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15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 </a:t>
            </a:r>
            <a:r>
              <a:rPr dirty="0" sz="2400" lang="en-US" err="1"/>
              <a:t>S</a:t>
            </a:r>
            <a:r>
              <a:rPr dirty="0" sz="2400" lang="en-US" err="1"/>
              <a:t>.</a:t>
            </a:r>
            <a:r>
              <a:rPr dirty="0" sz="2400" lang="en-US" err="1"/>
              <a:t>P</a:t>
            </a:r>
            <a:r>
              <a:rPr dirty="0" sz="2400" lang="en-US" err="1"/>
              <a:t>R</a:t>
            </a:r>
            <a:r>
              <a:rPr dirty="0" sz="2400" lang="en-US" err="1"/>
              <a:t>I</a:t>
            </a:r>
            <a:r>
              <a:rPr dirty="0" sz="2400" lang="en-US" err="1"/>
              <a:t>Y</a:t>
            </a:r>
            <a:r>
              <a:rPr dirty="0" sz="2400" lang="en-US" err="1"/>
              <a:t>A</a:t>
            </a:r>
            <a:r>
              <a:rPr dirty="0" sz="2400" lang="en-US" err="1"/>
              <a:t> </a:t>
            </a:r>
            <a:r>
              <a:rPr dirty="0" sz="2400" lang="en-US" err="1"/>
              <a:t>L</a:t>
            </a:r>
            <a:r>
              <a:rPr dirty="0" sz="2400" lang="en-US" err="1"/>
              <a:t>A</a:t>
            </a:r>
            <a:r>
              <a:rPr dirty="0" sz="2400" lang="en-US" err="1"/>
              <a:t>K</a:t>
            </a:r>
            <a:r>
              <a:rPr dirty="0" sz="2400" lang="en-US" err="1"/>
              <a:t>S</a:t>
            </a:r>
            <a:r>
              <a:rPr dirty="0" sz="2400" lang="en-US" err="1"/>
              <a:t>H</a:t>
            </a:r>
            <a:r>
              <a:rPr dirty="0" sz="2400" lang="en-US" err="1"/>
              <a:t>M</a:t>
            </a:r>
            <a:r>
              <a:rPr dirty="0" sz="2400" lang="en-US" err="1"/>
              <a:t>I</a:t>
            </a:r>
            <a:endParaRPr dirty="0" sz="2400" lang="en-US"/>
          </a:p>
          <a:p>
            <a:r>
              <a:rPr dirty="0" sz="2400" lang="en-US"/>
              <a:t>REGISTER NO:  31220</a:t>
            </a:r>
            <a:r>
              <a:rPr dirty="0" sz="2400" lang="en-US"/>
              <a:t>1</a:t>
            </a:r>
            <a:r>
              <a:rPr dirty="0" sz="2400" lang="en-US"/>
              <a:t>6</a:t>
            </a:r>
            <a:r>
              <a:rPr dirty="0" sz="2400" lang="en-US"/>
              <a:t>5</a:t>
            </a:r>
            <a:r>
              <a:rPr dirty="0" sz="2400" lang="en-US"/>
              <a:t>5</a:t>
            </a:r>
            <a:endParaRPr altLang="en-US" lang="zh-CN"/>
          </a:p>
          <a:p>
            <a:r>
              <a:rPr dirty="0" sz="2400" lang="en-US"/>
              <a:t>DEPARTMENT: </a:t>
            </a:r>
            <a:r>
              <a:rPr dirty="0" sz="2400" lang="en-US"/>
              <a:t>C</a:t>
            </a:r>
            <a:r>
              <a:rPr dirty="0" sz="2400" lang="en-US"/>
              <a:t>M</a:t>
            </a:r>
            <a:r>
              <a:rPr dirty="0" sz="2400" lang="en-US"/>
              <a:t>M</a:t>
            </a:r>
            <a:r>
              <a:rPr dirty="0" sz="2400" lang="en-US"/>
              <a:t>E</a:t>
            </a:r>
            <a:r>
              <a:rPr dirty="0" sz="2400" lang="en-US"/>
              <a:t>R</a:t>
            </a:r>
            <a:r>
              <a:rPr dirty="0" sz="2400" lang="en-US"/>
              <a:t>C</a:t>
            </a:r>
            <a:r>
              <a:rPr dirty="0" sz="2400" lang="en-US"/>
              <a:t>E</a:t>
            </a:r>
            <a:r>
              <a:rPr dirty="0" sz="2400" lang="en-US"/>
              <a:t> </a:t>
            </a:r>
            <a:r>
              <a:rPr dirty="0" sz="2400" lang="en-US"/>
              <a:t>B</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a:t>
            </a:r>
            <a:r>
              <a:rPr dirty="0" sz="2400" lang="en-US"/>
              <a:t>:</a:t>
            </a:r>
            <a:r>
              <a:rPr dirty="0" sz="2400" lang="en-US"/>
              <a:t>P</a:t>
            </a:r>
            <a:r>
              <a:rPr dirty="0" sz="2400" lang="en-US"/>
              <a:t>R</a:t>
            </a:r>
            <a:r>
              <a:rPr dirty="0" sz="2400" lang="en-US"/>
              <a:t>O</a:t>
            </a:r>
            <a:r>
              <a:rPr dirty="0" sz="2400" lang="en-US"/>
              <a:t>F</a:t>
            </a:r>
            <a:r>
              <a:rPr dirty="0" sz="2400" lang="en-US"/>
              <a:t> </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 </a:t>
            </a:r>
            <a:r>
              <a:rPr dirty="0" sz="2400" lang="en-US"/>
              <a:t>A</a:t>
            </a:r>
            <a:r>
              <a:rPr dirty="0" sz="2400" lang="en-US"/>
              <a:t>N</a:t>
            </a:r>
            <a:r>
              <a:rPr dirty="0" sz="2400" lang="en-US"/>
              <a:t>D</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a:t>
            </a:r>
            <a:r>
              <a:rPr dirty="0" sz="2400" lang="en-US"/>
              <a:t>M</a:t>
            </a:r>
            <a:r>
              <a:rPr dirty="0" sz="2400" lang="en-US"/>
              <a:t>E</a:t>
            </a:r>
            <a:r>
              <a:rPr dirty="0" sz="2400" lang="en-US"/>
              <a:t>N</a:t>
            </a:r>
            <a:r>
              <a:rPr dirty="0" sz="2400" lang="en-US"/>
              <a:t>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moulee279@gmail.com</cp:lastModifiedBy>
  <dcterms:created xsi:type="dcterms:W3CDTF">2024-03-29T04:07:22Z</dcterms:created>
  <dcterms:modified xsi:type="dcterms:W3CDTF">2024-09-10T07:21:31Z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