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1160" y="0"/>
            <a:ext cx="9847170" cy="1493999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 trends with excel chartsis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916919" y="312482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dirty="0" err="1"/>
              <a:t>Priya.K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b="1" dirty="0"/>
              <a:t>312217031(341AC2B7530BBE49B374E2ABE</a:t>
            </a:r>
            <a:r>
              <a:rPr lang="en-US" sz="2400" dirty="0"/>
              <a:t>)</a:t>
            </a:r>
          </a:p>
          <a:p>
            <a:r>
              <a:rPr lang="en-US" sz="2400" dirty="0"/>
              <a:t>DEPARTMENT: </a:t>
            </a:r>
            <a:r>
              <a:rPr lang="en-US" sz="2400" b="1" dirty="0" err="1"/>
              <a:t>B.Com</a:t>
            </a:r>
            <a:r>
              <a:rPr lang="en-US" sz="2400" b="1" dirty="0"/>
              <a:t>(General)</a:t>
            </a:r>
          </a:p>
          <a:p>
            <a:r>
              <a:rPr lang="en-US" sz="2400" dirty="0"/>
              <a:t>COLLEGE: </a:t>
            </a:r>
            <a:r>
              <a:rPr lang="en-US" sz="2400" b="1" dirty="0" err="1"/>
              <a:t>Shir</a:t>
            </a:r>
            <a:r>
              <a:rPr lang="en-US" sz="2400" b="1" dirty="0"/>
              <a:t> </a:t>
            </a:r>
            <a:r>
              <a:rPr lang="en-US" sz="2400" b="1" dirty="0" err="1"/>
              <a:t>Krishnaswamy</a:t>
            </a:r>
            <a:r>
              <a:rPr lang="en-US" sz="2400" b="1" dirty="0"/>
              <a:t> College For Women.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6E918-AA78-795D-C2B9-23AA4850E1DD}"/>
              </a:ext>
            </a:extLst>
          </p:cNvPr>
          <p:cNvSpPr txBox="1"/>
          <p:nvPr/>
        </p:nvSpPr>
        <p:spPr>
          <a:xfrm>
            <a:off x="1295782" y="1663481"/>
            <a:ext cx="610496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     </a:t>
            </a:r>
            <a:r>
              <a:rPr lang="en-US" b="1"/>
              <a:t>Modeling Approach:</a:t>
            </a:r>
          </a:p>
          <a:p>
            <a:r>
              <a:rPr lang="en-US"/>
              <a:t>        </a:t>
            </a:r>
            <a:r>
              <a:rPr lang="en-US" b="1"/>
              <a:t>       1.</a:t>
            </a:r>
            <a:r>
              <a:rPr lang="en-US"/>
              <a:t> Collect attendance data.</a:t>
            </a:r>
          </a:p>
          <a:p>
            <a:r>
              <a:rPr lang="en-US"/>
              <a:t>       </a:t>
            </a:r>
            <a:r>
              <a:rPr lang="en-US" b="1"/>
              <a:t>        2.</a:t>
            </a:r>
            <a:r>
              <a:rPr lang="en-US"/>
              <a:t> Clean and prepare data.</a:t>
            </a:r>
          </a:p>
          <a:p>
            <a:r>
              <a:rPr lang="en-US"/>
              <a:t>      </a:t>
            </a:r>
            <a:r>
              <a:rPr lang="en-US" b="1"/>
              <a:t>         3.</a:t>
            </a:r>
            <a:r>
              <a:rPr lang="en-US"/>
              <a:t> Extract relevant features.</a:t>
            </a:r>
          </a:p>
          <a:p>
            <a:r>
              <a:rPr lang="en-US"/>
              <a:t>        </a:t>
            </a:r>
            <a:r>
              <a:rPr lang="en-US" b="1"/>
              <a:t>       4.</a:t>
            </a:r>
            <a:r>
              <a:rPr lang="en-US"/>
              <a:t> Group employees with similar attendance patterns.</a:t>
            </a:r>
          </a:p>
          <a:p>
            <a:r>
              <a:rPr lang="en-US"/>
              <a:t>        </a:t>
            </a:r>
            <a:r>
              <a:rPr lang="en-US" b="1"/>
              <a:t>       5.</a:t>
            </a:r>
            <a:r>
              <a:rPr lang="en-US"/>
              <a:t> Predict future attendance trends.</a:t>
            </a:r>
          </a:p>
          <a:p>
            <a:r>
              <a:rPr lang="en-US"/>
              <a:t>           </a:t>
            </a:r>
            <a:r>
              <a:rPr lang="en-US" b="1"/>
              <a:t>    6.</a:t>
            </a:r>
            <a:r>
              <a:rPr lang="en-US"/>
              <a:t> Identify unusual attendance patterns.</a:t>
            </a:r>
          </a:p>
          <a:p>
            <a:r>
              <a:rPr lang="en-US"/>
              <a:t>     </a:t>
            </a:r>
            <a:r>
              <a:rPr lang="en-US" b="1"/>
              <a:t>          7.</a:t>
            </a:r>
            <a:r>
              <a:rPr lang="en-US"/>
              <a:t> Visualize attendance trends and insights.</a:t>
            </a:r>
          </a:p>
          <a:p>
            <a:endParaRPr lang="en-US"/>
          </a:p>
          <a:p>
            <a:r>
              <a:rPr lang="en-US"/>
              <a:t>    </a:t>
            </a:r>
            <a:r>
              <a:rPr lang="en-US" b="1"/>
              <a:t> Modeling Techniques:</a:t>
            </a:r>
            <a:r>
              <a:rPr lang="en-US"/>
              <a:t> </a:t>
            </a:r>
          </a:p>
          <a:p>
            <a:r>
              <a:rPr lang="en-US"/>
              <a:t>               </a:t>
            </a:r>
            <a:r>
              <a:rPr lang="en-US" b="1"/>
              <a:t>~</a:t>
            </a:r>
            <a:r>
              <a:rPr lang="en-US"/>
              <a:t>  Regression.</a:t>
            </a:r>
          </a:p>
          <a:p>
            <a:r>
              <a:rPr lang="en-US"/>
              <a:t>               </a:t>
            </a:r>
            <a:r>
              <a:rPr lang="en-US" b="1"/>
              <a:t>~</a:t>
            </a:r>
            <a:r>
              <a:rPr lang="en-US"/>
              <a:t>  Decision trees.</a:t>
            </a:r>
          </a:p>
          <a:p>
            <a:r>
              <a:rPr lang="en-US"/>
              <a:t>               </a:t>
            </a:r>
            <a:r>
              <a:rPr lang="en-US" b="1"/>
              <a:t>~</a:t>
            </a:r>
            <a:r>
              <a:rPr lang="en-US"/>
              <a:t>  Clustering.</a:t>
            </a:r>
          </a:p>
          <a:p>
            <a:r>
              <a:rPr lang="en-US"/>
              <a:t>               </a:t>
            </a:r>
            <a:r>
              <a:rPr lang="en-US" b="1"/>
              <a:t>~</a:t>
            </a:r>
            <a:r>
              <a:rPr lang="en-US"/>
              <a:t>  Anomaly detection.</a:t>
            </a:r>
          </a:p>
          <a:p>
            <a:endParaRPr lang="en-US"/>
          </a:p>
          <a:p>
            <a:r>
              <a:rPr lang="en-US"/>
              <a:t>     </a:t>
            </a:r>
            <a:r>
              <a:rPr lang="en-US" b="1"/>
              <a:t>Modeling Tools:</a:t>
            </a:r>
          </a:p>
          <a:p>
            <a:r>
              <a:rPr lang="en-US"/>
              <a:t>                •  Python libraries (Pandas, Scikit-learn, Matplotlib).</a:t>
            </a:r>
          </a:p>
          <a:p>
            <a:r>
              <a:rPr lang="en-US"/>
              <a:t>                •  Data visualization tools (Tableau, Power BI).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6C0E2-D7B3-9019-C963-8F9C033A620B}"/>
              </a:ext>
            </a:extLst>
          </p:cNvPr>
          <p:cNvSpPr txBox="1"/>
          <p:nvPr/>
        </p:nvSpPr>
        <p:spPr>
          <a:xfrm>
            <a:off x="784980" y="129414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Here's a simplified version of the modeling approach: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5CE88-BFC8-46B4-3113-E3568EE4A50A}"/>
              </a:ext>
            </a:extLst>
          </p:cNvPr>
          <p:cNvSpPr txBox="1"/>
          <p:nvPr/>
        </p:nvSpPr>
        <p:spPr>
          <a:xfrm>
            <a:off x="755332" y="1596361"/>
            <a:ext cx="6104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</a:t>
            </a:r>
            <a:r>
              <a:rPr lang="en-US" b="1" dirty="0"/>
              <a:t>Results:</a:t>
            </a:r>
          </a:p>
          <a:p>
            <a:r>
              <a:rPr lang="en-US" dirty="0"/>
              <a:t>        </a:t>
            </a:r>
            <a:r>
              <a:rPr lang="en-US" b="1" dirty="0"/>
              <a:t>        1.</a:t>
            </a:r>
            <a:r>
              <a:rPr lang="en-US" dirty="0"/>
              <a:t> Better attendance insights.</a:t>
            </a:r>
          </a:p>
          <a:p>
            <a:r>
              <a:rPr lang="en-US" dirty="0"/>
              <a:t>    </a:t>
            </a:r>
            <a:r>
              <a:rPr lang="en-US" b="1" dirty="0"/>
              <a:t>            2.</a:t>
            </a:r>
            <a:r>
              <a:rPr lang="en-US" dirty="0"/>
              <a:t> Increased employee engagement.</a:t>
            </a:r>
          </a:p>
          <a:p>
            <a:r>
              <a:rPr lang="en-US" dirty="0"/>
              <a:t>        </a:t>
            </a:r>
            <a:r>
              <a:rPr lang="en-US" b="1" dirty="0"/>
              <a:t>        3.</a:t>
            </a:r>
            <a:r>
              <a:rPr lang="en-US" dirty="0"/>
              <a:t> Data-driven decision making.</a:t>
            </a:r>
          </a:p>
          <a:p>
            <a:r>
              <a:rPr lang="en-US" dirty="0"/>
              <a:t>     </a:t>
            </a:r>
            <a:r>
              <a:rPr lang="en-US" b="1" dirty="0"/>
              <a:t>           4.</a:t>
            </a:r>
            <a:r>
              <a:rPr lang="en-US" dirty="0"/>
              <a:t> Improved productivity.</a:t>
            </a:r>
          </a:p>
          <a:p>
            <a:r>
              <a:rPr lang="en-US" dirty="0"/>
              <a:t>      </a:t>
            </a:r>
            <a:r>
              <a:rPr lang="en-US" b="1" dirty="0"/>
              <a:t>          5.</a:t>
            </a:r>
            <a:r>
              <a:rPr lang="en-US" dirty="0"/>
              <a:t> Enhanced work-life balance.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     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7E070-6C23-9C46-03A6-76D6E979491B}"/>
              </a:ext>
            </a:extLst>
          </p:cNvPr>
          <p:cNvSpPr txBox="1"/>
          <p:nvPr/>
        </p:nvSpPr>
        <p:spPr>
          <a:xfrm>
            <a:off x="591111" y="122702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Here's a simplified version of the results: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E6DA20-9465-01BE-7676-7E775D63D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47" y="3407557"/>
            <a:ext cx="54673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15042-E92F-096A-D17C-06E09893E8A3}"/>
              </a:ext>
            </a:extLst>
          </p:cNvPr>
          <p:cNvSpPr txBox="1"/>
          <p:nvPr/>
        </p:nvSpPr>
        <p:spPr>
          <a:xfrm>
            <a:off x="1121741" y="1143632"/>
            <a:ext cx="64982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            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 trends with excel charts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57BA3-DB76-F85A-7C28-50F694212B74}"/>
              </a:ext>
            </a:extLst>
          </p:cNvPr>
          <p:cNvSpPr txBox="1"/>
          <p:nvPr/>
        </p:nvSpPr>
        <p:spPr>
          <a:xfrm>
            <a:off x="1438275" y="2291298"/>
            <a:ext cx="63456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/>
          </a:p>
          <a:p>
            <a:r>
              <a:rPr lang="en-US" sz="2400"/>
              <a:t>       🎯 Inefficient management of absenteeism   and tardiness.</a:t>
            </a:r>
          </a:p>
          <a:p>
            <a:r>
              <a:rPr lang="en-US" sz="2400"/>
              <a:t>       🎯 Lack of insight into attendance trends and potential underlying causes.</a:t>
            </a:r>
          </a:p>
          <a:p>
            <a:r>
              <a:rPr lang="en-US" sz="2400"/>
              <a:t>       🎯 Inability to identify employees who may need support or intervention.</a:t>
            </a:r>
          </a:p>
          <a:p>
            <a:r>
              <a:rPr lang="en-US" sz="2400"/>
              <a:t>       🎯 Difficulty in making data-driven decisions to improve attendance and overall workforce productivity.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8807F-7232-86F7-8512-8257382D4999}"/>
              </a:ext>
            </a:extLst>
          </p:cNvPr>
          <p:cNvSpPr txBox="1"/>
          <p:nvPr/>
        </p:nvSpPr>
        <p:spPr>
          <a:xfrm>
            <a:off x="748273" y="1690576"/>
            <a:ext cx="6104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Our organization struggles to effectively track and analyze employee attendance patterns, leading to:-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5" y="1973349"/>
            <a:ext cx="65336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/>
              <a:t>       Design and develop an interactive visualization tool to track and analyze employee attendance patterns, providing insights to improve attendance management, employee engagement, and overall workforce productivity.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A1891-8971-153C-D941-2120EACEF988}"/>
              </a:ext>
            </a:extLst>
          </p:cNvPr>
          <p:cNvSpPr txBox="1"/>
          <p:nvPr/>
        </p:nvSpPr>
        <p:spPr>
          <a:xfrm>
            <a:off x="1241892" y="3093444"/>
            <a:ext cx="69341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/>
          </a:p>
          <a:p>
            <a:r>
              <a:rPr lang="en-US" sz="2000"/>
              <a:t>        💫  Collect and integrate attendance data from existing HR systems. </a:t>
            </a:r>
          </a:p>
          <a:p>
            <a:r>
              <a:rPr lang="en-US" sz="2000"/>
              <a:t>         💫 Design and develop a user-friendly visualization dashboard.</a:t>
            </a:r>
          </a:p>
          <a:p>
            <a:r>
              <a:rPr lang="en-US" sz="2000"/>
              <a:t>         💫 Implement interactive features for exploring attendance trends. Conduct analysis to identify patterns, anomalies, and correlations.</a:t>
            </a:r>
          </a:p>
          <a:p>
            <a:r>
              <a:rPr lang="en-US" sz="2000"/>
              <a:t>        💫  Develop recommendations for improving attendance and productivity.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35A04-09AD-2195-34FA-E5BCE1B208FC}"/>
              </a:ext>
            </a:extLst>
          </p:cNvPr>
          <p:cNvSpPr txBox="1"/>
          <p:nvPr/>
        </p:nvSpPr>
        <p:spPr>
          <a:xfrm>
            <a:off x="1311178" y="2068623"/>
            <a:ext cx="6104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/>
              <a:t>       </a:t>
            </a:r>
            <a:r>
              <a:rPr lang="en-US" b="1"/>
              <a:t>    1.</a:t>
            </a:r>
            <a:r>
              <a:rPr lang="en-US"/>
              <a:t> </a:t>
            </a:r>
            <a:r>
              <a:rPr lang="en-US" b="1"/>
              <a:t>HR Managers:</a:t>
            </a:r>
            <a:r>
              <a:rPr lang="en-US"/>
              <a:t> To identify attendance patterns, manage absenteeism, and develop strategies to improve employee engagement.</a:t>
            </a:r>
          </a:p>
          <a:p>
            <a:r>
              <a:rPr lang="en-US"/>
              <a:t>           </a:t>
            </a:r>
            <a:r>
              <a:rPr lang="en-US" b="1"/>
              <a:t>2. Team Managers:</a:t>
            </a:r>
            <a:r>
              <a:rPr lang="en-US"/>
              <a:t> To monitor team attendance, identify trends, and address potential issues affecting team productivity.</a:t>
            </a:r>
          </a:p>
          <a:p>
            <a:r>
              <a:rPr lang="en-US" b="1"/>
              <a:t>           3. Department Heads: </a:t>
            </a:r>
            <a:r>
              <a:rPr lang="en-US"/>
              <a:t>To oversee attendance trends across departments, make informed decisions, and optimize workforce planning.</a:t>
            </a:r>
          </a:p>
          <a:p>
            <a:r>
              <a:rPr lang="en-US"/>
              <a:t>         </a:t>
            </a:r>
            <a:r>
              <a:rPr lang="en-US" b="1"/>
              <a:t>  4. Business Analysts: </a:t>
            </a:r>
            <a:r>
              <a:rPr lang="en-US"/>
              <a:t>To analyze attendance data, identify correlations, and provide insights for business improvement.</a:t>
            </a:r>
          </a:p>
          <a:p>
            <a:r>
              <a:rPr lang="en-US"/>
              <a:t>      </a:t>
            </a:r>
            <a:r>
              <a:rPr lang="en-US" b="1"/>
              <a:t>     5. Employees:</a:t>
            </a:r>
            <a:r>
              <a:rPr lang="en-US"/>
              <a:t> To view their own attendance records, understand company policies, and manage their own attendance.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025E8-DFEF-3878-8761-C14EDFEA2F6E}"/>
              </a:ext>
            </a:extLst>
          </p:cNvPr>
          <p:cNvSpPr txBox="1"/>
          <p:nvPr/>
        </p:nvSpPr>
        <p:spPr>
          <a:xfrm>
            <a:off x="591111" y="1745458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The end users of the Visualizing Employee Attendance Trends project are likely to be: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27B46-A87F-15BA-3309-D021207BEBA6}"/>
              </a:ext>
            </a:extLst>
          </p:cNvPr>
          <p:cNvSpPr txBox="1"/>
          <p:nvPr/>
        </p:nvSpPr>
        <p:spPr>
          <a:xfrm>
            <a:off x="3248586" y="2281555"/>
            <a:ext cx="6104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 b="1"/>
              <a:t>         1. Gain insights:</a:t>
            </a:r>
            <a:r>
              <a:rPr lang="en-US"/>
              <a:t> Identify attendance patterns, trends, and anomalies to inform data-driven decisions.</a:t>
            </a:r>
          </a:p>
          <a:p>
            <a:r>
              <a:rPr lang="en-US"/>
              <a:t>        </a:t>
            </a:r>
            <a:r>
              <a:rPr lang="en-US" b="1"/>
              <a:t> 2. Improve attendance management: </a:t>
            </a:r>
            <a:r>
              <a:rPr lang="en-US"/>
              <a:t>Reduce absenteeism, tardiness, and turnover by addressing underlying causes.</a:t>
            </a:r>
          </a:p>
          <a:p>
            <a:r>
              <a:rPr lang="en-US" b="1"/>
              <a:t>         3. Enhance employee engagement:</a:t>
            </a:r>
            <a:r>
              <a:rPr lang="en-US"/>
              <a:t> Foster a positive work environment by recognizing and supporting employees with attendance challenges.</a:t>
            </a:r>
          </a:p>
          <a:p>
            <a:r>
              <a:rPr lang="en-US" b="1"/>
              <a:t>         4. Boost productivity:</a:t>
            </a:r>
            <a:r>
              <a:rPr lang="en-US"/>
              <a:t> Optimize workforce planning, reduce costs, and increase overall business performance.</a:t>
            </a:r>
          </a:p>
          <a:p>
            <a:r>
              <a:rPr lang="en-US"/>
              <a:t>      </a:t>
            </a:r>
            <a:r>
              <a:rPr lang="en-US" b="1"/>
              <a:t>   5. Simplify attendance tracking:</a:t>
            </a:r>
            <a:r>
              <a:rPr lang="en-US"/>
              <a:t> Integrate with existing HR systems for effortless data management.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4E46A-6FE4-CE47-F914-ACFEC331CDA0}"/>
              </a:ext>
            </a:extLst>
          </p:cNvPr>
          <p:cNvSpPr txBox="1"/>
          <p:nvPr/>
        </p:nvSpPr>
        <p:spPr>
          <a:xfrm>
            <a:off x="2838450" y="1747320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Our solution provides an interactive and intuitive visualization tool that helps organizations: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78164-4924-E078-0E3C-BBF7301F1937}"/>
              </a:ext>
            </a:extLst>
          </p:cNvPr>
          <p:cNvSpPr txBox="1"/>
          <p:nvPr/>
        </p:nvSpPr>
        <p:spPr>
          <a:xfrm>
            <a:off x="1788458" y="2594571"/>
            <a:ext cx="61049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          1. Employee Attendance: </a:t>
            </a:r>
            <a:r>
              <a:rPr lang="en-US" sz="2000"/>
              <a:t>Daily attendance records (Employee ID, Date, Attendance Status)</a:t>
            </a:r>
          </a:p>
          <a:p>
            <a:r>
              <a:rPr lang="en-US" sz="2000" b="1"/>
              <a:t>          2. Employee Info:</a:t>
            </a:r>
            <a:r>
              <a:rPr lang="en-US" sz="2000"/>
              <a:t> Basic employee information (Employee ID, Name, Job Title, Department)</a:t>
            </a:r>
          </a:p>
          <a:p>
            <a:r>
              <a:rPr lang="en-US" sz="2000" b="1"/>
              <a:t>          3. Attendance Trends:</a:t>
            </a:r>
            <a:r>
              <a:rPr lang="en-US" sz="2000"/>
              <a:t> Aggregated attendance data (Date, Total Present, Total Absent, etc.)</a:t>
            </a:r>
          </a:p>
          <a:p>
            <a:r>
              <a:rPr lang="en-US" sz="2000" b="1"/>
              <a:t>           4. Absence Reasons:</a:t>
            </a:r>
            <a:r>
              <a:rPr lang="en-US" sz="2000"/>
              <a:t> Reasons for absences (Reason, Frequency, Percentage)</a:t>
            </a:r>
          </a:p>
          <a:p>
            <a:r>
              <a:rPr lang="en-US" sz="2000" b="1"/>
              <a:t>           5. Employee Performance:</a:t>
            </a:r>
            <a:r>
              <a:rPr lang="en-US" sz="2000"/>
              <a:t> Performance ratings (Employee ID, Performance Rating, Review Date)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408A0-34DE-A6A2-2781-171CC59AF6F7}"/>
              </a:ext>
            </a:extLst>
          </p:cNvPr>
          <p:cNvSpPr txBox="1"/>
          <p:nvPr/>
        </p:nvSpPr>
        <p:spPr>
          <a:xfrm>
            <a:off x="560293" y="1632898"/>
            <a:ext cx="6055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Here is a simplified version of the datasets descriptionDatasets: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54356" y="2014211"/>
            <a:ext cx="610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/>
              <a:t>Here's a simplified version of the "WOW" factor:-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094C2-ED1A-FCD3-0B20-15986C25DC90}"/>
              </a:ext>
            </a:extLst>
          </p:cNvPr>
          <p:cNvSpPr txBox="1"/>
          <p:nvPr/>
        </p:nvSpPr>
        <p:spPr>
          <a:xfrm>
            <a:off x="2801471" y="2725187"/>
            <a:ext cx="61049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/>
          </a:p>
          <a:p>
            <a:r>
              <a:rPr lang="en-US" sz="2000"/>
              <a:t>       ✨ </a:t>
            </a:r>
            <a:r>
              <a:rPr lang="en-US" sz="2000" b="1"/>
              <a:t>Interactive Heatmap:</a:t>
            </a:r>
            <a:r>
              <a:rPr lang="en-US" sz="2000"/>
              <a:t> Visualize attendance patterns.</a:t>
            </a:r>
          </a:p>
          <a:p>
            <a:r>
              <a:rPr lang="en-US" sz="2000"/>
              <a:t>       ✨ </a:t>
            </a:r>
            <a:r>
              <a:rPr lang="en-US" sz="2000" b="1"/>
              <a:t>AI-powered Insights: </a:t>
            </a:r>
            <a:r>
              <a:rPr lang="en-US" sz="2000"/>
              <a:t>Predictive analytics for attendance.</a:t>
            </a:r>
          </a:p>
          <a:p>
            <a:r>
              <a:rPr lang="en-US" sz="2000"/>
              <a:t>       ✨ </a:t>
            </a:r>
            <a:r>
              <a:rPr lang="en-US" sz="2000" b="1"/>
              <a:t>Real-time Alerts:</a:t>
            </a:r>
            <a:r>
              <a:rPr lang="en-US" sz="2000"/>
              <a:t> Swift response to attendance issues.</a:t>
            </a:r>
          </a:p>
          <a:p>
            <a:r>
              <a:rPr lang="en-US" sz="2000"/>
              <a:t>       ✨ </a:t>
            </a:r>
            <a:r>
              <a:rPr lang="en-US" sz="2000" b="1"/>
              <a:t>Employee Engagement Portal:</a:t>
            </a:r>
            <a:r>
              <a:rPr lang="en-US" sz="2000"/>
              <a:t> Easy access to attendance records.</a:t>
            </a:r>
          </a:p>
          <a:p>
            <a:r>
              <a:rPr lang="en-US" sz="2000"/>
              <a:t>       ✨ </a:t>
            </a:r>
            <a:r>
              <a:rPr lang="en-US" sz="2000" b="1"/>
              <a:t>Data-Driven Storytelling: </a:t>
            </a:r>
            <a:r>
              <a:rPr lang="en-US" sz="2000"/>
              <a:t>Turn data into actionable stories.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Visualizing employee attendance trends with excel chartsis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 .K</cp:lastModifiedBy>
  <cp:revision>6</cp:revision>
  <dcterms:created xsi:type="dcterms:W3CDTF">2024-03-29T15:07:22Z</dcterms:created>
  <dcterms:modified xsi:type="dcterms:W3CDTF">2024-09-09T07:25:49Z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