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R</a:t>
            </a:r>
            <a:r>
              <a:rPr sz="2400" lang="en-US"/>
              <a:t>.</a:t>
            </a:r>
            <a:r>
              <a:rPr sz="2400" lang="en-US"/>
              <a:t>p</a:t>
            </a:r>
            <a:r>
              <a:rPr sz="2400" lang="en-US"/>
              <a:t>r</a:t>
            </a:r>
            <a:r>
              <a:rPr sz="2400" lang="en-US"/>
              <a:t>i</a:t>
            </a:r>
            <a:r>
              <a:rPr sz="2400" lang="en-US"/>
              <a:t>y</a:t>
            </a:r>
            <a:r>
              <a:rPr sz="2400" lang="en-US"/>
              <a:t>a</a:t>
            </a:r>
            <a:r>
              <a:rPr sz="2400" lang="en-US"/>
              <a:t>d</a:t>
            </a:r>
            <a:r>
              <a:rPr sz="2400" lang="en-US"/>
              <a:t>h</a:t>
            </a:r>
            <a:r>
              <a:rPr sz="2400" lang="en-US"/>
              <a:t>a</a:t>
            </a:r>
            <a:r>
              <a:rPr sz="2400" lang="en-US"/>
              <a:t>r</a:t>
            </a:r>
            <a:r>
              <a:rPr sz="2400" lang="en-US"/>
              <a:t>s</a:t>
            </a:r>
            <a:r>
              <a:rPr sz="2400" lang="en-US"/>
              <a:t>h</a:t>
            </a:r>
            <a:r>
              <a:rPr sz="2400" lang="en-US"/>
              <a:t>i</a:t>
            </a:r>
            <a:r>
              <a:rPr sz="2400" lang="en-US"/>
              <a:t>n</a:t>
            </a:r>
            <a:r>
              <a:rPr sz="2400" lang="en-US"/>
              <a:t>i</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5</a:t>
            </a:r>
            <a:r>
              <a:rPr dirty="0" sz="2400" lang="en-US"/>
              <a:t>5</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2024-09-07T07:46:30Z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46f7153392ef4eedb3f1dee1ecd19761</vt:lpwstr>
  </property>
</Properties>
</file>