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1" r:id="rId4"/>
    <p:sldId id="312" r:id="rId5"/>
    <p:sldId id="310" r:id="rId6"/>
    <p:sldId id="313" r:id="rId7"/>
    <p:sldId id="314" r:id="rId8"/>
    <p:sldId id="317" r:id="rId9"/>
    <p:sldId id="320" r:id="rId10"/>
    <p:sldId id="315" r:id="rId11"/>
    <p:sldId id="316" r:id="rId12"/>
    <p:sldId id="318" r:id="rId13"/>
    <p:sldId id="319" r:id="rId14"/>
    <p:sldId id="321" r:id="rId15"/>
    <p:sldId id="322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3 Week2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Tuesday, February 2,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82664"/>
              </p:ext>
            </p:extLst>
          </p:nvPr>
        </p:nvGraphicFramePr>
        <p:xfrm>
          <a:off x="228600" y="780228"/>
          <a:ext cx="8686800" cy="113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5b)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GCD of given numbers (both numbers in memory).Store result in memory.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66730"/>
              </p:ext>
            </p:extLst>
          </p:nvPr>
        </p:nvGraphicFramePr>
        <p:xfrm>
          <a:off x="4724400" y="1936899"/>
          <a:ext cx="402195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A=0x14,B=0x04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R2=0x14=Decimal 20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R3=0x04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R2=0x14-0x04=0x10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R2=0x10=Decimal 16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R3=0x04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R2=0x10-0x04=0x0C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 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R2=0x0C=Decimal 12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R3=0x04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R2=0x0C-0x04=0x08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4th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R2=0x08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R3=0x04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R2=0x08-0x04=0x04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5th iteration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R2=0x04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5081" y="2286000"/>
            <a:ext cx="449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/>
              <a:t>1.R0 =&gt; address of A</a:t>
            </a:r>
          </a:p>
          <a:p>
            <a:r>
              <a:rPr lang="pt-BR" dirty="0"/>
              <a:t>2.R1 =&gt;  address of B</a:t>
            </a:r>
          </a:p>
          <a:p>
            <a:r>
              <a:rPr lang="pt-BR" dirty="0"/>
              <a:t>3.Copy the value of A to register r2</a:t>
            </a:r>
          </a:p>
          <a:p>
            <a:r>
              <a:rPr lang="pt-BR" dirty="0"/>
              <a:t>4.Copy the value of B to register r3</a:t>
            </a:r>
          </a:p>
          <a:p>
            <a:r>
              <a:rPr lang="pt-BR" dirty="0"/>
              <a:t>4.Compare  A and B values in Register R2 and R3 respectively</a:t>
            </a:r>
          </a:p>
          <a:p>
            <a:r>
              <a:rPr lang="pt-BR" dirty="0"/>
              <a:t>5.If both are equal end execution</a:t>
            </a:r>
          </a:p>
          <a:p>
            <a:r>
              <a:rPr lang="pt-BR" dirty="0"/>
              <a:t>6.If A is lesser than B,R3=R3-R2</a:t>
            </a:r>
          </a:p>
          <a:p>
            <a:r>
              <a:rPr lang="pt-BR" dirty="0"/>
              <a:t>7.Repeat Steps 4 to 6 till R2 is equal to R3 and end execution.</a:t>
            </a:r>
          </a:p>
          <a:p>
            <a:r>
              <a:rPr lang="pt-BR" dirty="0"/>
              <a:t>8.If A is greater than B,R2=R2-R3</a:t>
            </a:r>
          </a:p>
          <a:p>
            <a:r>
              <a:rPr lang="pt-BR" dirty="0"/>
              <a:t>9.Repeat steps 4 to 6 till R2 is equal to R3</a:t>
            </a:r>
          </a:p>
          <a:p>
            <a:r>
              <a:rPr lang="pt-BR" dirty="0"/>
              <a:t>and end execution.</a:t>
            </a:r>
          </a:p>
          <a:p>
            <a:r>
              <a:rPr lang="pt-BR" b="1" i="1" dirty="0"/>
              <a:t>(Three Screenshots(A=B,A&lt;B,A&gt;B)</a:t>
            </a:r>
          </a:p>
          <a:p>
            <a:r>
              <a:rPr lang="pt-BR" b="1" i="1" dirty="0"/>
              <a:t>-Choose your own example)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32564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6a)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ten 32 bit numbers from memory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94478"/>
              </p:ext>
            </p:extLst>
          </p:nvPr>
        </p:nvGraphicFramePr>
        <p:xfrm>
          <a:off x="2971800" y="1981200"/>
          <a:ext cx="5943599" cy="317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0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6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r>
                        <a:rPr lang="en-US" dirty="0"/>
                        <a:t>A:.word 10,20,30,40,50,60,70,80,90,11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A+8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A+16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A+28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A+36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60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70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90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11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60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150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280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360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450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(After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360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461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in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0x0A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</a:t>
                      </a:r>
                    </a:p>
                    <a:p>
                      <a:r>
                        <a:rPr lang="en-US" sz="1200" dirty="0"/>
                        <a:t>4C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64</a:t>
                      </a:r>
                      <a:endParaRPr lang="en-IN" sz="12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168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1C2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1CD</a:t>
                      </a:r>
                      <a:endParaRPr lang="en-IN" sz="12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5527" y="1828800"/>
            <a:ext cx="2840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Algorithm</a:t>
            </a:r>
          </a:p>
          <a:p>
            <a:pPr algn="just"/>
            <a:r>
              <a:rPr lang="pt-BR" sz="1400" dirty="0"/>
              <a:t>1.Let R0 contain the address of the first number in array A</a:t>
            </a:r>
          </a:p>
          <a:p>
            <a:pPr algn="just"/>
            <a:r>
              <a:rPr lang="pt-BR" sz="1400" dirty="0"/>
              <a:t>2.Let R1 contain the count =total numbers in the array=10</a:t>
            </a:r>
          </a:p>
          <a:p>
            <a:pPr algn="just"/>
            <a:r>
              <a:rPr lang="pt-BR" sz="1400" dirty="0"/>
              <a:t>3.Let R3=Initial sum value=0</a:t>
            </a:r>
          </a:p>
          <a:p>
            <a:pPr algn="just"/>
            <a:r>
              <a:rPr lang="pt-BR" sz="1400" dirty="0"/>
              <a:t>4.Copy the first number in the array to R2</a:t>
            </a:r>
          </a:p>
          <a:p>
            <a:pPr algn="just"/>
            <a:r>
              <a:rPr lang="pt-BR" sz="1400" dirty="0"/>
              <a:t>5.Increment R0 to point to the next word(R0=R0+4)</a:t>
            </a:r>
          </a:p>
          <a:p>
            <a:pPr algn="just"/>
            <a:r>
              <a:rPr lang="pt-BR" sz="1400" dirty="0"/>
              <a:t>6.Add both the numbers in R3 and R2</a:t>
            </a:r>
          </a:p>
          <a:p>
            <a:pPr algn="just"/>
            <a:r>
              <a:rPr lang="pt-BR" sz="1400" dirty="0"/>
              <a:t>7.Save the addition result in R3</a:t>
            </a:r>
          </a:p>
          <a:p>
            <a:pPr algn="just"/>
            <a:r>
              <a:rPr lang="pt-BR" sz="1400" dirty="0"/>
              <a:t>8.Decrement the count in r1</a:t>
            </a:r>
          </a:p>
          <a:p>
            <a:pPr algn="just"/>
            <a:r>
              <a:rPr lang="pt-BR" sz="1400" dirty="0"/>
              <a:t>9.Repeat steps 4 to 8 till r1=0</a:t>
            </a:r>
          </a:p>
          <a:p>
            <a:pPr algn="just"/>
            <a:r>
              <a:rPr lang="pt-BR" sz="1400" dirty="0"/>
              <a:t>10.If r1=0 end execution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381000" y="5475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i="1" dirty="0"/>
              <a:t>(One Screenshot-Choose your own example)</a:t>
            </a:r>
          </a:p>
        </p:txBody>
      </p:sp>
    </p:spTree>
    <p:extLst>
      <p:ext uri="{BB962C8B-B14F-4D97-AF65-F5344CB8AC3E}">
        <p14:creationId xmlns:p14="http://schemas.microsoft.com/office/powerpoint/2010/main" val="92915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64341"/>
              </p:ext>
            </p:extLst>
          </p:nvPr>
        </p:nvGraphicFramePr>
        <p:xfrm>
          <a:off x="228599" y="909613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6b)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an array of five 8 bit numbers from memory(use .byte to store the data instead of .word)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84949"/>
              </p:ext>
            </p:extLst>
          </p:nvPr>
        </p:nvGraphicFramePr>
        <p:xfrm>
          <a:off x="5562600" y="2786205"/>
          <a:ext cx="3055961" cy="33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r>
                        <a:rPr lang="en-US" dirty="0"/>
                        <a:t>A:.byte 1,2,3,4,5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(After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in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en-IN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r>
                        <a:rPr lang="en-US" sz="1200" dirty="0"/>
                        <a:t>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0x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0F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" y="2590800"/>
            <a:ext cx="43364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Algorithm</a:t>
            </a:r>
          </a:p>
          <a:p>
            <a:pPr algn="just"/>
            <a:r>
              <a:rPr lang="pt-BR" sz="1600" dirty="0"/>
              <a:t>1.Let R0 contain the address of the first number in array A</a:t>
            </a:r>
          </a:p>
          <a:p>
            <a:pPr algn="just"/>
            <a:r>
              <a:rPr lang="pt-BR" sz="1600" dirty="0"/>
              <a:t>2.Let R1 contain the count =total number of values in the array=5</a:t>
            </a:r>
          </a:p>
          <a:p>
            <a:pPr algn="just"/>
            <a:r>
              <a:rPr lang="pt-BR" sz="1600" dirty="0"/>
              <a:t>3.Let R3=Initial sum value=0</a:t>
            </a:r>
          </a:p>
          <a:p>
            <a:pPr algn="just"/>
            <a:r>
              <a:rPr lang="pt-BR" sz="1600" dirty="0"/>
              <a:t>4.Copy the first number in the array to R2</a:t>
            </a:r>
          </a:p>
          <a:p>
            <a:pPr algn="just"/>
            <a:r>
              <a:rPr lang="pt-BR" sz="1600" dirty="0"/>
              <a:t>5.Increment R0 to point to the next byte(R0=R0+1)</a:t>
            </a:r>
          </a:p>
          <a:p>
            <a:pPr algn="just"/>
            <a:r>
              <a:rPr lang="pt-BR" sz="1600" dirty="0"/>
              <a:t>6.Add both the numbers in R3 and R2</a:t>
            </a:r>
          </a:p>
          <a:p>
            <a:pPr algn="just"/>
            <a:r>
              <a:rPr lang="pt-BR" sz="1600" dirty="0"/>
              <a:t>7.Save the addition result in R3</a:t>
            </a:r>
          </a:p>
          <a:p>
            <a:pPr algn="just"/>
            <a:r>
              <a:rPr lang="pt-BR" sz="1600" dirty="0"/>
              <a:t>8.Decrement the count in r1 by 1</a:t>
            </a:r>
          </a:p>
          <a:p>
            <a:pPr algn="just"/>
            <a:r>
              <a:rPr lang="pt-BR" sz="1600" dirty="0"/>
              <a:t>9.Repeat steps 4 to 8 till r1=0</a:t>
            </a:r>
          </a:p>
          <a:p>
            <a:pPr algn="just"/>
            <a:r>
              <a:rPr lang="pt-BR" sz="1600" dirty="0"/>
              <a:t>10.If r1=0 end execution</a:t>
            </a:r>
          </a:p>
          <a:p>
            <a:pPr algn="just"/>
            <a:r>
              <a:rPr lang="pt-BR" sz="1600" b="1" i="1" dirty="0"/>
              <a:t>(One Screenshot-Choose your own example)</a:t>
            </a:r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16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77748"/>
              </p:ext>
            </p:extLst>
          </p:nvPr>
        </p:nvGraphicFramePr>
        <p:xfrm>
          <a:off x="228599" y="909613"/>
          <a:ext cx="868680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multiply 35*R0</a:t>
                      </a:r>
                      <a:endParaRPr lang="en-IN" sz="1800" b="1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LSL instruction for multiplication</a:t>
                      </a:r>
                      <a:endParaRPr lang="en-IN" sz="1800" b="1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61504"/>
              </p:ext>
            </p:extLst>
          </p:nvPr>
        </p:nvGraphicFramePr>
        <p:xfrm>
          <a:off x="4343400" y="2825306"/>
          <a:ext cx="4419600" cy="385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R0(1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 of the Program)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R0(2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 of the Program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4R0=200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C8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4R0+R0=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5R0=250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46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R0(3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 of the Program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8R0=250*8=2000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0x7D0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8R0-R0=1750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6D6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1" y="2247596"/>
            <a:ext cx="381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Algorithm</a:t>
            </a:r>
          </a:p>
          <a:p>
            <a:pPr algn="just"/>
            <a:r>
              <a:rPr lang="pt-BR" sz="1600" dirty="0"/>
              <a:t>1.The first number to be saved in R0(say R0=Decimal 50)</a:t>
            </a:r>
          </a:p>
          <a:p>
            <a:pPr algn="just"/>
            <a:r>
              <a:rPr lang="pt-BR" sz="1600" dirty="0"/>
              <a:t>2.To Multiply R0 value with 5 .</a:t>
            </a:r>
          </a:p>
          <a:p>
            <a:pPr algn="just"/>
            <a:r>
              <a:rPr lang="pt-BR" sz="1600" dirty="0"/>
              <a:t>Implement R0=(4*R0)+R0</a:t>
            </a:r>
          </a:p>
          <a:p>
            <a:pPr algn="just"/>
            <a:r>
              <a:rPr lang="pt-BR" sz="1600" b="1" i="1" dirty="0"/>
              <a:t>Hint:Use  LSL Instruction to multiply by 4 </a:t>
            </a:r>
          </a:p>
          <a:p>
            <a:pPr algn="just"/>
            <a:r>
              <a:rPr lang="pt-BR" sz="1600" dirty="0"/>
              <a:t>3.To multiply the obtained value of R0 by 7</a:t>
            </a:r>
          </a:p>
          <a:p>
            <a:pPr algn="just"/>
            <a:r>
              <a:rPr lang="pt-BR" sz="1600" dirty="0"/>
              <a:t>Implement R0=(8*R0)-R0=7R0</a:t>
            </a:r>
          </a:p>
          <a:p>
            <a:pPr algn="just"/>
            <a:r>
              <a:rPr lang="pt-BR" sz="1600" b="1" i="1" dirty="0"/>
              <a:t>Hint:Use  LSL Instruction to multiply by 8 </a:t>
            </a:r>
          </a:p>
          <a:p>
            <a:pPr algn="just"/>
            <a:r>
              <a:rPr lang="pt-BR" sz="1600" dirty="0"/>
              <a:t>4.End program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i="1" dirty="0"/>
              <a:t>One Screenshot-Choose your own value for R0</a:t>
            </a:r>
            <a:endParaRPr lang="pt-BR" sz="1600" dirty="0"/>
          </a:p>
          <a:p>
            <a:pPr algn="just"/>
            <a:endParaRPr lang="pt-BR" sz="1600" b="1" i="1" dirty="0"/>
          </a:p>
          <a:p>
            <a:pPr algn="just"/>
            <a:endParaRPr lang="pt-BR" sz="1600" dirty="0"/>
          </a:p>
          <a:p>
            <a:pPr algn="just"/>
            <a:endParaRPr lang="pt-BR" sz="1600" b="1" i="1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9290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60065"/>
              </p:ext>
            </p:extLst>
          </p:nvPr>
        </p:nvGraphicFramePr>
        <p:xfrm>
          <a:off x="228599" y="909613"/>
          <a:ext cx="8686800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evaluate the expression (A+B) + (5*B), where A and B are available in memory location.</a:t>
                      </a:r>
                      <a:r>
                        <a:rPr lang="pt-BR" sz="2000" dirty="0"/>
                        <a:t> 9.Store the final result in memory Location C</a:t>
                      </a:r>
                    </a:p>
                    <a:p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Use LSL instruction for multiplication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1603"/>
              </p:ext>
            </p:extLst>
          </p:nvPr>
        </p:nvGraphicFramePr>
        <p:xfrm>
          <a:off x="4800600" y="3020291"/>
          <a:ext cx="3962400" cy="368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r>
                        <a:rPr lang="en-US" dirty="0"/>
                        <a:t>A=Decimal 50,B=Decimal 19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Decimal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Hexad</a:t>
                      </a:r>
                      <a:r>
                        <a:rPr lang="en-US" sz="1400" dirty="0"/>
                        <a:t>ecimal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=R3+R4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 4*B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19*4=76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 5*B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76+19=95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5F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(A+B)+5*B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69+95=164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6364" y="3020291"/>
            <a:ext cx="4336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Algorithm</a:t>
            </a:r>
          </a:p>
          <a:p>
            <a:r>
              <a:rPr lang="pt-BR" sz="1600" dirty="0"/>
              <a:t>1.R0 =&gt; address of A</a:t>
            </a:r>
          </a:p>
          <a:p>
            <a:r>
              <a:rPr lang="pt-BR" sz="1600" dirty="0"/>
              <a:t>2.R1 =&gt;  address of B</a:t>
            </a:r>
          </a:p>
          <a:p>
            <a:r>
              <a:rPr lang="pt-BR" sz="1600" dirty="0"/>
              <a:t>3. R2 =&gt; address of C</a:t>
            </a:r>
          </a:p>
          <a:p>
            <a:r>
              <a:rPr lang="pt-BR" sz="1600" dirty="0"/>
              <a:t>4.Copy the value at Location A into R3</a:t>
            </a:r>
          </a:p>
          <a:p>
            <a:r>
              <a:rPr lang="pt-BR" sz="1600" dirty="0"/>
              <a:t>5. Copy the value at Location B into R4</a:t>
            </a:r>
          </a:p>
          <a:p>
            <a:r>
              <a:rPr lang="pt-BR" sz="1600" dirty="0"/>
              <a:t>6.Calculate A+B</a:t>
            </a:r>
          </a:p>
          <a:p>
            <a:r>
              <a:rPr lang="pt-BR" sz="1600" dirty="0"/>
              <a:t>7.Calculate 4*B (use LSL instruction)</a:t>
            </a:r>
          </a:p>
          <a:p>
            <a:r>
              <a:rPr lang="pt-BR" sz="1600" dirty="0"/>
              <a:t>.  Calculate 5*B</a:t>
            </a:r>
          </a:p>
          <a:p>
            <a:r>
              <a:rPr lang="pt-BR" sz="1600" dirty="0"/>
              <a:t>8.</a:t>
            </a:r>
            <a:r>
              <a:rPr lang="en-US" sz="1600" dirty="0">
                <a:solidFill>
                  <a:schemeClr val="dk1"/>
                </a:solidFill>
              </a:rPr>
              <a:t> Calculate </a:t>
            </a:r>
            <a:r>
              <a:rPr lang="pt-BR" sz="1600" dirty="0"/>
              <a:t>(A+B)+5*B</a:t>
            </a:r>
          </a:p>
          <a:p>
            <a:r>
              <a:rPr lang="pt-BR" sz="1600" dirty="0"/>
              <a:t>9.Store the final result in memory Location C</a:t>
            </a:r>
          </a:p>
          <a:p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b="1" i="1" dirty="0"/>
              <a:t>(One Screenshot-Choose your own value for A and B)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9290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93641"/>
              </p:ext>
            </p:extLst>
          </p:nvPr>
        </p:nvGraphicFramePr>
        <p:xfrm>
          <a:off x="228600" y="960429"/>
          <a:ext cx="86868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1.Based on the value of the number in R0, Write an ALP to store 1 in R1 if R0 is zero, Store 2 in R1 if R0 is positive, Store 3 in R1 if R0 is negative. (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shown in class)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2.Write an ALP to compare the value of R0 and R1, add if R0 = R1, else subtract (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shown in class)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3.Write an ALP to find the factorial of a number stored in R0. Store the value in R1 (without using LDR and STR instructions).Use only registers. (</a:t>
                      </a:r>
                      <a:r>
                        <a:rPr lang="en-IN" sz="20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shown in class)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4.a)Write an ALP to add two 32 bit numbers loaded from memory and store the result in memory.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b)Write an ALP to add two 16 bit numbers loaded from memory and store the result in memory.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endParaRPr lang="en-IN" sz="20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93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67559"/>
              </p:ext>
            </p:extLst>
          </p:nvPr>
        </p:nvGraphicFramePr>
        <p:xfrm>
          <a:off x="228599" y="780228"/>
          <a:ext cx="86868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a)Write an ALP to find GCD of two numbers (without using LDR and STR instructions).Both numbers are in registers. Use only registers.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b)Write an ALP to find the GCD of given numbers (both numbers in memory).Store result in memory.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6.a)</a:t>
                      </a: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 an ALP to add an array of ten 32 bit numbers from memory.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IN" sz="16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 to add array of ten 8 bit numbers taking data from memory location stored as byte data (use .byte to store the data instead of .word)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endParaRPr lang="en-US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multiply 35*R0</a:t>
                      </a:r>
                      <a:endParaRPr lang="en-IN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LSL instruction for multiplication</a:t>
                      </a:r>
                      <a:endParaRPr lang="en-IN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endParaRPr lang="en-IN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8.</a:t>
                      </a:r>
                      <a:r>
                        <a:rPr lang="en-I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evaluate the expression (A+B)+(3*B)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a)using LSL instruction(use registers)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MUL instruction</a:t>
                      </a:r>
                      <a:endParaRPr lang="en-IN" sz="1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5525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3851"/>
              </p:ext>
            </p:extLst>
          </p:nvPr>
        </p:nvGraphicFramePr>
        <p:xfrm>
          <a:off x="228600" y="960429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the value of the number in R0, Write an ALP to store 1 in R1 if R0 is zero, Store 2 in R1 if R0 is positive, Store 3 in R1 if R0 is negative. (</a:t>
                      </a:r>
                      <a:r>
                        <a:rPr lang="en-IN" sz="20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shown in class)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62110"/>
              </p:ext>
            </p:extLst>
          </p:nvPr>
        </p:nvGraphicFramePr>
        <p:xfrm>
          <a:off x="4495800" y="2449737"/>
          <a:ext cx="41148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compare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4799" y="2998350"/>
            <a:ext cx="40401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1.The  number is to be saved in R0</a:t>
            </a:r>
          </a:p>
          <a:p>
            <a:pPr algn="just"/>
            <a:r>
              <a:rPr lang="pt-BR" dirty="0"/>
              <a:t>2.Compare the given number with zero</a:t>
            </a:r>
          </a:p>
          <a:p>
            <a:r>
              <a:rPr lang="pt-BR" dirty="0"/>
              <a:t>3.If the  given number is zero,R1=1, end execution</a:t>
            </a:r>
          </a:p>
          <a:p>
            <a:pPr algn="just"/>
            <a:r>
              <a:rPr lang="pt-BR" dirty="0"/>
              <a:t>4.If the given number is negative,R1=3, end execution</a:t>
            </a:r>
          </a:p>
          <a:p>
            <a:pPr algn="just"/>
            <a:r>
              <a:rPr lang="pt-BR" dirty="0"/>
              <a:t>5.If the given number is neither zero nor negative,the number is assumed to be positive,R1=2,end execution.</a:t>
            </a:r>
          </a:p>
          <a:p>
            <a:pPr algn="just"/>
            <a:r>
              <a:rPr lang="pt-BR" b="1" i="1" dirty="0"/>
              <a:t>(Three Screenshots-Choose your own example to cover all three cases)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4770"/>
              </p:ext>
            </p:extLst>
          </p:nvPr>
        </p:nvGraphicFramePr>
        <p:xfrm>
          <a:off x="228600" y="780228"/>
          <a:ext cx="8686800" cy="113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Write an ALP to compare the value of R0 and R1, add if R0 = R1, else subtract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Program shown in class)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97898"/>
              </p:ext>
            </p:extLst>
          </p:nvPr>
        </p:nvGraphicFramePr>
        <p:xfrm>
          <a:off x="4724400" y="2286000"/>
          <a:ext cx="4114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1</a:t>
                      </a:r>
                      <a:endParaRPr lang="en-IN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R1=</a:t>
                      </a:r>
                      <a:r>
                        <a:rPr lang="en-US" dirty="0"/>
                        <a:t>0x05,</a:t>
                      </a:r>
                      <a:r>
                        <a:rPr lang="pt-BR" sz="1800" dirty="0"/>
                        <a:t> R0=</a:t>
                      </a:r>
                      <a:r>
                        <a:rPr lang="en-US" dirty="0"/>
                        <a:t>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R2=R1+R0=0x0A</a:t>
                      </a:r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R1=</a:t>
                      </a:r>
                      <a:r>
                        <a:rPr lang="en-US" dirty="0"/>
                        <a:t>0x06,</a:t>
                      </a:r>
                      <a:r>
                        <a:rPr lang="pt-BR" sz="1800" dirty="0"/>
                        <a:t>R0=</a:t>
                      </a:r>
                      <a:r>
                        <a:rPr lang="en-US" dirty="0"/>
                        <a:t>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R2=R1-R0=0x01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2090163"/>
            <a:ext cx="449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1.The first number is to be saved in R0</a:t>
            </a:r>
          </a:p>
          <a:p>
            <a:pPr algn="just"/>
            <a:r>
              <a:rPr lang="pt-BR" dirty="0"/>
              <a:t>2.The second number is to be saved in R1</a:t>
            </a:r>
          </a:p>
          <a:p>
            <a:pPr algn="just"/>
            <a:r>
              <a:rPr lang="pt-BR" dirty="0"/>
              <a:t>3.Compare the two numbers </a:t>
            </a:r>
          </a:p>
          <a:p>
            <a:pPr algn="just"/>
            <a:r>
              <a:rPr lang="pt-BR" dirty="0"/>
              <a:t>4.If they are equal,branch to location L1 where both numbers are  added.</a:t>
            </a:r>
          </a:p>
          <a:p>
            <a:pPr algn="just"/>
            <a:r>
              <a:rPr lang="pt-BR" dirty="0"/>
              <a:t>5.Save the addition result in R2 and end execution                                                                                           </a:t>
            </a:r>
          </a:p>
          <a:p>
            <a:pPr algn="just"/>
            <a:r>
              <a:rPr lang="pt-BR" dirty="0"/>
              <a:t>6.If the numbers are not equal subtract the two numbers.</a:t>
            </a:r>
          </a:p>
          <a:p>
            <a:pPr algn="just"/>
            <a:r>
              <a:rPr lang="pt-BR" dirty="0"/>
              <a:t>7.Save  subtraction result in R2 and end execution.</a:t>
            </a:r>
          </a:p>
          <a:p>
            <a:pPr algn="just"/>
            <a:r>
              <a:rPr lang="pt-BR" b="1" i="1" dirty="0"/>
              <a:t>(Two Screenshots-Choose your own example to cover all two cases)</a:t>
            </a:r>
          </a:p>
          <a:p>
            <a:pPr algn="just"/>
            <a:endParaRPr lang="pt-BR" b="1" i="1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76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03961"/>
              </p:ext>
            </p:extLst>
          </p:nvPr>
        </p:nvGraphicFramePr>
        <p:xfrm>
          <a:off x="228600" y="780228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the factorial of a number stored in R0. Store the value in R1 (without using LDR and STR instructions).Use only registers.( Program shown in class)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4665"/>
              </p:ext>
            </p:extLst>
          </p:nvPr>
        </p:nvGraphicFramePr>
        <p:xfrm>
          <a:off x="4724400" y="2286000"/>
          <a:ext cx="4242286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1000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baseline="0" dirty="0"/>
                        <a:t> Iteration</a:t>
                      </a:r>
                      <a:endParaRPr lang="en-IN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R1=</a:t>
                      </a:r>
                      <a:r>
                        <a:rPr lang="en-US" sz="1400" dirty="0"/>
                        <a:t>0x05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R0=</a:t>
                      </a:r>
                      <a:r>
                        <a:rPr lang="en-US" sz="1400" dirty="0"/>
                        <a:t>0x04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R2=0X14=Decimal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baseline="0" dirty="0"/>
                        <a:t> Iteration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R1=</a:t>
                      </a:r>
                      <a:r>
                        <a:rPr lang="en-US" sz="1400" dirty="0"/>
                        <a:t>0x14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R0=0X03R2=</a:t>
                      </a:r>
                      <a:r>
                        <a:rPr lang="en-US" sz="1400" dirty="0"/>
                        <a:t>0x3C=Decimal 60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3rd Iteration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R1=</a:t>
                      </a:r>
                      <a:r>
                        <a:rPr lang="en-US" sz="1400" dirty="0"/>
                        <a:t>0x3C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R0=0X02R2=</a:t>
                      </a:r>
                      <a:r>
                        <a:rPr lang="en-US" sz="1400" dirty="0"/>
                        <a:t>0x78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baseline="0" dirty="0"/>
                        <a:t> Iteration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R1=</a:t>
                      </a:r>
                      <a:r>
                        <a:rPr lang="en-US" sz="1400" dirty="0"/>
                        <a:t>0x78</a:t>
                      </a:r>
                      <a:endParaRPr lang="en-IN" sz="1400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R0=0X01R2=</a:t>
                      </a:r>
                      <a:r>
                        <a:rPr lang="en-US" sz="1400" dirty="0"/>
                        <a:t>0x78 =Decimal 120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2090163"/>
            <a:ext cx="4343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/>
              <a:t>1.The number n is to be saved in R0</a:t>
            </a:r>
          </a:p>
          <a:p>
            <a:r>
              <a:rPr lang="pt-BR" dirty="0"/>
              <a:t>2.Copy the same number to R1</a:t>
            </a:r>
          </a:p>
          <a:p>
            <a:r>
              <a:rPr lang="pt-BR" dirty="0"/>
              <a:t>3.Subtract the contents of R0 by 1 to calculate n-1</a:t>
            </a:r>
          </a:p>
          <a:p>
            <a:r>
              <a:rPr lang="pt-BR" dirty="0"/>
              <a:t>4.Multiply n *(n-1) i.e,the contents of  R1 and R0</a:t>
            </a:r>
          </a:p>
          <a:p>
            <a:r>
              <a:rPr lang="pt-BR" dirty="0"/>
              <a:t>5.Save multiplication result in R2.</a:t>
            </a:r>
          </a:p>
          <a:p>
            <a:r>
              <a:rPr lang="pt-BR" dirty="0"/>
              <a:t>6.Copy the multiplication result to R1</a:t>
            </a:r>
          </a:p>
          <a:p>
            <a:r>
              <a:rPr lang="pt-BR" dirty="0"/>
              <a:t>7.Check if the content of R0 is one</a:t>
            </a:r>
          </a:p>
          <a:p>
            <a:r>
              <a:rPr lang="pt-BR" dirty="0"/>
              <a:t>8.Repeat steps 3 to 7 till R0 reaches one</a:t>
            </a:r>
          </a:p>
          <a:p>
            <a:r>
              <a:rPr lang="pt-BR" dirty="0"/>
              <a:t>9.End execution when R0=1</a:t>
            </a:r>
          </a:p>
          <a:p>
            <a:r>
              <a:rPr lang="pt-BR" b="1" i="1" dirty="0"/>
              <a:t>(One Screenshot-Choose your own example)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7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10259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4a)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two 32 bit numbers loaded from memory and store the result in memory.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79520"/>
              </p:ext>
            </p:extLst>
          </p:nvPr>
        </p:nvGraphicFramePr>
        <p:xfrm>
          <a:off x="5025068" y="2286000"/>
          <a:ext cx="39624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A=0x0A, B=0x14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of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of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0x14=Decimal 20  =Content of </a:t>
                      </a:r>
                      <a:r>
                        <a:rPr lang="pt-BR" sz="1800" dirty="0"/>
                        <a:t>Location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0x0A=Decimal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10= Content of </a:t>
                      </a:r>
                      <a:r>
                        <a:rPr lang="pt-BR" sz="1800" dirty="0"/>
                        <a:t>Location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0x1E=Decimal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Location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0x1E=Decimal 30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817" y="2057400"/>
            <a:ext cx="449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1.Let R0 =&gt;contain the address of the first number (location A)</a:t>
            </a:r>
          </a:p>
          <a:p>
            <a:pPr algn="just"/>
            <a:r>
              <a:rPr lang="pt-BR" dirty="0"/>
              <a:t>2.Let R1 =&gt;contain the address of the second number(location B)</a:t>
            </a:r>
          </a:p>
          <a:p>
            <a:pPr algn="just"/>
            <a:r>
              <a:rPr lang="pt-BR" dirty="0"/>
              <a:t>3.Let R2 =&gt;contain the address of location C where addition result is to be finally stored.</a:t>
            </a:r>
          </a:p>
          <a:p>
            <a:pPr algn="just"/>
            <a:r>
              <a:rPr lang="pt-BR" dirty="0"/>
              <a:t>4.Copy the second number to R3</a:t>
            </a:r>
          </a:p>
          <a:p>
            <a:pPr algn="just"/>
            <a:r>
              <a:rPr lang="pt-BR" dirty="0"/>
              <a:t>5.Copy the first number to R4</a:t>
            </a:r>
          </a:p>
          <a:p>
            <a:pPr algn="just"/>
            <a:r>
              <a:rPr lang="pt-BR" dirty="0"/>
              <a:t>6.Add both the numbers in R3 and R4</a:t>
            </a:r>
          </a:p>
          <a:p>
            <a:pPr algn="just"/>
            <a:r>
              <a:rPr lang="pt-BR" dirty="0"/>
              <a:t>7.Save the addition result in R5</a:t>
            </a:r>
          </a:p>
          <a:p>
            <a:pPr algn="just"/>
            <a:r>
              <a:rPr lang="pt-BR" dirty="0"/>
              <a:t>8.Store the result in R5 in memory location C</a:t>
            </a:r>
          </a:p>
          <a:p>
            <a:pPr algn="just"/>
            <a:r>
              <a:rPr lang="pt-BR" b="1" i="1" dirty="0"/>
              <a:t>(One Screenshot-Choose your own example)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51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89164"/>
              </p:ext>
            </p:extLst>
          </p:nvPr>
        </p:nvGraphicFramePr>
        <p:xfrm>
          <a:off x="228600" y="780228"/>
          <a:ext cx="86868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4b)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add two 16 bit numbers loaded from memory and store the result in memory.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9704"/>
              </p:ext>
            </p:extLst>
          </p:nvPr>
        </p:nvGraphicFramePr>
        <p:xfrm>
          <a:off x="5025068" y="2286000"/>
          <a:ext cx="3962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A=0x0A, B=0x14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of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of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0x14=Decimal 20=Content of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Location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0x0A=Decimal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10= Content of </a:t>
                      </a:r>
                      <a:r>
                        <a:rPr lang="pt-BR" sz="1800" dirty="0"/>
                        <a:t>Location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0x1E=Decimal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Location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0x1E=Decimal 30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599" y="1828800"/>
            <a:ext cx="449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Algorithm</a:t>
            </a:r>
          </a:p>
          <a:p>
            <a:pPr algn="just"/>
            <a:r>
              <a:rPr lang="pt-BR" dirty="0"/>
              <a:t>1.Let R0 =&gt;contain the address of the first number (location A)</a:t>
            </a:r>
          </a:p>
          <a:p>
            <a:pPr algn="just"/>
            <a:r>
              <a:rPr lang="pt-BR" dirty="0"/>
              <a:t>2.Let R1 =&gt;contain the address of the second number(location B)</a:t>
            </a:r>
          </a:p>
          <a:p>
            <a:pPr algn="just"/>
            <a:r>
              <a:rPr lang="pt-BR" dirty="0"/>
              <a:t>3.Let R2 =&gt;contain the address of location C where addition result is to be finally stored.</a:t>
            </a:r>
          </a:p>
          <a:p>
            <a:pPr algn="just"/>
            <a:r>
              <a:rPr lang="pt-BR" dirty="0"/>
              <a:t>4.Copy the second number to R3</a:t>
            </a:r>
          </a:p>
          <a:p>
            <a:pPr algn="just"/>
            <a:r>
              <a:rPr lang="pt-BR" dirty="0"/>
              <a:t>5.Copy the first number to R4</a:t>
            </a:r>
          </a:p>
          <a:p>
            <a:pPr algn="just"/>
            <a:r>
              <a:rPr lang="pt-BR" dirty="0"/>
              <a:t>6.Add both the numbers in R3 and R4</a:t>
            </a:r>
          </a:p>
          <a:p>
            <a:pPr algn="just"/>
            <a:r>
              <a:rPr lang="pt-BR" dirty="0"/>
              <a:t>7.Save the addition result in R5</a:t>
            </a:r>
          </a:p>
          <a:p>
            <a:pPr algn="just"/>
            <a:r>
              <a:rPr lang="pt-BR" dirty="0"/>
              <a:t>8.Store the result in R5 in memory location C</a:t>
            </a:r>
          </a:p>
          <a:p>
            <a:pPr algn="just"/>
            <a:r>
              <a:rPr lang="pt-BR" b="1" dirty="0"/>
              <a:t>Note :Use instructions ldrh,strh,.hword</a:t>
            </a:r>
          </a:p>
          <a:p>
            <a:pPr algn="just"/>
            <a:r>
              <a:rPr lang="pt-BR" b="1" i="1" dirty="0"/>
              <a:t>(One Screenshot-Choose your own example)</a:t>
            </a:r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80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00317"/>
              </p:ext>
            </p:extLst>
          </p:nvPr>
        </p:nvGraphicFramePr>
        <p:xfrm>
          <a:off x="228600" y="780228"/>
          <a:ext cx="86868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5a)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find GCD of two numbers (without using LDR and STR instructions).Both numbers are in registers. Use only registers.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302"/>
              </p:ext>
            </p:extLst>
          </p:nvPr>
        </p:nvGraphicFramePr>
        <p:xfrm>
          <a:off x="4724400" y="2391745"/>
          <a:ext cx="3886201" cy="396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77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25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R2=0x0A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R3=0x0F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R3=0x0F-0x0A=0x05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R2=0x0A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R3=0x05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R2=0x0A-0x05=0x05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  iteration 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R2=0x05</a:t>
                      </a:r>
                      <a:endParaRPr lang="en-I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R3=0x05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GCD=5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5081" y="2493818"/>
            <a:ext cx="449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Algorithm</a:t>
            </a:r>
          </a:p>
          <a:p>
            <a:r>
              <a:rPr lang="pt-BR" dirty="0"/>
              <a:t>1.The first number is to be saved in R0</a:t>
            </a:r>
          </a:p>
          <a:p>
            <a:r>
              <a:rPr lang="pt-BR" dirty="0"/>
              <a:t>2.The second number is to be saved in R1</a:t>
            </a:r>
          </a:p>
          <a:p>
            <a:r>
              <a:rPr lang="pt-BR" dirty="0"/>
              <a:t>3.Copy the first number to R2</a:t>
            </a:r>
          </a:p>
          <a:p>
            <a:r>
              <a:rPr lang="pt-BR" dirty="0"/>
              <a:t>4.Copy the second number to R3. </a:t>
            </a:r>
          </a:p>
          <a:p>
            <a:r>
              <a:rPr lang="pt-BR" dirty="0"/>
              <a:t>5.Compare both numbers in R2 and R3.</a:t>
            </a:r>
          </a:p>
          <a:p>
            <a:r>
              <a:rPr lang="pt-BR" dirty="0"/>
              <a:t>6.If they are equal, end execution </a:t>
            </a:r>
          </a:p>
          <a:p>
            <a:r>
              <a:rPr lang="pt-BR" dirty="0"/>
              <a:t>7.If R2 is less than R3,R3= R3-R2</a:t>
            </a:r>
          </a:p>
          <a:p>
            <a:r>
              <a:rPr lang="pt-BR" dirty="0"/>
              <a:t>8.Repeat steps 5 to 7 till R2=R3, end execution </a:t>
            </a:r>
          </a:p>
          <a:p>
            <a:r>
              <a:rPr lang="pt-BR" dirty="0"/>
              <a:t>9.If R2 is greater than R3,R2= R2-R3</a:t>
            </a:r>
          </a:p>
          <a:p>
            <a:r>
              <a:rPr lang="pt-BR" dirty="0"/>
              <a:t>10. Repeat steps 5 to 7 till R2=R3, end execution </a:t>
            </a:r>
          </a:p>
          <a:p>
            <a:r>
              <a:rPr lang="pt-BR" b="1" i="1" dirty="0"/>
              <a:t>(Three Screenshots(A=B,A&lt;B,A&gt;B) Choose your own example)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58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2437</Words>
  <Application>Microsoft Macintosh PowerPoint</Application>
  <PresentationFormat>On-screen Show (4:3)</PresentationFormat>
  <Paragraphs>483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basant M</cp:lastModifiedBy>
  <cp:revision>152</cp:revision>
  <dcterms:created xsi:type="dcterms:W3CDTF">2006-08-16T00:00:00Z</dcterms:created>
  <dcterms:modified xsi:type="dcterms:W3CDTF">2021-02-02T01:43:58Z</dcterms:modified>
</cp:coreProperties>
</file>