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6" r:id="rId3"/>
    <p:sldId id="311" r:id="rId4"/>
    <p:sldId id="316" r:id="rId5"/>
    <p:sldId id="317" r:id="rId6"/>
    <p:sldId id="318" r:id="rId7"/>
    <p:sldId id="320" r:id="rId8"/>
    <p:sldId id="313" r:id="rId9"/>
    <p:sldId id="314" r:id="rId10"/>
    <p:sldId id="315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34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80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54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8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0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07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30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4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440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796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48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768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 userDrawn="1"/>
        </p:nvCxnSpPr>
        <p:spPr>
          <a:xfrm>
            <a:off x="-6231" y="1316458"/>
            <a:ext cx="62250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39" y="469891"/>
            <a:ext cx="700199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854BF81-9BD1-486D-81A8-BA835860A7F8}"/>
              </a:ext>
            </a:extLst>
          </p:cNvPr>
          <p:cNvSpPr/>
          <p:nvPr userDrawn="1"/>
        </p:nvSpPr>
        <p:spPr>
          <a:xfrm>
            <a:off x="110099" y="303980"/>
            <a:ext cx="6090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Microprocessor &amp; Computer Architecture (</a:t>
            </a: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pCA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172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0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7503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46000" y="1512000"/>
            <a:ext cx="6102000" cy="21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AND COMPUTER ARCHITECTURE LABORATORY</a:t>
            </a:r>
            <a:r>
              <a:rPr lang="en-US" sz="3600" dirty="0"/>
              <a:t> </a:t>
            </a:r>
            <a:r>
              <a:rPr lang="en-IN" sz="36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Semester(</a:t>
            </a: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UE19CS256)</a:t>
            </a:r>
          </a:p>
        </p:txBody>
      </p:sp>
      <p:sp>
        <p:nvSpPr>
          <p:cNvPr id="74" name="CustomShape 3"/>
          <p:cNvSpPr/>
          <p:nvPr/>
        </p:nvSpPr>
        <p:spPr>
          <a:xfrm>
            <a:off x="3522060" y="4532460"/>
            <a:ext cx="56219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3586410" y="4813200"/>
            <a:ext cx="53200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 Deepti C</a:t>
            </a: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omputer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"/>
          <p:cNvSpPr/>
          <p:nvPr/>
        </p:nvSpPr>
        <p:spPr>
          <a:xfrm>
            <a:off x="2814476" y="3885840"/>
            <a:ext cx="5933523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11"/>
          <p:cNvPicPr/>
          <p:nvPr/>
        </p:nvPicPr>
        <p:blipFill>
          <a:blip r:embed="rId2"/>
          <a:stretch/>
        </p:blipFill>
        <p:spPr>
          <a:xfrm>
            <a:off x="430646" y="1512000"/>
            <a:ext cx="2215354" cy="35488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 rot="16200000">
            <a:off x="8519175" y="-10872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8907570" y="27720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Subtitle 2"/>
          <p:cNvSpPr txBox="1">
            <a:spLocks/>
          </p:cNvSpPr>
          <p:nvPr/>
        </p:nvSpPr>
        <p:spPr>
          <a:xfrm>
            <a:off x="2814477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2000" b="1" spc="-1" dirty="0" smtClean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0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6 Week5</a:t>
            </a:r>
          </a:p>
          <a:p>
            <a:pPr algn="ctr"/>
            <a:fld id="{B0333A24-EF3B-4291-83D2-C11EE95FD5FD}" type="datetime2">
              <a:rPr lang="en-US" sz="2000" b="1" spc="-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ctr"/>
              <a:t>Friday, February 19, 2021</a:t>
            </a:fld>
            <a:endParaRPr lang="en-IN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602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4085910" y="2887200"/>
            <a:ext cx="3436290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881250" y="465588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deeptic@pes.edu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839800" y="36072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 rot="5400000">
            <a:off x="8452215" y="-2664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4086180" y="2049480"/>
            <a:ext cx="3451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4086180" y="312840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3881250" y="3858840"/>
            <a:ext cx="562194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67162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10488"/>
              </p:ext>
            </p:extLst>
          </p:nvPr>
        </p:nvGraphicFramePr>
        <p:xfrm>
          <a:off x="263235" y="827487"/>
          <a:ext cx="8686800" cy="4914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IN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display Hello World </a:t>
                      </a:r>
                      <a:endParaRPr lang="en-IN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IN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find the  length of a given string</a:t>
                      </a:r>
                      <a:endParaRPr lang="en-IN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IN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copy string from one location to another</a:t>
                      </a:r>
                      <a:endParaRPr lang="en-IN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ts val="14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find whether a given character is present in a string. If present, find how many times the given character is present in a string.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AutoNum type="arabicPeriod"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889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67082"/>
              </p:ext>
            </p:extLst>
          </p:nvPr>
        </p:nvGraphicFramePr>
        <p:xfrm>
          <a:off x="263235" y="827487"/>
          <a:ext cx="8686799" cy="4637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/>
                <a:gridCol w="4267200"/>
                <a:gridCol w="3463634"/>
              </a:tblGrid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  <a:endParaRPr lang="en-IN" sz="18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ts val="1400"/>
                        <a:buFont typeface="+mj-lt"/>
                        <a:buNone/>
                        <a:tabLst/>
                        <a:defRPr/>
                      </a:pPr>
                      <a:r>
                        <a:rPr lang="en-IN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display Hello World </a:t>
                      </a:r>
                      <a:endParaRPr lang="en-IN" sz="2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AutoNum type="arabicPeriod"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None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1.Initialise R1 to contain the address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of the string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2.Copy each character from the string into register R0(Use LDRB instruction)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3.Check if the character in R0  is zero 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4.If valid character is found, display character(use SWI 0x00)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5.Increment R1 to point to next character in the string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6.Repeat step 3 to 5  until end of string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7.End Program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Before Execution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.data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IN" sz="200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    .asciz  "Hello”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857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5849DBA-F87F-4BA3-B1D1-E415CFAE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7" y="1491176"/>
            <a:ext cx="5417459" cy="442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8166491-F492-49CD-AF8F-1E94FD3341C1}"/>
              </a:ext>
            </a:extLst>
          </p:cNvPr>
          <p:cNvSpPr txBox="1"/>
          <p:nvPr/>
        </p:nvSpPr>
        <p:spPr>
          <a:xfrm>
            <a:off x="313007" y="822391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SWI #</a:t>
            </a:r>
          </a:p>
        </p:txBody>
      </p:sp>
    </p:spTree>
    <p:extLst>
      <p:ext uri="{BB962C8B-B14F-4D97-AF65-F5344CB8AC3E}">
        <p14:creationId xmlns:p14="http://schemas.microsoft.com/office/powerpoint/2010/main" val="164404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C768463-AA87-42F9-85B4-829CF8C5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2284592"/>
            <a:ext cx="5777426" cy="2520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1B1ED90-A904-472D-A905-853A608AF4E5}"/>
              </a:ext>
            </a:extLst>
          </p:cNvPr>
          <p:cNvSpPr txBox="1"/>
          <p:nvPr/>
        </p:nvSpPr>
        <p:spPr>
          <a:xfrm>
            <a:off x="313007" y="822391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SWI #</a:t>
            </a:r>
          </a:p>
        </p:txBody>
      </p:sp>
    </p:spTree>
    <p:extLst>
      <p:ext uri="{BB962C8B-B14F-4D97-AF65-F5344CB8AC3E}">
        <p14:creationId xmlns:p14="http://schemas.microsoft.com/office/powerpoint/2010/main" val="425613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99926CC4-7CF0-48A3-A141-228A274686FA}"/>
              </a:ext>
            </a:extLst>
          </p:cNvPr>
          <p:cNvSpPr txBox="1">
            <a:spLocks noChangeArrowheads="1"/>
          </p:cNvSpPr>
          <p:nvPr/>
        </p:nvSpPr>
        <p:spPr>
          <a:xfrm>
            <a:off x="126610" y="1485313"/>
            <a:ext cx="638413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0000FF"/>
                </a:solidFill>
              </a:rPr>
              <a:t>      </a:t>
            </a:r>
            <a:r>
              <a:rPr lang="en-US" altLang="zh-TW" sz="2000" dirty="0">
                <a:solidFill>
                  <a:srgbClr val="0000FF"/>
                </a:solidFill>
              </a:rPr>
              <a:t>A program to display a string on the screen using ARM ALP</a:t>
            </a:r>
            <a:r>
              <a:rPr lang="en-US" altLang="zh-TW" sz="2000" b="1" dirty="0">
                <a:solidFill>
                  <a:srgbClr val="0000FF"/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0000FF"/>
                </a:solidFill>
              </a:rPr>
              <a:t>                                                                 </a:t>
            </a:r>
            <a:r>
              <a:rPr lang="en-US" altLang="zh-TW" sz="20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000" b="1" dirty="0">
                <a:solidFill>
                  <a:srgbClr val="0000FF"/>
                </a:solidFill>
              </a:rPr>
              <a:t>(“ Hello World”);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     	    LDR     R1, =A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LOOP:     LDRB  R0, [R1], #1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                CMP R0, #0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                </a:t>
            </a:r>
            <a:r>
              <a:rPr lang="en-US" altLang="zh-TW" sz="2000" b="1" dirty="0">
                <a:solidFill>
                  <a:srgbClr val="C00000"/>
                </a:solidFill>
              </a:rPr>
              <a:t>SWINE 0x00              ; display a character on the screen.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400" b="1" dirty="0"/>
              <a:t>	          </a:t>
            </a:r>
            <a:r>
              <a:rPr lang="en-US" altLang="zh-TW" sz="2000" b="1" dirty="0"/>
              <a:t>BNE LOOP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C00000"/>
                </a:solidFill>
              </a:rPr>
              <a:t>                 SWI  0x11                  ; terminate the program.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.DATA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b="1" dirty="0"/>
              <a:t> A:   .</a:t>
            </a:r>
            <a:r>
              <a:rPr lang="en-US" altLang="zh-TW" sz="1800" b="1" dirty="0"/>
              <a:t>ASCIZ   “HELLO WORLD”</a:t>
            </a:r>
            <a:r>
              <a:rPr lang="en-US" altLang="zh-TW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5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79839"/>
              </p:ext>
            </p:extLst>
          </p:nvPr>
        </p:nvGraphicFramePr>
        <p:xfrm>
          <a:off x="263235" y="827487"/>
          <a:ext cx="8686799" cy="5247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/>
                <a:gridCol w="4267200"/>
                <a:gridCol w="3463634"/>
              </a:tblGrid>
              <a:tr h="391713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  <a:endParaRPr lang="en-IN" sz="18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ts val="1400"/>
                        <a:buFont typeface="+mj-lt"/>
                        <a:buNone/>
                        <a:tabLst/>
                        <a:defRPr/>
                      </a:pPr>
                      <a:r>
                        <a:rPr lang="en-IN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find the  length of a given string</a:t>
                      </a: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AutoNum type="arabicPeriod"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None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1.Initialise R0 to contain the address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of the string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2.Let R1=0=Initial length of the string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3.Copy each character from the string into register R2(Use LDRB instruction)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4.Check if the character in R2  is zero 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5.If valid character is found, increment R1.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6.Else end Program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7.Increment R0 to point to next character in the string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8.Repeat step 3 to 5  until end of string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9.R1  contains final length of string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10.End Program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Before Execution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.data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IN" sz="200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    .asciz  "Hello“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US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After Execution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R1=00000005</a:t>
                      </a: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287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54970"/>
              </p:ext>
            </p:extLst>
          </p:nvPr>
        </p:nvGraphicFramePr>
        <p:xfrm>
          <a:off x="263235" y="827487"/>
          <a:ext cx="8686799" cy="5247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/>
                <a:gridCol w="3505200"/>
                <a:gridCol w="762000"/>
                <a:gridCol w="3463634"/>
              </a:tblGrid>
              <a:tr h="391713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  <a:endParaRPr lang="en-IN" sz="18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PROGRAM 3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66389">
                <a:tc gridSpan="4"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ts val="1400"/>
                        <a:buFont typeface="+mj-lt"/>
                        <a:buNone/>
                        <a:tabLst/>
                        <a:defRPr/>
                      </a:pPr>
                      <a:r>
                        <a:rPr lang="en-IN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copy string from one location to another</a:t>
                      </a: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AutoNum type="arabicPeriod"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None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1.Initialise R0 to contain the address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of the string srcstr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2.Initialise R1 to contain the address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of the string dststr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3.Copy character from srcstr to R2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4.Copy character from R2 to dststr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5.Check if character in R2 is valid character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6.Repeat step 3 to 5  until end of srcstr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8.Display dststr using SWI0x02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9.End Program</a:t>
                      </a: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endParaRPr lang="en-US" sz="20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Before Execution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.data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srcstr:	.asciz  "PES UNIVERSITY"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dststr:	.asciz "aaaaaaaaaaaaaa"</a:t>
                      </a:r>
                      <a:endParaRPr lang="en-US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After Execution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dststr:	  "PES UNIVERSITY"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US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89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00393"/>
              </p:ext>
            </p:extLst>
          </p:nvPr>
        </p:nvGraphicFramePr>
        <p:xfrm>
          <a:off x="279887" y="741127"/>
          <a:ext cx="8686799" cy="682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/>
                <a:gridCol w="4953000"/>
                <a:gridCol w="2777834"/>
              </a:tblGrid>
              <a:tr h="573193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  <a:endParaRPr lang="en-IN" sz="18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PROGRAM 4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429648">
                <a:tc gridSpan="3"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ts val="1400"/>
                        <a:buFont typeface="+mj-lt"/>
                        <a:buNone/>
                        <a:tabLst/>
                        <a:defRPr/>
                      </a:pPr>
                      <a:r>
                        <a:rPr lang="en-IN" sz="28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find whether a given character is present in a string. If present, find how many times the given character is present in a string.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AutoNum type="arabicPeriod"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85433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1.Initialise R0 to contain the address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of the string 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2.Initialise R1 to contain the address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of the key character to be searched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3.Copy key character  to R3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4.Copy character from string to R2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5.Compare characters in R2 and R3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6.If equal ,key character found. Increment R5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7.Else,repeat step 3 to 5  until end of </a:t>
                      </a:r>
                      <a:r>
                        <a:rPr lang="en-US" sz="20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str</a:t>
                      </a:r>
                      <a:endParaRPr lang="en-US" sz="2000" baseline="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8.R5 contains number of times key appears in string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9.End Program</a:t>
                      </a:r>
                      <a:endParaRPr lang="en-US" sz="20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Before Execution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.data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 .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asciz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"hello world"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Char: .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asciz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"l“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After Execution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R5=00000003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US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US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US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US" sz="2000" dirty="0" smtClean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628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534</Words>
  <Application>Microsoft Office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ARMSIM</dc:title>
  <dc:creator>Deepti C</dc:creator>
  <cp:lastModifiedBy>Deepti C</cp:lastModifiedBy>
  <cp:revision>226</cp:revision>
  <dcterms:created xsi:type="dcterms:W3CDTF">2006-08-16T00:00:00Z</dcterms:created>
  <dcterms:modified xsi:type="dcterms:W3CDTF">2021-02-19T17:14:00Z</dcterms:modified>
</cp:coreProperties>
</file>