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9" r:id="rId1"/>
  </p:sldMasterIdLst>
  <p:notesMasterIdLst>
    <p:notesMasterId r:id="rId28"/>
  </p:notesMasterIdLst>
  <p:sldIdLst>
    <p:sldId id="256" r:id="rId2"/>
    <p:sldId id="278" r:id="rId3"/>
    <p:sldId id="257" r:id="rId4"/>
    <p:sldId id="277" r:id="rId5"/>
    <p:sldId id="258" r:id="rId6"/>
    <p:sldId id="260" r:id="rId7"/>
    <p:sldId id="261" r:id="rId8"/>
    <p:sldId id="281" r:id="rId9"/>
    <p:sldId id="280" r:id="rId10"/>
    <p:sldId id="283" r:id="rId11"/>
    <p:sldId id="284" r:id="rId12"/>
    <p:sldId id="259" r:id="rId13"/>
    <p:sldId id="265" r:id="rId14"/>
    <p:sldId id="266" r:id="rId15"/>
    <p:sldId id="267" r:id="rId16"/>
    <p:sldId id="268" r:id="rId17"/>
    <p:sldId id="264" r:id="rId18"/>
    <p:sldId id="270" r:id="rId19"/>
    <p:sldId id="273" r:id="rId20"/>
    <p:sldId id="271" r:id="rId21"/>
    <p:sldId id="275" r:id="rId22"/>
    <p:sldId id="272" r:id="rId23"/>
    <p:sldId id="276" r:id="rId24"/>
    <p:sldId id="262" r:id="rId25"/>
    <p:sldId id="285" r:id="rId26"/>
    <p:sldId id="27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7F90CF-4BB4-42D9-99C8-9EC048E68CCC}" v="312" dt="2023-03-24T11:25:56.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6272" autoAdjust="0"/>
  </p:normalViewPr>
  <p:slideViewPr>
    <p:cSldViewPr snapToGrid="0">
      <p:cViewPr varScale="1">
        <p:scale>
          <a:sx n="56" d="100"/>
          <a:sy n="56" d="100"/>
        </p:scale>
        <p:origin x="976"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npaduchuri89@gmail.com" userId="14f9d438933f6735" providerId="LiveId" clId="{54121A91-E495-460A-9965-A43C79DC856C}"/>
    <pc:docChg chg="undo custSel addSld delSld modSld sldOrd">
      <pc:chgData name="mohanpaduchuri89@gmail.com" userId="14f9d438933f6735" providerId="LiveId" clId="{54121A91-E495-460A-9965-A43C79DC856C}" dt="2023-03-16T04:51:13.581" v="433" actId="2696"/>
      <pc:docMkLst>
        <pc:docMk/>
      </pc:docMkLst>
      <pc:sldChg chg="modSp mod modTransition">
        <pc:chgData name="mohanpaduchuri89@gmail.com" userId="14f9d438933f6735" providerId="LiveId" clId="{54121A91-E495-460A-9965-A43C79DC856C}" dt="2023-03-14T06:37:46.147" v="401" actId="20577"/>
        <pc:sldMkLst>
          <pc:docMk/>
          <pc:sldMk cId="2065896910" sldId="256"/>
        </pc:sldMkLst>
        <pc:spChg chg="mod">
          <ac:chgData name="mohanpaduchuri89@gmail.com" userId="14f9d438933f6735" providerId="LiveId" clId="{54121A91-E495-460A-9965-A43C79DC856C}" dt="2023-03-14T06:22:44.331" v="305" actId="14100"/>
          <ac:spMkLst>
            <pc:docMk/>
            <pc:sldMk cId="2065896910" sldId="256"/>
            <ac:spMk id="2" creationId="{F54F1F93-75FE-CA1E-596C-8F5270FD7C21}"/>
          </ac:spMkLst>
        </pc:spChg>
        <pc:spChg chg="mod">
          <ac:chgData name="mohanpaduchuri89@gmail.com" userId="14f9d438933f6735" providerId="LiveId" clId="{54121A91-E495-460A-9965-A43C79DC856C}" dt="2023-03-14T06:37:46.147" v="401" actId="20577"/>
          <ac:spMkLst>
            <pc:docMk/>
            <pc:sldMk cId="2065896910" sldId="256"/>
            <ac:spMk id="3" creationId="{96AE4CA9-2600-7FCF-FB20-6DDE79870493}"/>
          </ac:spMkLst>
        </pc:spChg>
        <pc:spChg chg="mod">
          <ac:chgData name="mohanpaduchuri89@gmail.com" userId="14f9d438933f6735" providerId="LiveId" clId="{54121A91-E495-460A-9965-A43C79DC856C}" dt="2023-03-14T06:37:42.370" v="400" actId="20577"/>
          <ac:spMkLst>
            <pc:docMk/>
            <pc:sldMk cId="2065896910" sldId="256"/>
            <ac:spMk id="5" creationId="{8E6400B8-700D-8C4B-9DB1-92EE7B19C7C2}"/>
          </ac:spMkLst>
        </pc:spChg>
        <pc:spChg chg="mod">
          <ac:chgData name="mohanpaduchuri89@gmail.com" userId="14f9d438933f6735" providerId="LiveId" clId="{54121A91-E495-460A-9965-A43C79DC856C}" dt="2023-03-14T06:36:25.888" v="389" actId="2711"/>
          <ac:spMkLst>
            <pc:docMk/>
            <pc:sldMk cId="2065896910" sldId="256"/>
            <ac:spMk id="7" creationId="{F38F394D-4E3C-65D0-FF9E-220D61EA2689}"/>
          </ac:spMkLst>
        </pc:spChg>
      </pc:sldChg>
      <pc:sldChg chg="modSp mod modTransition">
        <pc:chgData name="mohanpaduchuri89@gmail.com" userId="14f9d438933f6735" providerId="LiveId" clId="{54121A91-E495-460A-9965-A43C79DC856C}" dt="2023-03-14T06:31:27.010" v="347" actId="207"/>
        <pc:sldMkLst>
          <pc:docMk/>
          <pc:sldMk cId="34284773" sldId="257"/>
        </pc:sldMkLst>
        <pc:spChg chg="mod">
          <ac:chgData name="mohanpaduchuri89@gmail.com" userId="14f9d438933f6735" providerId="LiveId" clId="{54121A91-E495-460A-9965-A43C79DC856C}" dt="2023-03-14T06:29:21.113" v="329" actId="113"/>
          <ac:spMkLst>
            <pc:docMk/>
            <pc:sldMk cId="34284773" sldId="257"/>
            <ac:spMk id="2" creationId="{73330F22-7EA6-DD0A-A40C-10DC1339770D}"/>
          </ac:spMkLst>
        </pc:spChg>
        <pc:spChg chg="mod">
          <ac:chgData name="mohanpaduchuri89@gmail.com" userId="14f9d438933f6735" providerId="LiveId" clId="{54121A91-E495-460A-9965-A43C79DC856C}" dt="2023-03-14T06:31:27.010" v="347" actId="207"/>
          <ac:spMkLst>
            <pc:docMk/>
            <pc:sldMk cId="34284773" sldId="257"/>
            <ac:spMk id="3" creationId="{32ED8648-3317-3824-07B2-D81B18983115}"/>
          </ac:spMkLst>
        </pc:spChg>
      </pc:sldChg>
      <pc:sldChg chg="modSp mod">
        <pc:chgData name="mohanpaduchuri89@gmail.com" userId="14f9d438933f6735" providerId="LiveId" clId="{54121A91-E495-460A-9965-A43C79DC856C}" dt="2023-03-14T06:43:39.919" v="431" actId="113"/>
        <pc:sldMkLst>
          <pc:docMk/>
          <pc:sldMk cId="393827404" sldId="258"/>
        </pc:sldMkLst>
        <pc:spChg chg="mod">
          <ac:chgData name="mohanpaduchuri89@gmail.com" userId="14f9d438933f6735" providerId="LiveId" clId="{54121A91-E495-460A-9965-A43C79DC856C}" dt="2023-03-14T06:29:57.342" v="333" actId="113"/>
          <ac:spMkLst>
            <pc:docMk/>
            <pc:sldMk cId="393827404" sldId="258"/>
            <ac:spMk id="2" creationId="{0FF778FE-133D-5C1E-4218-113A02A756C0}"/>
          </ac:spMkLst>
        </pc:spChg>
        <pc:spChg chg="mod">
          <ac:chgData name="mohanpaduchuri89@gmail.com" userId="14f9d438933f6735" providerId="LiveId" clId="{54121A91-E495-460A-9965-A43C79DC856C}" dt="2023-03-14T06:43:39.919" v="431" actId="113"/>
          <ac:spMkLst>
            <pc:docMk/>
            <pc:sldMk cId="393827404" sldId="258"/>
            <ac:spMk id="3" creationId="{AD387541-2D16-5245-46B9-26463C42E62C}"/>
          </ac:spMkLst>
        </pc:spChg>
      </pc:sldChg>
      <pc:sldChg chg="modSp mod">
        <pc:chgData name="mohanpaduchuri89@gmail.com" userId="14f9d438933f6735" providerId="LiveId" clId="{54121A91-E495-460A-9965-A43C79DC856C}" dt="2023-03-14T06:32:52.909" v="360" actId="207"/>
        <pc:sldMkLst>
          <pc:docMk/>
          <pc:sldMk cId="2421770782" sldId="259"/>
        </pc:sldMkLst>
        <pc:spChg chg="mod">
          <ac:chgData name="mohanpaduchuri89@gmail.com" userId="14f9d438933f6735" providerId="LiveId" clId="{54121A91-E495-460A-9965-A43C79DC856C}" dt="2023-03-14T06:32:41.064" v="358" actId="14100"/>
          <ac:spMkLst>
            <pc:docMk/>
            <pc:sldMk cId="2421770782" sldId="259"/>
            <ac:spMk id="2" creationId="{0FF778FE-133D-5C1E-4218-113A02A756C0}"/>
          </ac:spMkLst>
        </pc:spChg>
        <pc:spChg chg="mod">
          <ac:chgData name="mohanpaduchuri89@gmail.com" userId="14f9d438933f6735" providerId="LiveId" clId="{54121A91-E495-460A-9965-A43C79DC856C}" dt="2023-03-14T06:32:52.909" v="360" actId="207"/>
          <ac:spMkLst>
            <pc:docMk/>
            <pc:sldMk cId="2421770782" sldId="259"/>
            <ac:spMk id="11" creationId="{7FC70D8F-F702-1A9A-89E8-6EC23E352D1E}"/>
          </ac:spMkLst>
        </pc:spChg>
        <pc:picChg chg="mod">
          <ac:chgData name="mohanpaduchuri89@gmail.com" userId="14f9d438933f6735" providerId="LiveId" clId="{54121A91-E495-460A-9965-A43C79DC856C}" dt="2023-03-14T06:13:58.597" v="218" actId="1076"/>
          <ac:picMkLst>
            <pc:docMk/>
            <pc:sldMk cId="2421770782" sldId="259"/>
            <ac:picMk id="9" creationId="{FC6157B0-1A3C-65F8-14A0-89FCA302A341}"/>
          </ac:picMkLst>
        </pc:picChg>
      </pc:sldChg>
      <pc:sldChg chg="modSp mod">
        <pc:chgData name="mohanpaduchuri89@gmail.com" userId="14f9d438933f6735" providerId="LiveId" clId="{54121A91-E495-460A-9965-A43C79DC856C}" dt="2023-03-14T06:31:13.423" v="345" actId="207"/>
        <pc:sldMkLst>
          <pc:docMk/>
          <pc:sldMk cId="3476865813" sldId="260"/>
        </pc:sldMkLst>
        <pc:spChg chg="mod">
          <ac:chgData name="mohanpaduchuri89@gmail.com" userId="14f9d438933f6735" providerId="LiveId" clId="{54121A91-E495-460A-9965-A43C79DC856C}" dt="2023-03-14T06:30:43.199" v="341" actId="14100"/>
          <ac:spMkLst>
            <pc:docMk/>
            <pc:sldMk cId="3476865813" sldId="260"/>
            <ac:spMk id="2" creationId="{0FF778FE-133D-5C1E-4218-113A02A756C0}"/>
          </ac:spMkLst>
        </pc:spChg>
        <pc:spChg chg="mod">
          <ac:chgData name="mohanpaduchuri89@gmail.com" userId="14f9d438933f6735" providerId="LiveId" clId="{54121A91-E495-460A-9965-A43C79DC856C}" dt="2023-03-14T06:31:13.423" v="345" actId="207"/>
          <ac:spMkLst>
            <pc:docMk/>
            <pc:sldMk cId="3476865813" sldId="260"/>
            <ac:spMk id="3" creationId="{AD387541-2D16-5245-46B9-26463C42E62C}"/>
          </ac:spMkLst>
        </pc:spChg>
      </pc:sldChg>
      <pc:sldChg chg="modSp mod">
        <pc:chgData name="mohanpaduchuri89@gmail.com" userId="14f9d438933f6735" providerId="LiveId" clId="{54121A91-E495-460A-9965-A43C79DC856C}" dt="2023-03-14T06:32:09.389" v="354" actId="207"/>
        <pc:sldMkLst>
          <pc:docMk/>
          <pc:sldMk cId="2903504831" sldId="261"/>
        </pc:sldMkLst>
        <pc:spChg chg="mod">
          <ac:chgData name="mohanpaduchuri89@gmail.com" userId="14f9d438933f6735" providerId="LiveId" clId="{54121A91-E495-460A-9965-A43C79DC856C}" dt="2023-03-14T06:31:55.667" v="351" actId="14100"/>
          <ac:spMkLst>
            <pc:docMk/>
            <pc:sldMk cId="2903504831" sldId="261"/>
            <ac:spMk id="2" creationId="{0FF778FE-133D-5C1E-4218-113A02A756C0}"/>
          </ac:spMkLst>
        </pc:spChg>
        <pc:spChg chg="mod">
          <ac:chgData name="mohanpaduchuri89@gmail.com" userId="14f9d438933f6735" providerId="LiveId" clId="{54121A91-E495-460A-9965-A43C79DC856C}" dt="2023-03-14T06:32:09.389" v="354" actId="207"/>
          <ac:spMkLst>
            <pc:docMk/>
            <pc:sldMk cId="2903504831" sldId="261"/>
            <ac:spMk id="16" creationId="{FDCC0F5A-EE37-D3E6-C72D-485581D8C494}"/>
          </ac:spMkLst>
        </pc:spChg>
      </pc:sldChg>
      <pc:sldChg chg="modSp mod">
        <pc:chgData name="mohanpaduchuri89@gmail.com" userId="14f9d438933f6735" providerId="LiveId" clId="{54121A91-E495-460A-9965-A43C79DC856C}" dt="2023-03-14T06:35:43.564" v="386" actId="113"/>
        <pc:sldMkLst>
          <pc:docMk/>
          <pc:sldMk cId="1716185180" sldId="262"/>
        </pc:sldMkLst>
        <pc:spChg chg="mod">
          <ac:chgData name="mohanpaduchuri89@gmail.com" userId="14f9d438933f6735" providerId="LiveId" clId="{54121A91-E495-460A-9965-A43C79DC856C}" dt="2023-03-14T06:35:43.564" v="386" actId="113"/>
          <ac:spMkLst>
            <pc:docMk/>
            <pc:sldMk cId="1716185180" sldId="262"/>
            <ac:spMk id="2" creationId="{0FF778FE-133D-5C1E-4218-113A02A756C0}"/>
          </ac:spMkLst>
        </pc:spChg>
        <pc:spChg chg="mod">
          <ac:chgData name="mohanpaduchuri89@gmail.com" userId="14f9d438933f6735" providerId="LiveId" clId="{54121A91-E495-460A-9965-A43C79DC856C}" dt="2023-03-14T06:35:34.772" v="384" actId="2711"/>
          <ac:spMkLst>
            <pc:docMk/>
            <pc:sldMk cId="1716185180" sldId="262"/>
            <ac:spMk id="3" creationId="{AD387541-2D16-5245-46B9-26463C42E62C}"/>
          </ac:spMkLst>
        </pc:spChg>
      </pc:sldChg>
      <pc:sldChg chg="modSp del mod">
        <pc:chgData name="mohanpaduchuri89@gmail.com" userId="14f9d438933f6735" providerId="LiveId" clId="{54121A91-E495-460A-9965-A43C79DC856C}" dt="2023-03-16T04:51:13.581" v="433" actId="2696"/>
        <pc:sldMkLst>
          <pc:docMk/>
          <pc:sldMk cId="945395436" sldId="263"/>
        </pc:sldMkLst>
        <pc:spChg chg="mod">
          <ac:chgData name="mohanpaduchuri89@gmail.com" userId="14f9d438933f6735" providerId="LiveId" clId="{54121A91-E495-460A-9965-A43C79DC856C}" dt="2023-03-14T06:32:21.814" v="355" actId="2711"/>
          <ac:spMkLst>
            <pc:docMk/>
            <pc:sldMk cId="945395436" sldId="263"/>
            <ac:spMk id="5" creationId="{00000000-0000-0000-0000-000000000000}"/>
          </ac:spMkLst>
        </pc:spChg>
        <pc:picChg chg="mod">
          <ac:chgData name="mohanpaduchuri89@gmail.com" userId="14f9d438933f6735" providerId="LiveId" clId="{54121A91-E495-460A-9965-A43C79DC856C}" dt="2023-03-14T06:12:12.637" v="200" actId="1076"/>
          <ac:picMkLst>
            <pc:docMk/>
            <pc:sldMk cId="945395436" sldId="263"/>
            <ac:picMk id="2" creationId="{00000000-0000-0000-0000-000000000000}"/>
          </ac:picMkLst>
        </pc:picChg>
      </pc:sldChg>
      <pc:sldChg chg="modSp mod">
        <pc:chgData name="mohanpaduchuri89@gmail.com" userId="14f9d438933f6735" providerId="LiveId" clId="{54121A91-E495-460A-9965-A43C79DC856C}" dt="2023-03-14T06:34:12.046" v="371" actId="207"/>
        <pc:sldMkLst>
          <pc:docMk/>
          <pc:sldMk cId="3380605638" sldId="264"/>
        </pc:sldMkLst>
        <pc:spChg chg="mod">
          <ac:chgData name="mohanpaduchuri89@gmail.com" userId="14f9d438933f6735" providerId="LiveId" clId="{54121A91-E495-460A-9965-A43C79DC856C}" dt="2023-03-14T06:34:12.046" v="371" actId="207"/>
          <ac:spMkLst>
            <pc:docMk/>
            <pc:sldMk cId="3380605638" sldId="264"/>
            <ac:spMk id="5" creationId="{54C48289-7F52-424B-2EBB-16645668121C}"/>
          </ac:spMkLst>
        </pc:spChg>
        <pc:picChg chg="mod">
          <ac:chgData name="mohanpaduchuri89@gmail.com" userId="14f9d438933f6735" providerId="LiveId" clId="{54121A91-E495-460A-9965-A43C79DC856C}" dt="2023-03-14T06:16:10.557" v="246" actId="14100"/>
          <ac:picMkLst>
            <pc:docMk/>
            <pc:sldMk cId="3380605638" sldId="264"/>
            <ac:picMk id="6" creationId="{00000000-0000-0000-0000-000000000000}"/>
          </ac:picMkLst>
        </pc:picChg>
      </pc:sldChg>
      <pc:sldChg chg="modSp mod">
        <pc:chgData name="mohanpaduchuri89@gmail.com" userId="14f9d438933f6735" providerId="LiveId" clId="{54121A91-E495-460A-9965-A43C79DC856C}" dt="2023-03-14T06:33:02.074" v="362" actId="207"/>
        <pc:sldMkLst>
          <pc:docMk/>
          <pc:sldMk cId="1043241785" sldId="265"/>
        </pc:sldMkLst>
        <pc:spChg chg="mod">
          <ac:chgData name="mohanpaduchuri89@gmail.com" userId="14f9d438933f6735" providerId="LiveId" clId="{54121A91-E495-460A-9965-A43C79DC856C}" dt="2023-03-14T06:33:02.074" v="362" actId="207"/>
          <ac:spMkLst>
            <pc:docMk/>
            <pc:sldMk cId="1043241785" sldId="265"/>
            <ac:spMk id="6" creationId="{E73BE84D-0E76-5415-33AB-8E505B957822}"/>
          </ac:spMkLst>
        </pc:spChg>
        <pc:picChg chg="mod">
          <ac:chgData name="mohanpaduchuri89@gmail.com" userId="14f9d438933f6735" providerId="LiveId" clId="{54121A91-E495-460A-9965-A43C79DC856C}" dt="2023-03-14T06:14:43.325" v="224" actId="14100"/>
          <ac:picMkLst>
            <pc:docMk/>
            <pc:sldMk cId="1043241785" sldId="265"/>
            <ac:picMk id="3" creationId="{A3F88278-54B4-65C5-6934-1DC6ADE17D7D}"/>
          </ac:picMkLst>
        </pc:picChg>
      </pc:sldChg>
      <pc:sldChg chg="modSp mod">
        <pc:chgData name="mohanpaduchuri89@gmail.com" userId="14f9d438933f6735" providerId="LiveId" clId="{54121A91-E495-460A-9965-A43C79DC856C}" dt="2023-03-14T06:33:17.941" v="364" actId="207"/>
        <pc:sldMkLst>
          <pc:docMk/>
          <pc:sldMk cId="1224870370" sldId="266"/>
        </pc:sldMkLst>
        <pc:spChg chg="mod">
          <ac:chgData name="mohanpaduchuri89@gmail.com" userId="14f9d438933f6735" providerId="LiveId" clId="{54121A91-E495-460A-9965-A43C79DC856C}" dt="2023-03-14T06:33:17.941" v="364" actId="207"/>
          <ac:spMkLst>
            <pc:docMk/>
            <pc:sldMk cId="1224870370" sldId="266"/>
            <ac:spMk id="4" creationId="{53CB164F-4867-D781-9623-9CDC7EF00E5A}"/>
          </ac:spMkLst>
        </pc:spChg>
        <pc:picChg chg="mod">
          <ac:chgData name="mohanpaduchuri89@gmail.com" userId="14f9d438933f6735" providerId="LiveId" clId="{54121A91-E495-460A-9965-A43C79DC856C}" dt="2023-03-14T06:15:18.973" v="230" actId="14100"/>
          <ac:picMkLst>
            <pc:docMk/>
            <pc:sldMk cId="1224870370" sldId="266"/>
            <ac:picMk id="2" creationId="{3FC4208B-6537-3648-968A-C4E23940130C}"/>
          </ac:picMkLst>
        </pc:picChg>
      </pc:sldChg>
      <pc:sldChg chg="modSp mod">
        <pc:chgData name="mohanpaduchuri89@gmail.com" userId="14f9d438933f6735" providerId="LiveId" clId="{54121A91-E495-460A-9965-A43C79DC856C}" dt="2023-03-14T06:33:41.025" v="366" actId="207"/>
        <pc:sldMkLst>
          <pc:docMk/>
          <pc:sldMk cId="4059501620" sldId="267"/>
        </pc:sldMkLst>
        <pc:spChg chg="mod">
          <ac:chgData name="mohanpaduchuri89@gmail.com" userId="14f9d438933f6735" providerId="LiveId" clId="{54121A91-E495-460A-9965-A43C79DC856C}" dt="2023-03-14T06:33:41.025" v="366" actId="207"/>
          <ac:spMkLst>
            <pc:docMk/>
            <pc:sldMk cId="4059501620" sldId="267"/>
            <ac:spMk id="4" creationId="{19EA6B42-9E79-EDB0-8F7D-6D6A161AA235}"/>
          </ac:spMkLst>
        </pc:spChg>
        <pc:picChg chg="mod">
          <ac:chgData name="mohanpaduchuri89@gmail.com" userId="14f9d438933f6735" providerId="LiveId" clId="{54121A91-E495-460A-9965-A43C79DC856C}" dt="2023-03-14T06:15:35.340" v="236" actId="1076"/>
          <ac:picMkLst>
            <pc:docMk/>
            <pc:sldMk cId="4059501620" sldId="267"/>
            <ac:picMk id="5" creationId="{66521D86-2F61-F293-B570-5678A000A008}"/>
          </ac:picMkLst>
        </pc:picChg>
      </pc:sldChg>
      <pc:sldChg chg="modSp mod">
        <pc:chgData name="mohanpaduchuri89@gmail.com" userId="14f9d438933f6735" providerId="LiveId" clId="{54121A91-E495-460A-9965-A43C79DC856C}" dt="2023-03-14T06:33:59.126" v="369" actId="14100"/>
        <pc:sldMkLst>
          <pc:docMk/>
          <pc:sldMk cId="4275317546" sldId="268"/>
        </pc:sldMkLst>
        <pc:spChg chg="mod">
          <ac:chgData name="mohanpaduchuri89@gmail.com" userId="14f9d438933f6735" providerId="LiveId" clId="{54121A91-E495-460A-9965-A43C79DC856C}" dt="2023-03-14T06:33:59.126" v="369" actId="14100"/>
          <ac:spMkLst>
            <pc:docMk/>
            <pc:sldMk cId="4275317546" sldId="268"/>
            <ac:spMk id="4" creationId="{B55E8568-CD08-986F-423B-587A1BE25D06}"/>
          </ac:spMkLst>
        </pc:spChg>
        <pc:picChg chg="mod">
          <ac:chgData name="mohanpaduchuri89@gmail.com" userId="14f9d438933f6735" providerId="LiveId" clId="{54121A91-E495-460A-9965-A43C79DC856C}" dt="2023-03-14T06:15:56.540" v="242" actId="14100"/>
          <ac:picMkLst>
            <pc:docMk/>
            <pc:sldMk cId="4275317546" sldId="268"/>
            <ac:picMk id="2" creationId="{9530382F-2E23-D8C4-9728-33AB1E886D64}"/>
          </ac:picMkLst>
        </pc:picChg>
      </pc:sldChg>
      <pc:sldChg chg="addSp delSp modSp mod">
        <pc:chgData name="mohanpaduchuri89@gmail.com" userId="14f9d438933f6735" providerId="LiveId" clId="{54121A91-E495-460A-9965-A43C79DC856C}" dt="2023-03-14T06:43:55.750" v="432" actId="1076"/>
        <pc:sldMkLst>
          <pc:docMk/>
          <pc:sldMk cId="1369042975" sldId="269"/>
        </pc:sldMkLst>
        <pc:spChg chg="mod">
          <ac:chgData name="mohanpaduchuri89@gmail.com" userId="14f9d438933f6735" providerId="LiveId" clId="{54121A91-E495-460A-9965-A43C79DC856C}" dt="2023-03-14T06:43:55.750" v="432" actId="1076"/>
          <ac:spMkLst>
            <pc:docMk/>
            <pc:sldMk cId="1369042975" sldId="269"/>
            <ac:spMk id="2" creationId="{00000000-0000-0000-0000-000000000000}"/>
          </ac:spMkLst>
        </pc:spChg>
        <pc:spChg chg="mod">
          <ac:chgData name="mohanpaduchuri89@gmail.com" userId="14f9d438933f6735" providerId="LiveId" clId="{54121A91-E495-460A-9965-A43C79DC856C}" dt="2023-03-14T06:31:35.312" v="348" actId="207"/>
          <ac:spMkLst>
            <pc:docMk/>
            <pc:sldMk cId="1369042975" sldId="269"/>
            <ac:spMk id="3" creationId="{00000000-0000-0000-0000-000000000000}"/>
          </ac:spMkLst>
        </pc:spChg>
        <pc:spChg chg="add del mod">
          <ac:chgData name="mohanpaduchuri89@gmail.com" userId="14f9d438933f6735" providerId="LiveId" clId="{54121A91-E495-460A-9965-A43C79DC856C}" dt="2023-03-14T06:09:41.719" v="185" actId="21"/>
          <ac:spMkLst>
            <pc:docMk/>
            <pc:sldMk cId="1369042975" sldId="269"/>
            <ac:spMk id="5" creationId="{D40F7E83-6E1B-4506-F284-ADBEF473B466}"/>
          </ac:spMkLst>
        </pc:spChg>
      </pc:sldChg>
      <pc:sldChg chg="delSp modSp mod">
        <pc:chgData name="mohanpaduchuri89@gmail.com" userId="14f9d438933f6735" providerId="LiveId" clId="{54121A91-E495-460A-9965-A43C79DC856C}" dt="2023-03-14T06:34:27.974" v="374" actId="2711"/>
        <pc:sldMkLst>
          <pc:docMk/>
          <pc:sldMk cId="644105099" sldId="270"/>
        </pc:sldMkLst>
        <pc:spChg chg="mod">
          <ac:chgData name="mohanpaduchuri89@gmail.com" userId="14f9d438933f6735" providerId="LiveId" clId="{54121A91-E495-460A-9965-A43C79DC856C}" dt="2023-03-14T06:34:27.974" v="374" actId="2711"/>
          <ac:spMkLst>
            <pc:docMk/>
            <pc:sldMk cId="644105099" sldId="270"/>
            <ac:spMk id="4" creationId="{00000000-0000-0000-0000-000000000000}"/>
          </ac:spMkLst>
        </pc:spChg>
        <pc:picChg chg="mod">
          <ac:chgData name="mohanpaduchuri89@gmail.com" userId="14f9d438933f6735" providerId="LiveId" clId="{54121A91-E495-460A-9965-A43C79DC856C}" dt="2023-03-14T06:17:20.596" v="261" actId="1076"/>
          <ac:picMkLst>
            <pc:docMk/>
            <pc:sldMk cId="644105099" sldId="270"/>
            <ac:picMk id="2" creationId="{05A67938-1F49-9191-CC84-1B08BB8C9928}"/>
          </ac:picMkLst>
        </pc:picChg>
        <pc:picChg chg="del">
          <ac:chgData name="mohanpaduchuri89@gmail.com" userId="14f9d438933f6735" providerId="LiveId" clId="{54121A91-E495-460A-9965-A43C79DC856C}" dt="2023-03-14T04:23:00.584" v="69" actId="21"/>
          <ac:picMkLst>
            <pc:docMk/>
            <pc:sldMk cId="644105099" sldId="270"/>
            <ac:picMk id="5" creationId="{00000000-0000-0000-0000-000000000000}"/>
          </ac:picMkLst>
        </pc:picChg>
      </pc:sldChg>
      <pc:sldChg chg="delSp modSp mod">
        <pc:chgData name="mohanpaduchuri89@gmail.com" userId="14f9d438933f6735" providerId="LiveId" clId="{54121A91-E495-460A-9965-A43C79DC856C}" dt="2023-03-14T06:35:06.182" v="380" actId="207"/>
        <pc:sldMkLst>
          <pc:docMk/>
          <pc:sldMk cId="419485764" sldId="271"/>
        </pc:sldMkLst>
        <pc:spChg chg="mod">
          <ac:chgData name="mohanpaduchuri89@gmail.com" userId="14f9d438933f6735" providerId="LiveId" clId="{54121A91-E495-460A-9965-A43C79DC856C}" dt="2023-03-14T06:34:50.924" v="376" actId="1076"/>
          <ac:spMkLst>
            <pc:docMk/>
            <pc:sldMk cId="419485764" sldId="271"/>
            <ac:spMk id="3" creationId="{28BB5432-B5C9-4C1C-0F23-1CC70D6E9CC2}"/>
          </ac:spMkLst>
        </pc:spChg>
        <pc:spChg chg="mod">
          <ac:chgData name="mohanpaduchuri89@gmail.com" userId="14f9d438933f6735" providerId="LiveId" clId="{54121A91-E495-460A-9965-A43C79DC856C}" dt="2023-03-14T06:35:06.182" v="380" actId="207"/>
          <ac:spMkLst>
            <pc:docMk/>
            <pc:sldMk cId="419485764" sldId="271"/>
            <ac:spMk id="5" creationId="{562671B0-7158-C588-10DD-3F4B6B5B13C7}"/>
          </ac:spMkLst>
        </pc:spChg>
        <pc:picChg chg="mod">
          <ac:chgData name="mohanpaduchuri89@gmail.com" userId="14f9d438933f6735" providerId="LiveId" clId="{54121A91-E495-460A-9965-A43C79DC856C}" dt="2023-03-14T06:18:09.300" v="273" actId="14100"/>
          <ac:picMkLst>
            <pc:docMk/>
            <pc:sldMk cId="419485764" sldId="271"/>
            <ac:picMk id="6" creationId="{A94D1545-5A83-48AD-5CD4-09DDEC2BD592}"/>
          </ac:picMkLst>
        </pc:picChg>
        <pc:picChg chg="del">
          <ac:chgData name="mohanpaduchuri89@gmail.com" userId="14f9d438933f6735" providerId="LiveId" clId="{54121A91-E495-460A-9965-A43C79DC856C}" dt="2023-03-14T04:24:38.188" v="84" actId="21"/>
          <ac:picMkLst>
            <pc:docMk/>
            <pc:sldMk cId="419485764" sldId="271"/>
            <ac:picMk id="7" creationId="{D68F9EBC-DF5B-159C-79D8-D5A473830FA8}"/>
          </ac:picMkLst>
        </pc:picChg>
      </pc:sldChg>
      <pc:sldChg chg="delSp modSp mod">
        <pc:chgData name="mohanpaduchuri89@gmail.com" userId="14f9d438933f6735" providerId="LiveId" clId="{54121A91-E495-460A-9965-A43C79DC856C}" dt="2023-03-14T06:35:25.469" v="383" actId="207"/>
        <pc:sldMkLst>
          <pc:docMk/>
          <pc:sldMk cId="739548502" sldId="272"/>
        </pc:sldMkLst>
        <pc:spChg chg="mod">
          <ac:chgData name="mohanpaduchuri89@gmail.com" userId="14f9d438933f6735" providerId="LiveId" clId="{54121A91-E495-460A-9965-A43C79DC856C}" dt="2023-03-14T06:35:17.733" v="381" actId="2711"/>
          <ac:spMkLst>
            <pc:docMk/>
            <pc:sldMk cId="739548502" sldId="272"/>
            <ac:spMk id="4" creationId="{51D56FB9-9614-2D3A-AFC3-714C8ED89FC2}"/>
          </ac:spMkLst>
        </pc:spChg>
        <pc:spChg chg="mod">
          <ac:chgData name="mohanpaduchuri89@gmail.com" userId="14f9d438933f6735" providerId="LiveId" clId="{54121A91-E495-460A-9965-A43C79DC856C}" dt="2023-03-14T06:35:25.469" v="383" actId="207"/>
          <ac:spMkLst>
            <pc:docMk/>
            <pc:sldMk cId="739548502" sldId="272"/>
            <ac:spMk id="6" creationId="{7F6561DB-60C9-B60F-953C-93B79CF7B062}"/>
          </ac:spMkLst>
        </pc:spChg>
        <pc:picChg chg="mod">
          <ac:chgData name="mohanpaduchuri89@gmail.com" userId="14f9d438933f6735" providerId="LiveId" clId="{54121A91-E495-460A-9965-A43C79DC856C}" dt="2023-03-14T06:18:58.468" v="286" actId="14100"/>
          <ac:picMkLst>
            <pc:docMk/>
            <pc:sldMk cId="739548502" sldId="272"/>
            <ac:picMk id="7" creationId="{6195EF06-F878-57C0-E707-A5DD78EE7D41}"/>
          </ac:picMkLst>
        </pc:picChg>
        <pc:picChg chg="del">
          <ac:chgData name="mohanpaduchuri89@gmail.com" userId="14f9d438933f6735" providerId="LiveId" clId="{54121A91-E495-460A-9965-A43C79DC856C}" dt="2023-03-14T04:26:04.986" v="97" actId="21"/>
          <ac:picMkLst>
            <pc:docMk/>
            <pc:sldMk cId="739548502" sldId="272"/>
            <ac:picMk id="8" creationId="{97B71D30-C5EA-0CC8-D6D9-1D22A5E5CB3C}"/>
          </ac:picMkLst>
        </pc:picChg>
      </pc:sldChg>
      <pc:sldChg chg="modSp mod">
        <pc:chgData name="mohanpaduchuri89@gmail.com" userId="14f9d438933f6735" providerId="LiveId" clId="{54121A91-E495-460A-9965-A43C79DC856C}" dt="2023-03-14T06:17:43.156" v="268" actId="14100"/>
        <pc:sldMkLst>
          <pc:docMk/>
          <pc:sldMk cId="1988317698" sldId="273"/>
        </pc:sldMkLst>
        <pc:picChg chg="mod">
          <ac:chgData name="mohanpaduchuri89@gmail.com" userId="14f9d438933f6735" providerId="LiveId" clId="{54121A91-E495-460A-9965-A43C79DC856C}" dt="2023-03-14T06:17:43.156" v="268" actId="14100"/>
          <ac:picMkLst>
            <pc:docMk/>
            <pc:sldMk cId="1988317698" sldId="273"/>
            <ac:picMk id="2" creationId="{9ED29911-E7B0-1B16-578B-B60F697F7A99}"/>
          </ac:picMkLst>
        </pc:picChg>
      </pc:sldChg>
      <pc:sldChg chg="addSp delSp modSp mod">
        <pc:chgData name="mohanpaduchuri89@gmail.com" userId="14f9d438933f6735" providerId="LiveId" clId="{54121A91-E495-460A-9965-A43C79DC856C}" dt="2023-03-14T04:38:03.829" v="109" actId="14100"/>
        <pc:sldMkLst>
          <pc:docMk/>
          <pc:sldMk cId="1792045488" sldId="274"/>
        </pc:sldMkLst>
        <pc:spChg chg="del">
          <ac:chgData name="mohanpaduchuri89@gmail.com" userId="14f9d438933f6735" providerId="LiveId" clId="{54121A91-E495-460A-9965-A43C79DC856C}" dt="2023-03-14T04:37:46.107" v="105" actId="12084"/>
          <ac:spMkLst>
            <pc:docMk/>
            <pc:sldMk cId="1792045488" sldId="274"/>
            <ac:spMk id="2" creationId="{A577599D-EE44-1EBC-0634-1BB1EA446559}"/>
          </ac:spMkLst>
        </pc:spChg>
        <pc:graphicFrameChg chg="add mod">
          <ac:chgData name="mohanpaduchuri89@gmail.com" userId="14f9d438933f6735" providerId="LiveId" clId="{54121A91-E495-460A-9965-A43C79DC856C}" dt="2023-03-14T04:38:03.829" v="109" actId="14100"/>
          <ac:graphicFrameMkLst>
            <pc:docMk/>
            <pc:sldMk cId="1792045488" sldId="274"/>
            <ac:graphicFrameMk id="3" creationId="{0EB367EB-040A-E3FC-C7AF-01FF7F9BAF4D}"/>
          </ac:graphicFrameMkLst>
        </pc:graphicFrameChg>
      </pc:sldChg>
      <pc:sldChg chg="addSp modSp new mod">
        <pc:chgData name="mohanpaduchuri89@gmail.com" userId="14f9d438933f6735" providerId="LiveId" clId="{54121A91-E495-460A-9965-A43C79DC856C}" dt="2023-03-14T06:18:30.459" v="279" actId="14100"/>
        <pc:sldMkLst>
          <pc:docMk/>
          <pc:sldMk cId="837936110" sldId="275"/>
        </pc:sldMkLst>
        <pc:picChg chg="add mod">
          <ac:chgData name="mohanpaduchuri89@gmail.com" userId="14f9d438933f6735" providerId="LiveId" clId="{54121A91-E495-460A-9965-A43C79DC856C}" dt="2023-03-14T06:18:30.459" v="279" actId="14100"/>
          <ac:picMkLst>
            <pc:docMk/>
            <pc:sldMk cId="837936110" sldId="275"/>
            <ac:picMk id="2" creationId="{3B1B85C3-7217-D52A-106A-6CBC44D85D5C}"/>
          </ac:picMkLst>
        </pc:picChg>
      </pc:sldChg>
      <pc:sldChg chg="addSp modSp new mod ord">
        <pc:chgData name="mohanpaduchuri89@gmail.com" userId="14f9d438933f6735" providerId="LiveId" clId="{54121A91-E495-460A-9965-A43C79DC856C}" dt="2023-03-14T06:19:15.845" v="292" actId="14100"/>
        <pc:sldMkLst>
          <pc:docMk/>
          <pc:sldMk cId="4278515086" sldId="276"/>
        </pc:sldMkLst>
        <pc:picChg chg="add mod">
          <ac:chgData name="mohanpaduchuri89@gmail.com" userId="14f9d438933f6735" providerId="LiveId" clId="{54121A91-E495-460A-9965-A43C79DC856C}" dt="2023-03-14T06:19:15.845" v="292" actId="14100"/>
          <ac:picMkLst>
            <pc:docMk/>
            <pc:sldMk cId="4278515086" sldId="276"/>
            <ac:picMk id="2" creationId="{7642719D-0172-2CFE-5F1B-0C919A20DF77}"/>
          </ac:picMkLst>
        </pc:picChg>
      </pc:sldChg>
      <pc:sldChg chg="addSp modSp new mod">
        <pc:chgData name="mohanpaduchuri89@gmail.com" userId="14f9d438933f6735" providerId="LiveId" clId="{54121A91-E495-460A-9965-A43C79DC856C}" dt="2023-03-14T06:43:18.717" v="430" actId="207"/>
        <pc:sldMkLst>
          <pc:docMk/>
          <pc:sldMk cId="3272403591" sldId="277"/>
        </pc:sldMkLst>
        <pc:spChg chg="mod">
          <ac:chgData name="mohanpaduchuri89@gmail.com" userId="14f9d438933f6735" providerId="LiveId" clId="{54121A91-E495-460A-9965-A43C79DC856C}" dt="2023-03-14T06:39:34.040" v="420" actId="14100"/>
          <ac:spMkLst>
            <pc:docMk/>
            <pc:sldMk cId="3272403591" sldId="277"/>
            <ac:spMk id="2" creationId="{D45F8E98-688D-4329-74CA-5A8904D2F3EE}"/>
          </ac:spMkLst>
        </pc:spChg>
        <pc:spChg chg="add mod">
          <ac:chgData name="mohanpaduchuri89@gmail.com" userId="14f9d438933f6735" providerId="LiveId" clId="{54121A91-E495-460A-9965-A43C79DC856C}" dt="2023-03-14T06:43:18.717" v="430" actId="207"/>
          <ac:spMkLst>
            <pc:docMk/>
            <pc:sldMk cId="3272403591" sldId="277"/>
            <ac:spMk id="4" creationId="{0738E2FB-AA0B-0070-90B4-E5E11E674AAF}"/>
          </ac:spMkLst>
        </pc:spChg>
      </pc:sldChg>
    </pc:docChg>
  </pc:docChgLst>
  <pc:docChgLst>
    <pc:chgData name="mohanpaduchuri89@gmail.com" userId="14f9d438933f6735" providerId="LiveId" clId="{F97F90CF-4BB4-42D9-99C8-9EC048E68CCC}"/>
    <pc:docChg chg="modSld">
      <pc:chgData name="mohanpaduchuri89@gmail.com" userId="14f9d438933f6735" providerId="LiveId" clId="{F97F90CF-4BB4-42D9-99C8-9EC048E68CCC}" dt="2023-03-24T11:25:56.583" v="325"/>
      <pc:docMkLst>
        <pc:docMk/>
      </pc:docMkLst>
      <pc:sldChg chg="modSp mod modTransition">
        <pc:chgData name="mohanpaduchuri89@gmail.com" userId="14f9d438933f6735" providerId="LiveId" clId="{F97F90CF-4BB4-42D9-99C8-9EC048E68CCC}" dt="2023-03-24T11:20:09.238" v="82"/>
        <pc:sldMkLst>
          <pc:docMk/>
          <pc:sldMk cId="2065896910" sldId="256"/>
        </pc:sldMkLst>
        <pc:spChg chg="mod">
          <ac:chgData name="mohanpaduchuri89@gmail.com" userId="14f9d438933f6735" providerId="LiveId" clId="{F97F90CF-4BB4-42D9-99C8-9EC048E68CCC}" dt="2023-03-24T11:16:11.852" v="1" actId="207"/>
          <ac:spMkLst>
            <pc:docMk/>
            <pc:sldMk cId="2065896910" sldId="256"/>
            <ac:spMk id="3" creationId="{96AE4CA9-2600-7FCF-FB20-6DDE79870493}"/>
          </ac:spMkLst>
        </pc:spChg>
        <pc:spChg chg="mod">
          <ac:chgData name="mohanpaduchuri89@gmail.com" userId="14f9d438933f6735" providerId="LiveId" clId="{F97F90CF-4BB4-42D9-99C8-9EC048E68CCC}" dt="2023-03-24T11:16:06.268" v="0" actId="207"/>
          <ac:spMkLst>
            <pc:docMk/>
            <pc:sldMk cId="2065896910" sldId="256"/>
            <ac:spMk id="5" creationId="{8E6400B8-700D-8C4B-9DB1-92EE7B19C7C2}"/>
          </ac:spMkLst>
        </pc:spChg>
      </pc:sldChg>
      <pc:sldChg chg="modTransition">
        <pc:chgData name="mohanpaduchuri89@gmail.com" userId="14f9d438933f6735" providerId="LiveId" clId="{F97F90CF-4BB4-42D9-99C8-9EC048E68CCC}" dt="2023-03-24T11:21:05.456" v="116"/>
        <pc:sldMkLst>
          <pc:docMk/>
          <pc:sldMk cId="34284773" sldId="257"/>
        </pc:sldMkLst>
      </pc:sldChg>
      <pc:sldChg chg="modTransition">
        <pc:chgData name="mohanpaduchuri89@gmail.com" userId="14f9d438933f6735" providerId="LiveId" clId="{F97F90CF-4BB4-42D9-99C8-9EC048E68CCC}" dt="2023-03-24T11:21:51.353" v="142"/>
        <pc:sldMkLst>
          <pc:docMk/>
          <pc:sldMk cId="393827404" sldId="258"/>
        </pc:sldMkLst>
      </pc:sldChg>
      <pc:sldChg chg="modTransition">
        <pc:chgData name="mohanpaduchuri89@gmail.com" userId="14f9d438933f6735" providerId="LiveId" clId="{F97F90CF-4BB4-42D9-99C8-9EC048E68CCC}" dt="2023-03-24T11:23:20.591" v="220"/>
        <pc:sldMkLst>
          <pc:docMk/>
          <pc:sldMk cId="2421770782" sldId="259"/>
        </pc:sldMkLst>
      </pc:sldChg>
      <pc:sldChg chg="modTransition">
        <pc:chgData name="mohanpaduchuri89@gmail.com" userId="14f9d438933f6735" providerId="LiveId" clId="{F97F90CF-4BB4-42D9-99C8-9EC048E68CCC}" dt="2023-03-24T11:22:03.237" v="156"/>
        <pc:sldMkLst>
          <pc:docMk/>
          <pc:sldMk cId="3476865813" sldId="260"/>
        </pc:sldMkLst>
      </pc:sldChg>
      <pc:sldChg chg="modTransition">
        <pc:chgData name="mohanpaduchuri89@gmail.com" userId="14f9d438933f6735" providerId="LiveId" clId="{F97F90CF-4BB4-42D9-99C8-9EC048E68CCC}" dt="2023-03-24T11:22:15.608" v="170"/>
        <pc:sldMkLst>
          <pc:docMk/>
          <pc:sldMk cId="2903504831" sldId="261"/>
        </pc:sldMkLst>
      </pc:sldChg>
      <pc:sldChg chg="modTransition">
        <pc:chgData name="mohanpaduchuri89@gmail.com" userId="14f9d438933f6735" providerId="LiveId" clId="{F97F90CF-4BB4-42D9-99C8-9EC048E68CCC}" dt="2023-03-24T11:24:55.575" v="274"/>
        <pc:sldMkLst>
          <pc:docMk/>
          <pc:sldMk cId="1716185180" sldId="262"/>
        </pc:sldMkLst>
      </pc:sldChg>
      <pc:sldChg chg="modTransition">
        <pc:chgData name="mohanpaduchuri89@gmail.com" userId="14f9d438933f6735" providerId="LiveId" clId="{F97F90CF-4BB4-42D9-99C8-9EC048E68CCC}" dt="2023-03-24T11:23:57.900" v="236"/>
        <pc:sldMkLst>
          <pc:docMk/>
          <pc:sldMk cId="3380605638" sldId="264"/>
        </pc:sldMkLst>
      </pc:sldChg>
      <pc:sldChg chg="modTransition">
        <pc:chgData name="mohanpaduchuri89@gmail.com" userId="14f9d438933f6735" providerId="LiveId" clId="{F97F90CF-4BB4-42D9-99C8-9EC048E68CCC}" dt="2023-03-24T11:25:56.583" v="325"/>
        <pc:sldMkLst>
          <pc:docMk/>
          <pc:sldMk cId="1043241785" sldId="265"/>
        </pc:sldMkLst>
      </pc:sldChg>
      <pc:sldChg chg="modTransition">
        <pc:chgData name="mohanpaduchuri89@gmail.com" userId="14f9d438933f6735" providerId="LiveId" clId="{F97F90CF-4BB4-42D9-99C8-9EC048E68CCC}" dt="2023-03-24T11:23:40.312" v="233"/>
        <pc:sldMkLst>
          <pc:docMk/>
          <pc:sldMk cId="1224870370" sldId="266"/>
        </pc:sldMkLst>
      </pc:sldChg>
      <pc:sldChg chg="modTransition">
        <pc:chgData name="mohanpaduchuri89@gmail.com" userId="14f9d438933f6735" providerId="LiveId" clId="{F97F90CF-4BB4-42D9-99C8-9EC048E68CCC}" dt="2023-03-24T11:23:47.144" v="234"/>
        <pc:sldMkLst>
          <pc:docMk/>
          <pc:sldMk cId="4059501620" sldId="267"/>
        </pc:sldMkLst>
      </pc:sldChg>
      <pc:sldChg chg="modTransition">
        <pc:chgData name="mohanpaduchuri89@gmail.com" userId="14f9d438933f6735" providerId="LiveId" clId="{F97F90CF-4BB4-42D9-99C8-9EC048E68CCC}" dt="2023-03-24T11:23:52.522" v="235"/>
        <pc:sldMkLst>
          <pc:docMk/>
          <pc:sldMk cId="4275317546" sldId="268"/>
        </pc:sldMkLst>
      </pc:sldChg>
      <pc:sldChg chg="modTransition">
        <pc:chgData name="mohanpaduchuri89@gmail.com" userId="14f9d438933f6735" providerId="LiveId" clId="{F97F90CF-4BB4-42D9-99C8-9EC048E68CCC}" dt="2023-03-24T11:24:06.025" v="248"/>
        <pc:sldMkLst>
          <pc:docMk/>
          <pc:sldMk cId="644105099" sldId="270"/>
        </pc:sldMkLst>
      </pc:sldChg>
      <pc:sldChg chg="modTransition">
        <pc:chgData name="mohanpaduchuri89@gmail.com" userId="14f9d438933f6735" providerId="LiveId" clId="{F97F90CF-4BB4-42D9-99C8-9EC048E68CCC}" dt="2023-03-24T11:24:23.554" v="259"/>
        <pc:sldMkLst>
          <pc:docMk/>
          <pc:sldMk cId="419485764" sldId="271"/>
        </pc:sldMkLst>
      </pc:sldChg>
      <pc:sldChg chg="modTransition">
        <pc:chgData name="mohanpaduchuri89@gmail.com" userId="14f9d438933f6735" providerId="LiveId" clId="{F97F90CF-4BB4-42D9-99C8-9EC048E68CCC}" dt="2023-03-24T11:24:35.102" v="261"/>
        <pc:sldMkLst>
          <pc:docMk/>
          <pc:sldMk cId="739548502" sldId="272"/>
        </pc:sldMkLst>
      </pc:sldChg>
      <pc:sldChg chg="modTransition">
        <pc:chgData name="mohanpaduchuri89@gmail.com" userId="14f9d438933f6735" providerId="LiveId" clId="{F97F90CF-4BB4-42D9-99C8-9EC048E68CCC}" dt="2023-03-24T11:24:15.743" v="258"/>
        <pc:sldMkLst>
          <pc:docMk/>
          <pc:sldMk cId="1988317698" sldId="273"/>
        </pc:sldMkLst>
      </pc:sldChg>
      <pc:sldChg chg="modTransition">
        <pc:chgData name="mohanpaduchuri89@gmail.com" userId="14f9d438933f6735" providerId="LiveId" clId="{F97F90CF-4BB4-42D9-99C8-9EC048E68CCC}" dt="2023-03-24T11:25:15.374" v="324"/>
        <pc:sldMkLst>
          <pc:docMk/>
          <pc:sldMk cId="1792045488" sldId="274"/>
        </pc:sldMkLst>
      </pc:sldChg>
      <pc:sldChg chg="modTransition">
        <pc:chgData name="mohanpaduchuri89@gmail.com" userId="14f9d438933f6735" providerId="LiveId" clId="{F97F90CF-4BB4-42D9-99C8-9EC048E68CCC}" dt="2023-03-24T11:24:29.789" v="260"/>
        <pc:sldMkLst>
          <pc:docMk/>
          <pc:sldMk cId="837936110" sldId="275"/>
        </pc:sldMkLst>
      </pc:sldChg>
      <pc:sldChg chg="modTransition">
        <pc:chgData name="mohanpaduchuri89@gmail.com" userId="14f9d438933f6735" providerId="LiveId" clId="{F97F90CF-4BB4-42D9-99C8-9EC048E68CCC}" dt="2023-03-24T11:24:41.106" v="262"/>
        <pc:sldMkLst>
          <pc:docMk/>
          <pc:sldMk cId="4278515086" sldId="276"/>
        </pc:sldMkLst>
      </pc:sldChg>
      <pc:sldChg chg="modTransition">
        <pc:chgData name="mohanpaduchuri89@gmail.com" userId="14f9d438933f6735" providerId="LiveId" clId="{F97F90CF-4BB4-42D9-99C8-9EC048E68CCC}" dt="2023-03-24T11:21:22.067" v="128"/>
        <pc:sldMkLst>
          <pc:docMk/>
          <pc:sldMk cId="3272403591" sldId="277"/>
        </pc:sldMkLst>
      </pc:sldChg>
      <pc:sldChg chg="modTransition">
        <pc:chgData name="mohanpaduchuri89@gmail.com" userId="14f9d438933f6735" providerId="LiveId" clId="{F97F90CF-4BB4-42D9-99C8-9EC048E68CCC}" dt="2023-03-24T11:20:48.196" v="94"/>
        <pc:sldMkLst>
          <pc:docMk/>
          <pc:sldMk cId="3371542242" sldId="278"/>
        </pc:sldMkLst>
      </pc:sldChg>
      <pc:sldChg chg="addSp delSp modSp mod modTransition">
        <pc:chgData name="mohanpaduchuri89@gmail.com" userId="14f9d438933f6735" providerId="LiveId" clId="{F97F90CF-4BB4-42D9-99C8-9EC048E68CCC}" dt="2023-03-24T11:23:00.012" v="196"/>
        <pc:sldMkLst>
          <pc:docMk/>
          <pc:sldMk cId="2927660516" sldId="280"/>
        </pc:sldMkLst>
        <pc:spChg chg="add">
          <ac:chgData name="mohanpaduchuri89@gmail.com" userId="14f9d438933f6735" providerId="LiveId" clId="{F97F90CF-4BB4-42D9-99C8-9EC048E68CCC}" dt="2023-03-24T11:17:07.394" v="2"/>
          <ac:spMkLst>
            <pc:docMk/>
            <pc:sldMk cId="2927660516" sldId="280"/>
            <ac:spMk id="15" creationId="{41B758DC-A393-A443-2604-A45323ABBC74}"/>
          </ac:spMkLst>
        </pc:spChg>
        <pc:spChg chg="add del">
          <ac:chgData name="mohanpaduchuri89@gmail.com" userId="14f9d438933f6735" providerId="LiveId" clId="{F97F90CF-4BB4-42D9-99C8-9EC048E68CCC}" dt="2023-03-24T11:18:02.359" v="6" actId="21"/>
          <ac:spMkLst>
            <pc:docMk/>
            <pc:sldMk cId="2927660516" sldId="280"/>
            <ac:spMk id="16" creationId="{2281D602-5099-892B-3BF1-D49DE25E05DD}"/>
          </ac:spMkLst>
        </pc:spChg>
        <pc:spChg chg="add mod">
          <ac:chgData name="mohanpaduchuri89@gmail.com" userId="14f9d438933f6735" providerId="LiveId" clId="{F97F90CF-4BB4-42D9-99C8-9EC048E68CCC}" dt="2023-03-24T11:18:10.905" v="8" actId="20577"/>
          <ac:spMkLst>
            <pc:docMk/>
            <pc:sldMk cId="2927660516" sldId="280"/>
            <ac:spMk id="17" creationId="{70AA2117-5893-7DD5-18C3-484E0902D723}"/>
          </ac:spMkLst>
        </pc:spChg>
      </pc:sldChg>
      <pc:sldChg chg="modTransition">
        <pc:chgData name="mohanpaduchuri89@gmail.com" userId="14f9d438933f6735" providerId="LiveId" clId="{F97F90CF-4BB4-42D9-99C8-9EC048E68CCC}" dt="2023-03-24T11:22:52.232" v="184"/>
        <pc:sldMkLst>
          <pc:docMk/>
          <pc:sldMk cId="1619125472" sldId="281"/>
        </pc:sldMkLst>
      </pc:sldChg>
      <pc:sldChg chg="modTransition">
        <pc:chgData name="mohanpaduchuri89@gmail.com" userId="14f9d438933f6735" providerId="LiveId" clId="{F97F90CF-4BB4-42D9-99C8-9EC048E68CCC}" dt="2023-03-24T11:23:06.410" v="208"/>
        <pc:sldMkLst>
          <pc:docMk/>
          <pc:sldMk cId="445480008" sldId="283"/>
        </pc:sldMkLst>
      </pc:sldChg>
      <pc:sldChg chg="modSp mod modTransition">
        <pc:chgData name="mohanpaduchuri89@gmail.com" userId="14f9d438933f6735" providerId="LiveId" clId="{F97F90CF-4BB4-42D9-99C8-9EC048E68CCC}" dt="2023-03-24T11:19:42.990" v="44"/>
        <pc:sldMkLst>
          <pc:docMk/>
          <pc:sldMk cId="1091532997" sldId="284"/>
        </pc:sldMkLst>
        <pc:spChg chg="mod">
          <ac:chgData name="mohanpaduchuri89@gmail.com" userId="14f9d438933f6735" providerId="LiveId" clId="{F97F90CF-4BB4-42D9-99C8-9EC048E68CCC}" dt="2023-03-24T11:18:47.920" v="16" actId="20577"/>
          <ac:spMkLst>
            <pc:docMk/>
            <pc:sldMk cId="1091532997" sldId="284"/>
            <ac:spMk id="3" creationId="{00000000-0000-0000-0000-000000000000}"/>
          </ac:spMkLst>
        </pc:spChg>
      </pc:sldChg>
      <pc:sldChg chg="modTransition">
        <pc:chgData name="mohanpaduchuri89@gmail.com" userId="14f9d438933f6735" providerId="LiveId" clId="{F97F90CF-4BB4-42D9-99C8-9EC048E68CCC}" dt="2023-03-24T11:25:04.612" v="286"/>
        <pc:sldMkLst>
          <pc:docMk/>
          <pc:sldMk cId="310283640"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2006C6-5DCD-4938-A585-BC5C7567B8EA}" type="datetimeFigureOut">
              <a:rPr lang="en-IN" smtClean="0"/>
              <a:t>24-03-2023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1E4DA4-B6C6-401E-BAA2-77F269CFF992}" type="slidenum">
              <a:rPr lang="en-IN" smtClean="0"/>
              <a:t>‹#›</a:t>
            </a:fld>
            <a:endParaRPr lang="en-IN"/>
          </a:p>
        </p:txBody>
      </p:sp>
    </p:spTree>
    <p:extLst>
      <p:ext uri="{BB962C8B-B14F-4D97-AF65-F5344CB8AC3E}">
        <p14:creationId xmlns:p14="http://schemas.microsoft.com/office/powerpoint/2010/main" val="3476325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18FE300-C2C6-E44F-AB03-186EC8A80B17}" type="datetimeFigureOut">
              <a:rPr lang="en-US" smtClean="0"/>
              <a:pPr/>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03621-3F99-334A-B80F-D0A70446FFA1}" type="slidenum">
              <a:rPr lang="en-US" smtClean="0"/>
              <a:pPr/>
              <a:t>‹#›</a:t>
            </a:fld>
            <a:endParaRPr lang="en-US"/>
          </a:p>
        </p:txBody>
      </p:sp>
    </p:spTree>
    <p:extLst>
      <p:ext uri="{BB962C8B-B14F-4D97-AF65-F5344CB8AC3E}">
        <p14:creationId xmlns:p14="http://schemas.microsoft.com/office/powerpoint/2010/main" val="3481417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FE300-C2C6-E44F-AB03-186EC8A80B17}"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03621-3F99-334A-B80F-D0A70446FFA1}" type="slidenum">
              <a:rPr lang="en-US" smtClean="0"/>
              <a:pPr/>
              <a:t>‹#›</a:t>
            </a:fld>
            <a:endParaRPr lang="en-US"/>
          </a:p>
        </p:txBody>
      </p:sp>
    </p:spTree>
    <p:extLst>
      <p:ext uri="{BB962C8B-B14F-4D97-AF65-F5344CB8AC3E}">
        <p14:creationId xmlns:p14="http://schemas.microsoft.com/office/powerpoint/2010/main" val="2343918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FE300-C2C6-E44F-AB03-186EC8A80B17}"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03621-3F99-334A-B80F-D0A70446FFA1}" type="slidenum">
              <a:rPr lang="en-US" smtClean="0"/>
              <a:pPr/>
              <a:t>‹#›</a:t>
            </a:fld>
            <a:endParaRPr lang="en-US"/>
          </a:p>
        </p:txBody>
      </p:sp>
    </p:spTree>
    <p:extLst>
      <p:ext uri="{BB962C8B-B14F-4D97-AF65-F5344CB8AC3E}">
        <p14:creationId xmlns:p14="http://schemas.microsoft.com/office/powerpoint/2010/main" val="79227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8FE300-C2C6-E44F-AB03-186EC8A80B17}" type="datetimeFigureOut">
              <a:rPr lang="en-US" smtClean="0"/>
              <a:pPr/>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03621-3F99-334A-B80F-D0A70446FFA1}" type="slidenum">
              <a:rPr lang="en-US" smtClean="0"/>
              <a:pPr/>
              <a:t>‹#›</a:t>
            </a:fld>
            <a:endParaRPr lang="en-US"/>
          </a:p>
        </p:txBody>
      </p:sp>
    </p:spTree>
    <p:extLst>
      <p:ext uri="{BB962C8B-B14F-4D97-AF65-F5344CB8AC3E}">
        <p14:creationId xmlns:p14="http://schemas.microsoft.com/office/powerpoint/2010/main" val="334998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18FE300-C2C6-E44F-AB03-186EC8A80B17}" type="datetimeFigureOut">
              <a:rPr lang="en-US" smtClean="0"/>
              <a:pPr/>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03621-3F99-334A-B80F-D0A70446FFA1}" type="slidenum">
              <a:rPr lang="en-US" smtClean="0"/>
              <a:pPr/>
              <a:t>‹#›</a:t>
            </a:fld>
            <a:endParaRPr lang="en-US"/>
          </a:p>
        </p:txBody>
      </p:sp>
    </p:spTree>
    <p:extLst>
      <p:ext uri="{BB962C8B-B14F-4D97-AF65-F5344CB8AC3E}">
        <p14:creationId xmlns:p14="http://schemas.microsoft.com/office/powerpoint/2010/main" val="1964584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18FE300-C2C6-E44F-AB03-186EC8A80B17}" type="datetimeFigureOut">
              <a:rPr lang="en-US" smtClean="0"/>
              <a:pPr/>
              <a:t>3/24/2023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4003621-3F99-334A-B80F-D0A70446FFA1}" type="slidenum">
              <a:rPr lang="en-US" smtClean="0"/>
              <a:pPr/>
              <a:t>‹#›</a:t>
            </a:fld>
            <a:endParaRPr lang="en-US"/>
          </a:p>
        </p:txBody>
      </p:sp>
    </p:spTree>
    <p:extLst>
      <p:ext uri="{BB962C8B-B14F-4D97-AF65-F5344CB8AC3E}">
        <p14:creationId xmlns:p14="http://schemas.microsoft.com/office/powerpoint/2010/main" val="125403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18FE300-C2C6-E44F-AB03-186EC8A80B17}" type="datetimeFigureOut">
              <a:rPr lang="en-US" smtClean="0"/>
              <a:pPr/>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03621-3F99-334A-B80F-D0A70446FFA1}"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5650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8FE300-C2C6-E44F-AB03-186EC8A80B17}" type="datetimeFigureOut">
              <a:rPr lang="en-US" smtClean="0"/>
              <a:pPr/>
              <a:t>3/24/2023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03621-3F99-334A-B80F-D0A70446FFA1}" type="slidenum">
              <a:rPr lang="en-US" smtClean="0"/>
              <a:pPr/>
              <a:t>‹#›</a:t>
            </a:fld>
            <a:endParaRPr lang="en-US"/>
          </a:p>
        </p:txBody>
      </p:sp>
    </p:spTree>
    <p:extLst>
      <p:ext uri="{BB962C8B-B14F-4D97-AF65-F5344CB8AC3E}">
        <p14:creationId xmlns:p14="http://schemas.microsoft.com/office/powerpoint/2010/main" val="4209475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FE300-C2C6-E44F-AB03-186EC8A80B17}" type="datetimeFigureOut">
              <a:rPr lang="en-US" smtClean="0"/>
              <a:pPr/>
              <a:t>3/24/2023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03621-3F99-334A-B80F-D0A70446FFA1}" type="slidenum">
              <a:rPr lang="en-US" smtClean="0"/>
              <a:pPr/>
              <a:t>‹#›</a:t>
            </a:fld>
            <a:endParaRPr lang="en-US"/>
          </a:p>
        </p:txBody>
      </p:sp>
    </p:spTree>
    <p:extLst>
      <p:ext uri="{BB962C8B-B14F-4D97-AF65-F5344CB8AC3E}">
        <p14:creationId xmlns:p14="http://schemas.microsoft.com/office/powerpoint/2010/main" val="208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18FE300-C2C6-E44F-AB03-186EC8A80B17}" type="datetimeFigureOut">
              <a:rPr lang="en-US" smtClean="0"/>
              <a:pPr/>
              <a:t>3/24/2023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4003621-3F99-334A-B80F-D0A70446FFA1}" type="slidenum">
              <a:rPr lang="en-US" smtClean="0"/>
              <a:pPr/>
              <a:t>‹#›</a:t>
            </a:fld>
            <a:endParaRPr lang="en-US"/>
          </a:p>
        </p:txBody>
      </p:sp>
    </p:spTree>
    <p:extLst>
      <p:ext uri="{BB962C8B-B14F-4D97-AF65-F5344CB8AC3E}">
        <p14:creationId xmlns:p14="http://schemas.microsoft.com/office/powerpoint/2010/main" val="2871202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18FE300-C2C6-E44F-AB03-186EC8A80B17}" type="datetimeFigureOut">
              <a:rPr lang="en-US" smtClean="0"/>
              <a:pPr/>
              <a:t>3/24/2023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4003621-3F99-334A-B80F-D0A70446FFA1}" type="slidenum">
              <a:rPr lang="en-US" smtClean="0"/>
              <a:pPr/>
              <a:t>‹#›</a:t>
            </a:fld>
            <a:endParaRPr lang="en-US"/>
          </a:p>
        </p:txBody>
      </p:sp>
    </p:spTree>
    <p:extLst>
      <p:ext uri="{BB962C8B-B14F-4D97-AF65-F5344CB8AC3E}">
        <p14:creationId xmlns:p14="http://schemas.microsoft.com/office/powerpoint/2010/main" val="54862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18FE300-C2C6-E44F-AB03-186EC8A80B17}" type="datetimeFigureOut">
              <a:rPr lang="en-US" smtClean="0"/>
              <a:pPr/>
              <a:t>3/24/2023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4003621-3F99-334A-B80F-D0A70446FFA1}" type="slidenum">
              <a:rPr lang="en-US" smtClean="0"/>
              <a:pPr/>
              <a:t>‹#›</a:t>
            </a:fld>
            <a:endParaRPr lang="en-US"/>
          </a:p>
        </p:txBody>
      </p:sp>
    </p:spTree>
    <p:extLst>
      <p:ext uri="{BB962C8B-B14F-4D97-AF65-F5344CB8AC3E}">
        <p14:creationId xmlns:p14="http://schemas.microsoft.com/office/powerpoint/2010/main" val="2968254154"/>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srgresearch.com/articles/microsoft-azure-achieves-high-uptime-rate-q4" TargetMode="External"/><Relationship Id="rId2" Type="http://schemas.openxmlformats.org/officeDocument/2006/relationships/hyperlink" Target="https://www.forrester.com/report/The+Total+Economic+Impact+Of+Microsoft+Azure/-/E-RES156568"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F1F93-75FE-CA1E-596C-8F5270FD7C21}"/>
              </a:ext>
            </a:extLst>
          </p:cNvPr>
          <p:cNvSpPr>
            <a:spLocks noGrp="1"/>
          </p:cNvSpPr>
          <p:nvPr>
            <p:ph type="ctrTitle"/>
          </p:nvPr>
        </p:nvSpPr>
        <p:spPr>
          <a:xfrm>
            <a:off x="352425" y="169109"/>
            <a:ext cx="11487150" cy="1574817"/>
          </a:xfrm>
        </p:spPr>
        <p:txBody>
          <a:bodyPr>
            <a:noAutofit/>
          </a:bodyPr>
          <a:lstStyle/>
          <a:p>
            <a:br>
              <a:rPr lang="en-US" sz="2400" b="1" dirty="0">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EFFICIENT LOG DATA MANAGEMENT WITH KQL: </a:t>
            </a:r>
            <a:br>
              <a:rPr lang="en-US" sz="2400" b="1" dirty="0">
                <a:solidFill>
                  <a:schemeClr val="bg1"/>
                </a:solidFill>
                <a:latin typeface="Times New Roman" panose="02020603050405020304" pitchFamily="18" charset="0"/>
                <a:cs typeface="Times New Roman" panose="02020603050405020304" pitchFamily="18" charset="0"/>
              </a:rPr>
            </a:br>
            <a:br>
              <a:rPr lang="en-US" sz="2400" b="1" dirty="0">
                <a:solidFill>
                  <a:schemeClr val="bg1"/>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WRITING AZURE QUERIES FOR LOG ANALYTICS WORKSPACE</a:t>
            </a:r>
            <a:br>
              <a:rPr lang="en-IN" sz="2400" dirty="0">
                <a:solidFill>
                  <a:schemeClr val="bg1"/>
                </a:solidFill>
                <a:latin typeface="Times New Roman" panose="02020603050405020304" pitchFamily="18" charset="0"/>
                <a:cs typeface="Times New Roman" panose="02020603050405020304" pitchFamily="18" charset="0"/>
              </a:rPr>
            </a:b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6AE4CA9-2600-7FCF-FB20-6DDE79870493}"/>
              </a:ext>
            </a:extLst>
          </p:cNvPr>
          <p:cNvSpPr>
            <a:spLocks noGrp="1"/>
          </p:cNvSpPr>
          <p:nvPr>
            <p:ph type="subTitle" idx="1"/>
          </p:nvPr>
        </p:nvSpPr>
        <p:spPr>
          <a:xfrm>
            <a:off x="7650480" y="2523600"/>
            <a:ext cx="4415790" cy="1239894"/>
          </a:xfrm>
        </p:spPr>
        <p:txBody>
          <a:bodyPr>
            <a:normAutofit lnSpcReduction="10000"/>
          </a:bodyPr>
          <a:lstStyle/>
          <a:p>
            <a:r>
              <a:rPr lang="en-US" sz="2400" dirty="0">
                <a:solidFill>
                  <a:srgbClr val="002060"/>
                </a:solidFill>
                <a:latin typeface="Times New Roman" panose="02020603050405020304" pitchFamily="18" charset="0"/>
                <a:cs typeface="Times New Roman" panose="02020603050405020304" pitchFamily="18" charset="0"/>
              </a:rPr>
              <a:t>Under the guide of </a:t>
            </a:r>
            <a:r>
              <a:rPr lang="en-US" sz="2400" b="1" dirty="0">
                <a:solidFill>
                  <a:srgbClr val="002060"/>
                </a:solidFill>
                <a:latin typeface="Times New Roman" panose="02020603050405020304" pitchFamily="18" charset="0"/>
                <a:cs typeface="Times New Roman" panose="02020603050405020304" pitchFamily="18" charset="0"/>
              </a:rPr>
              <a:t>:</a:t>
            </a:r>
          </a:p>
          <a:p>
            <a:r>
              <a:rPr lang="en-US" sz="1800" b="1" dirty="0" err="1">
                <a:solidFill>
                  <a:schemeClr val="bg1"/>
                </a:solidFill>
                <a:latin typeface="Times New Roman" panose="02020603050405020304" pitchFamily="18" charset="0"/>
                <a:cs typeface="Times New Roman" panose="02020603050405020304" pitchFamily="18" charset="0"/>
              </a:rPr>
              <a:t>Mrs.A.AMRUTAVALLI</a:t>
            </a:r>
            <a:r>
              <a:rPr lang="en-US" sz="1800" b="1" dirty="0">
                <a:solidFill>
                  <a:schemeClr val="bg1"/>
                </a:solidFill>
                <a:latin typeface="Times New Roman" panose="02020603050405020304" pitchFamily="18" charset="0"/>
                <a:cs typeface="Times New Roman" panose="02020603050405020304" pitchFamily="18" charset="0"/>
              </a:rPr>
              <a:t> </a:t>
            </a:r>
            <a:r>
              <a:rPr lang="en-US" sz="1200" b="1" dirty="0">
                <a:solidFill>
                  <a:schemeClr val="bg1"/>
                </a:solidFill>
                <a:latin typeface="Times New Roman" panose="02020603050405020304" pitchFamily="18" charset="0"/>
                <a:cs typeface="Times New Roman" panose="02020603050405020304" pitchFamily="18" charset="0"/>
              </a:rPr>
              <a:t>M.TECH,(</a:t>
            </a:r>
            <a:r>
              <a:rPr lang="en-US" sz="1200" b="1" dirty="0" err="1">
                <a:solidFill>
                  <a:schemeClr val="bg1"/>
                </a:solidFill>
                <a:latin typeface="Times New Roman" panose="02020603050405020304" pitchFamily="18" charset="0"/>
                <a:cs typeface="Times New Roman" panose="02020603050405020304" pitchFamily="18" charset="0"/>
              </a:rPr>
              <a:t>Ph.D</a:t>
            </a:r>
            <a:r>
              <a:rPr lang="en-US" sz="1200" b="1" dirty="0">
                <a:solidFill>
                  <a:schemeClr val="bg1"/>
                </a:solidFill>
                <a:latin typeface="Times New Roman" panose="02020603050405020304" pitchFamily="18" charset="0"/>
                <a:cs typeface="Times New Roman" panose="02020603050405020304" pitchFamily="18" charset="0"/>
              </a:rPr>
              <a:t>)</a:t>
            </a:r>
          </a:p>
          <a:p>
            <a:r>
              <a:rPr lang="en-US" sz="1800" b="1" dirty="0">
                <a:solidFill>
                  <a:schemeClr val="bg1"/>
                </a:solidFill>
                <a:latin typeface="Times New Roman" panose="02020603050405020304" pitchFamily="18" charset="0"/>
                <a:cs typeface="Times New Roman" panose="02020603050405020304" pitchFamily="18" charset="0"/>
              </a:rPr>
              <a:t>Assoc., Professor</a:t>
            </a:r>
          </a:p>
        </p:txBody>
      </p:sp>
      <p:sp>
        <p:nvSpPr>
          <p:cNvPr id="5" name="TextBox 4">
            <a:extLst>
              <a:ext uri="{FF2B5EF4-FFF2-40B4-BE49-F238E27FC236}">
                <a16:creationId xmlns:a16="http://schemas.microsoft.com/office/drawing/2014/main" id="{8E6400B8-700D-8C4B-9DB1-92EE7B19C7C2}"/>
              </a:ext>
            </a:extLst>
          </p:cNvPr>
          <p:cNvSpPr txBox="1"/>
          <p:nvPr/>
        </p:nvSpPr>
        <p:spPr>
          <a:xfrm>
            <a:off x="352425" y="1803116"/>
            <a:ext cx="4832751" cy="2680862"/>
          </a:xfrm>
          <a:prstGeom prst="rect">
            <a:avLst/>
          </a:prstGeom>
          <a:noFill/>
        </p:spPr>
        <p:txBody>
          <a:bodyPr wrap="square">
            <a:spAutoFit/>
          </a:bodyPr>
          <a:lstStyle/>
          <a:p>
            <a:pPr>
              <a:lnSpc>
                <a:spcPct val="150000"/>
              </a:lnSpc>
            </a:pPr>
            <a:r>
              <a:rPr lang="en-US" sz="2400" b="1" dirty="0">
                <a:solidFill>
                  <a:srgbClr val="002060"/>
                </a:solidFill>
                <a:latin typeface="Times New Roman" panose="02020603050405020304" pitchFamily="18" charset="0"/>
                <a:cs typeface="Times New Roman" panose="02020603050405020304" pitchFamily="18" charset="0"/>
              </a:rPr>
              <a:t>By : </a:t>
            </a:r>
          </a:p>
          <a:p>
            <a:pPr>
              <a:lnSpc>
                <a:spcPct val="150000"/>
              </a:lnSpc>
            </a:pPr>
            <a:r>
              <a:rPr lang="en-IN" b="1" dirty="0">
                <a:solidFill>
                  <a:schemeClr val="bg1"/>
                </a:solidFill>
                <a:latin typeface="Times New Roman" panose="02020603050405020304" pitchFamily="18" charset="0"/>
                <a:cs typeface="Times New Roman" panose="02020603050405020304" pitchFamily="18" charset="0"/>
              </a:rPr>
              <a:t>P.DEEPTHI                          </a:t>
            </a:r>
          </a:p>
          <a:p>
            <a:pPr>
              <a:lnSpc>
                <a:spcPct val="150000"/>
              </a:lnSpc>
            </a:pPr>
            <a:r>
              <a:rPr lang="en-IN" b="1" dirty="0">
                <a:solidFill>
                  <a:schemeClr val="bg1"/>
                </a:solidFill>
                <a:latin typeface="Times New Roman" panose="02020603050405020304" pitchFamily="18" charset="0"/>
                <a:cs typeface="Times New Roman" panose="02020603050405020304" pitchFamily="18" charset="0"/>
              </a:rPr>
              <a:t>G.KAVYA</a:t>
            </a:r>
          </a:p>
          <a:p>
            <a:pPr>
              <a:lnSpc>
                <a:spcPct val="150000"/>
              </a:lnSpc>
            </a:pPr>
            <a:r>
              <a:rPr lang="en-IN" b="1" dirty="0">
                <a:solidFill>
                  <a:schemeClr val="bg1"/>
                </a:solidFill>
                <a:latin typeface="Times New Roman" panose="02020603050405020304" pitchFamily="18" charset="0"/>
                <a:cs typeface="Times New Roman" panose="02020603050405020304" pitchFamily="18" charset="0"/>
              </a:rPr>
              <a:t>K.HARI PRIYA YADAV</a:t>
            </a:r>
          </a:p>
          <a:p>
            <a:pPr>
              <a:lnSpc>
                <a:spcPct val="150000"/>
              </a:lnSpc>
            </a:pPr>
            <a:r>
              <a:rPr lang="en-IN" b="1" dirty="0">
                <a:solidFill>
                  <a:schemeClr val="bg1"/>
                </a:solidFill>
                <a:latin typeface="Times New Roman" panose="02020603050405020304" pitchFamily="18" charset="0"/>
                <a:cs typeface="Times New Roman" panose="02020603050405020304" pitchFamily="18" charset="0"/>
              </a:rPr>
              <a:t>U.KIRAN KUMAR</a:t>
            </a:r>
          </a:p>
          <a:p>
            <a:pPr>
              <a:lnSpc>
                <a:spcPct val="150000"/>
              </a:lnSpc>
            </a:pPr>
            <a:r>
              <a:rPr lang="en-IN" b="1" dirty="0">
                <a:solidFill>
                  <a:schemeClr val="bg1"/>
                </a:solidFill>
                <a:latin typeface="Times New Roman" panose="02020603050405020304" pitchFamily="18" charset="0"/>
                <a:cs typeface="Times New Roman" panose="02020603050405020304" pitchFamily="18" charset="0"/>
              </a:rPr>
              <a:t>D.MEERAVALI</a:t>
            </a:r>
          </a:p>
        </p:txBody>
      </p:sp>
      <p:sp>
        <p:nvSpPr>
          <p:cNvPr id="7" name="TextBox 6">
            <a:extLst>
              <a:ext uri="{FF2B5EF4-FFF2-40B4-BE49-F238E27FC236}">
                <a16:creationId xmlns:a16="http://schemas.microsoft.com/office/drawing/2014/main" id="{F38F394D-4E3C-65D0-FF9E-220D61EA2689}"/>
              </a:ext>
            </a:extLst>
          </p:cNvPr>
          <p:cNvSpPr txBox="1"/>
          <p:nvPr/>
        </p:nvSpPr>
        <p:spPr>
          <a:xfrm>
            <a:off x="2951476" y="2293947"/>
            <a:ext cx="1590042" cy="2723823"/>
          </a:xfrm>
          <a:prstGeom prst="rect">
            <a:avLst/>
          </a:prstGeom>
          <a:noFill/>
        </p:spPr>
        <p:txBody>
          <a:bodyPr wrap="square">
            <a:spAutoFit/>
          </a:bodyPr>
          <a:lstStyle/>
          <a:p>
            <a:pPr>
              <a:lnSpc>
                <a:spcPct val="150000"/>
              </a:lnSpc>
            </a:pPr>
            <a:r>
              <a:rPr lang="en-IN" b="1" dirty="0">
                <a:solidFill>
                  <a:schemeClr val="bg1"/>
                </a:solidFill>
                <a:latin typeface="Times New Roman" panose="02020603050405020304" pitchFamily="18" charset="0"/>
                <a:cs typeface="Times New Roman" panose="02020603050405020304" pitchFamily="18" charset="0"/>
              </a:rPr>
              <a:t>19JU1A0513</a:t>
            </a:r>
          </a:p>
          <a:p>
            <a:pPr>
              <a:lnSpc>
                <a:spcPct val="150000"/>
              </a:lnSpc>
            </a:pPr>
            <a:r>
              <a:rPr lang="en-IN" b="1" dirty="0">
                <a:solidFill>
                  <a:schemeClr val="bg1"/>
                </a:solidFill>
                <a:latin typeface="Times New Roman" panose="02020603050405020304" pitchFamily="18" charset="0"/>
                <a:cs typeface="Times New Roman" panose="02020603050405020304" pitchFamily="18" charset="0"/>
              </a:rPr>
              <a:t>19JU1A0533</a:t>
            </a:r>
          </a:p>
          <a:p>
            <a:pPr>
              <a:lnSpc>
                <a:spcPct val="150000"/>
              </a:lnSpc>
            </a:pPr>
            <a:r>
              <a:rPr lang="en-IN" b="1" dirty="0">
                <a:solidFill>
                  <a:schemeClr val="bg1"/>
                </a:solidFill>
                <a:latin typeface="Times New Roman" panose="02020603050405020304" pitchFamily="18" charset="0"/>
                <a:cs typeface="Times New Roman" panose="02020603050405020304" pitchFamily="18" charset="0"/>
              </a:rPr>
              <a:t>19JU1A0526  </a:t>
            </a:r>
          </a:p>
          <a:p>
            <a:pPr>
              <a:lnSpc>
                <a:spcPct val="150000"/>
              </a:lnSpc>
            </a:pPr>
            <a:r>
              <a:rPr lang="en-IN" b="1" dirty="0">
                <a:solidFill>
                  <a:schemeClr val="bg1"/>
                </a:solidFill>
                <a:latin typeface="Times New Roman" panose="02020603050405020304" pitchFamily="18" charset="0"/>
                <a:cs typeface="Times New Roman" panose="02020603050405020304" pitchFamily="18" charset="0"/>
              </a:rPr>
              <a:t>19JU1A0538</a:t>
            </a:r>
          </a:p>
          <a:p>
            <a:pPr>
              <a:lnSpc>
                <a:spcPct val="150000"/>
              </a:lnSpc>
            </a:pPr>
            <a:r>
              <a:rPr lang="en-IN" b="1" dirty="0">
                <a:solidFill>
                  <a:schemeClr val="bg1"/>
                </a:solidFill>
                <a:latin typeface="Times New Roman" panose="02020603050405020304" pitchFamily="18" charset="0"/>
                <a:cs typeface="Times New Roman" panose="02020603050405020304" pitchFamily="18" charset="0"/>
              </a:rPr>
              <a:t>19JU1A0553        </a:t>
            </a:r>
          </a:p>
          <a:p>
            <a:endParaRPr lang="en-IN" b="1" dirty="0"/>
          </a:p>
          <a:p>
            <a:r>
              <a:rPr lang="en-IN" b="1" dirty="0"/>
              <a:t>              </a:t>
            </a:r>
          </a:p>
        </p:txBody>
      </p:sp>
      <p:sp>
        <p:nvSpPr>
          <p:cNvPr id="6" name="TextBox 5">
            <a:extLst>
              <a:ext uri="{FF2B5EF4-FFF2-40B4-BE49-F238E27FC236}">
                <a16:creationId xmlns:a16="http://schemas.microsoft.com/office/drawing/2014/main" id="{FC7C7B1E-CA47-A904-241F-A0598AE53B1A}"/>
              </a:ext>
            </a:extLst>
          </p:cNvPr>
          <p:cNvSpPr txBox="1"/>
          <p:nvPr/>
        </p:nvSpPr>
        <p:spPr>
          <a:xfrm>
            <a:off x="-1" y="4919008"/>
            <a:ext cx="12192001" cy="1938992"/>
          </a:xfrm>
          <a:prstGeom prst="rect">
            <a:avLst/>
          </a:prstGeom>
          <a:noFill/>
        </p:spPr>
        <p:txBody>
          <a:bodyPr wrap="square">
            <a:spAutoFit/>
          </a:bodyPr>
          <a:lstStyle/>
          <a:p>
            <a:pPr algn="ctr"/>
            <a:r>
              <a:rPr lang="en-IN" sz="2400" b="1" dirty="0">
                <a:solidFill>
                  <a:srgbClr val="002060"/>
                </a:solidFill>
                <a:latin typeface="Times New Roman" panose="02020603050405020304" pitchFamily="18" charset="0"/>
                <a:cs typeface="Times New Roman" panose="02020603050405020304" pitchFamily="18" charset="0"/>
              </a:rPr>
              <a:t>DEPARTMENT OF COMPUTER SCIENCE AND ENGINEERING </a:t>
            </a:r>
          </a:p>
          <a:p>
            <a:pPr algn="ctr"/>
            <a:r>
              <a:rPr lang="en-IN" sz="2400" b="1" dirty="0">
                <a:solidFill>
                  <a:srgbClr val="C00000"/>
                </a:solidFill>
                <a:latin typeface="Times New Roman" panose="02020603050405020304" pitchFamily="18" charset="0"/>
                <a:cs typeface="Times New Roman" panose="02020603050405020304" pitchFamily="18" charset="0"/>
              </a:rPr>
              <a:t>KRISHNA CHAITANYA INSTITUTE OF TECHNOLOGY AND SCIENCES </a:t>
            </a:r>
          </a:p>
          <a:p>
            <a:pPr algn="ctr"/>
            <a:r>
              <a:rPr lang="en-IN" sz="2400" dirty="0">
                <a:solidFill>
                  <a:srgbClr val="0070C0"/>
                </a:solidFill>
                <a:latin typeface="Times New Roman" panose="02020603050405020304" pitchFamily="18" charset="0"/>
                <a:cs typeface="Times New Roman" panose="02020603050405020304" pitchFamily="18" charset="0"/>
              </a:rPr>
              <a:t>(</a:t>
            </a:r>
            <a:r>
              <a:rPr lang="en-IN" sz="2400" dirty="0">
                <a:solidFill>
                  <a:srgbClr val="7030A0"/>
                </a:solidFill>
                <a:latin typeface="Times New Roman" panose="02020603050405020304" pitchFamily="18" charset="0"/>
                <a:cs typeface="Times New Roman" panose="02020603050405020304" pitchFamily="18" charset="0"/>
              </a:rPr>
              <a:t>Approved by </a:t>
            </a:r>
            <a:r>
              <a:rPr lang="en-IN" sz="2400" dirty="0" err="1">
                <a:solidFill>
                  <a:srgbClr val="7030A0"/>
                </a:solidFill>
                <a:latin typeface="Times New Roman" panose="02020603050405020304" pitchFamily="18" charset="0"/>
                <a:cs typeface="Times New Roman" panose="02020603050405020304" pitchFamily="18" charset="0"/>
              </a:rPr>
              <a:t>AICTE,New</a:t>
            </a:r>
            <a:r>
              <a:rPr lang="en-IN" sz="2400" dirty="0">
                <a:solidFill>
                  <a:srgbClr val="7030A0"/>
                </a:solidFill>
                <a:latin typeface="Times New Roman" panose="02020603050405020304" pitchFamily="18" charset="0"/>
                <a:cs typeface="Times New Roman" panose="02020603050405020304" pitchFamily="18" charset="0"/>
              </a:rPr>
              <a:t> Delhi &amp; Affiliated to JNTU,KAKINADA</a:t>
            </a:r>
            <a:r>
              <a:rPr lang="en-IN" sz="2400" dirty="0">
                <a:latin typeface="Times New Roman" panose="02020603050405020304" pitchFamily="18" charset="0"/>
                <a:cs typeface="Times New Roman" panose="02020603050405020304" pitchFamily="18" charset="0"/>
              </a:rPr>
              <a:t>)</a:t>
            </a:r>
          </a:p>
          <a:p>
            <a:pPr algn="ctr"/>
            <a:r>
              <a:rPr lang="en-IN" sz="2400" dirty="0">
                <a:solidFill>
                  <a:srgbClr val="002060"/>
                </a:solidFill>
                <a:latin typeface="Times New Roman" panose="02020603050405020304" pitchFamily="18" charset="0"/>
                <a:cs typeface="Times New Roman" panose="02020603050405020304" pitchFamily="18" charset="0"/>
              </a:rPr>
              <a:t>MARKAPUR</a:t>
            </a:r>
          </a:p>
          <a:p>
            <a:pPr algn="ctr"/>
            <a:r>
              <a:rPr lang="en-IN" sz="2400" dirty="0">
                <a:solidFill>
                  <a:srgbClr val="002060"/>
                </a:solidFill>
                <a:latin typeface="Times New Roman" panose="02020603050405020304" pitchFamily="18" charset="0"/>
                <a:cs typeface="Times New Roman" panose="02020603050405020304" pitchFamily="18" charset="0"/>
              </a:rPr>
              <a:t>2022-2023</a:t>
            </a:r>
          </a:p>
        </p:txBody>
      </p:sp>
      <p:pic>
        <p:nvPicPr>
          <p:cNvPr id="8" name="image1.jpeg">
            <a:extLst>
              <a:ext uri="{FF2B5EF4-FFF2-40B4-BE49-F238E27FC236}">
                <a16:creationId xmlns:a16="http://schemas.microsoft.com/office/drawing/2014/main" id="{A6A5DC15-6F92-2635-D8C9-403238E2114A}"/>
              </a:ext>
            </a:extLst>
          </p:cNvPr>
          <p:cNvPicPr/>
          <p:nvPr/>
        </p:nvPicPr>
        <p:blipFill>
          <a:blip r:embed="rId2" cstate="print"/>
          <a:stretch>
            <a:fillRect/>
          </a:stretch>
        </p:blipFill>
        <p:spPr>
          <a:xfrm>
            <a:off x="5385056" y="3525473"/>
            <a:ext cx="1621766" cy="1176020"/>
          </a:xfrm>
          <a:prstGeom prst="rect">
            <a:avLst/>
          </a:prstGeom>
        </p:spPr>
      </p:pic>
    </p:spTree>
    <p:extLst>
      <p:ext uri="{BB962C8B-B14F-4D97-AF65-F5344CB8AC3E}">
        <p14:creationId xmlns:p14="http://schemas.microsoft.com/office/powerpoint/2010/main" val="20658969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7594" y="383177"/>
            <a:ext cx="7729728" cy="1062446"/>
          </a:xfrm>
        </p:spPr>
        <p:txBody>
          <a:bodyPr/>
          <a:lstStyle/>
          <a:p>
            <a:r>
              <a:rPr lang="en-IN" b="1" dirty="0">
                <a:latin typeface="Times New Roman" pitchFamily="18" charset="0"/>
                <a:cs typeface="Times New Roman" pitchFamily="18" charset="0"/>
              </a:rPr>
              <a:t>ADVANTAGES</a:t>
            </a:r>
          </a:p>
        </p:txBody>
      </p:sp>
      <p:sp>
        <p:nvSpPr>
          <p:cNvPr id="3" name="Rectangle 2"/>
          <p:cNvSpPr/>
          <p:nvPr/>
        </p:nvSpPr>
        <p:spPr>
          <a:xfrm>
            <a:off x="653143" y="1761870"/>
            <a:ext cx="10850880" cy="4555093"/>
          </a:xfrm>
          <a:prstGeom prst="rect">
            <a:avLst/>
          </a:prstGeom>
        </p:spPr>
        <p:txBody>
          <a:bodyPr wrap="square">
            <a:spAutoFit/>
          </a:bodyPr>
          <a:lstStyle/>
          <a:p>
            <a:pPr marL="342900" indent="-342900" algn="just">
              <a:lnSpc>
                <a:spcPct val="150000"/>
              </a:lnSpc>
              <a:buFont typeface="Arial" pitchFamily="34" charset="0"/>
              <a:buChar char="•"/>
            </a:pPr>
            <a:r>
              <a:rPr lang="en-IN" sz="2000" dirty="0">
                <a:latin typeface="Times New Roman" pitchFamily="18" charset="0"/>
                <a:cs typeface="Times New Roman" pitchFamily="18" charset="0"/>
              </a:rPr>
              <a:t>Simple Syntax: KQL uses a simple syntax that is easy to learn and use. Its syntax is similar to SQL, which makes it familiar to users who have experience with SQL.</a:t>
            </a:r>
          </a:p>
          <a:p>
            <a:pPr marL="342900" indent="-342900" algn="just">
              <a:lnSpc>
                <a:spcPct val="150000"/>
              </a:lnSpc>
              <a:buFont typeface="Arial" pitchFamily="34" charset="0"/>
              <a:buChar char="•"/>
            </a:pPr>
            <a:r>
              <a:rPr lang="en-IN" sz="2000" dirty="0">
                <a:latin typeface="Times New Roman" pitchFamily="18" charset="0"/>
                <a:cs typeface="Times New Roman" pitchFamily="18" charset="0"/>
              </a:rPr>
              <a:t>Query Performance: KQL is designed to be highly </a:t>
            </a:r>
            <a:r>
              <a:rPr lang="en-IN" sz="2000" dirty="0" err="1">
                <a:latin typeface="Times New Roman" pitchFamily="18" charset="0"/>
                <a:cs typeface="Times New Roman" pitchFamily="18" charset="0"/>
              </a:rPr>
              <a:t>performant</a:t>
            </a:r>
            <a:r>
              <a:rPr lang="en-IN" sz="2000" dirty="0">
                <a:latin typeface="Times New Roman" pitchFamily="18" charset="0"/>
                <a:cs typeface="Times New Roman" pitchFamily="18" charset="0"/>
              </a:rPr>
              <a:t> and can handle large datasets. It uses a columnar data store that allows for efficient processing of data.</a:t>
            </a:r>
          </a:p>
          <a:p>
            <a:pPr marL="342900" indent="-342900" algn="just">
              <a:lnSpc>
                <a:spcPct val="150000"/>
              </a:lnSpc>
              <a:buFont typeface="Arial" pitchFamily="34" charset="0"/>
              <a:buChar char="•"/>
            </a:pPr>
            <a:r>
              <a:rPr lang="en-IN" sz="2000" dirty="0">
                <a:latin typeface="Times New Roman" pitchFamily="18" charset="0"/>
                <a:cs typeface="Times New Roman" pitchFamily="18" charset="0"/>
              </a:rPr>
              <a:t>Real-time Data Analysis: KQL is optimized for real-time data analysis and can be used to </a:t>
            </a:r>
            <a:r>
              <a:rPr lang="en-IN" sz="2000" dirty="0" err="1">
                <a:latin typeface="Times New Roman" pitchFamily="18" charset="0"/>
                <a:cs typeface="Times New Roman" pitchFamily="18" charset="0"/>
              </a:rPr>
              <a:t>analyze</a:t>
            </a:r>
            <a:r>
              <a:rPr lang="en-IN" sz="2000" dirty="0">
                <a:latin typeface="Times New Roman" pitchFamily="18" charset="0"/>
                <a:cs typeface="Times New Roman" pitchFamily="18" charset="0"/>
              </a:rPr>
              <a:t> data as it is generated. This makes it ideal for monitoring and alerting systems.</a:t>
            </a:r>
          </a:p>
          <a:p>
            <a:pPr marL="342900" indent="-342900" algn="just">
              <a:lnSpc>
                <a:spcPct val="150000"/>
              </a:lnSpc>
              <a:buFont typeface="Arial" pitchFamily="34" charset="0"/>
              <a:buChar char="•"/>
            </a:pPr>
            <a:r>
              <a:rPr lang="en-IN" sz="2000" dirty="0">
                <a:latin typeface="Times New Roman" pitchFamily="18" charset="0"/>
                <a:cs typeface="Times New Roman" pitchFamily="18" charset="0"/>
              </a:rPr>
              <a:t>Flexibility: KQL is a versatile language that can be used to query a wide range of data sources. It can be used to query data stored in Azure Data Explorer, Azure Log Analytics, Azure Monitor, and other data sources.</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45480008"/>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729560"/>
            <a:ext cx="7729728" cy="986029"/>
          </a:xfrm>
        </p:spPr>
        <p:txBody>
          <a:bodyPr/>
          <a:lstStyle/>
          <a:p>
            <a:r>
              <a:rPr lang="en-IN" b="1" dirty="0">
                <a:latin typeface="Times New Roman" pitchFamily="18" charset="0"/>
                <a:cs typeface="Times New Roman" pitchFamily="18" charset="0"/>
              </a:rPr>
              <a:t>SYSTEM REQUIREMENTS</a:t>
            </a:r>
          </a:p>
        </p:txBody>
      </p:sp>
      <p:sp>
        <p:nvSpPr>
          <p:cNvPr id="3" name="Rectangle 2"/>
          <p:cNvSpPr/>
          <p:nvPr/>
        </p:nvSpPr>
        <p:spPr>
          <a:xfrm>
            <a:off x="1419497" y="2136338"/>
            <a:ext cx="10772503" cy="4247317"/>
          </a:xfrm>
          <a:prstGeom prst="rect">
            <a:avLst/>
          </a:prstGeom>
        </p:spPr>
        <p:txBody>
          <a:bodyPr wrap="square">
            <a:spAutoFit/>
          </a:bodyPr>
          <a:lstStyle/>
          <a:p>
            <a:pPr algn="just">
              <a:lnSpc>
                <a:spcPct val="150000"/>
              </a:lnSpc>
            </a:pPr>
            <a:r>
              <a:rPr lang="en-IN" sz="2000" b="1" dirty="0">
                <a:latin typeface="Times New Roman" pitchFamily="18" charset="0"/>
                <a:cs typeface="Times New Roman" pitchFamily="18" charset="0"/>
              </a:rPr>
              <a:t>HARDWARE REQUIREMENTS</a:t>
            </a:r>
            <a:endParaRPr lang="en-IN" sz="2000" dirty="0">
              <a:latin typeface="Times New Roman" pitchFamily="18" charset="0"/>
              <a:cs typeface="Times New Roman" pitchFamily="18" charset="0"/>
            </a:endParaRPr>
          </a:p>
          <a:p>
            <a:pPr marL="1257300" lvl="2" indent="-342900" algn="just">
              <a:lnSpc>
                <a:spcPct val="150000"/>
              </a:lnSpc>
              <a:buFont typeface="Wingdings" pitchFamily="2" charset="2"/>
              <a:buChar char="v"/>
            </a:pPr>
            <a:r>
              <a:rPr lang="en-IN" sz="2000" dirty="0">
                <a:latin typeface="Times New Roman" pitchFamily="18" charset="0"/>
                <a:cs typeface="Times New Roman" pitchFamily="18" charset="0"/>
              </a:rPr>
              <a:t>RAM : minimum 4 GB</a:t>
            </a:r>
          </a:p>
          <a:p>
            <a:pPr marL="1257300" lvl="2" indent="-342900" algn="just">
              <a:lnSpc>
                <a:spcPct val="150000"/>
              </a:lnSpc>
              <a:buFont typeface="Wingdings" pitchFamily="2" charset="2"/>
              <a:buChar char="v"/>
            </a:pPr>
            <a:r>
              <a:rPr lang="en-IN" sz="2000" dirty="0">
                <a:latin typeface="Times New Roman" pitchFamily="18" charset="0"/>
                <a:cs typeface="Times New Roman" pitchFamily="18" charset="0"/>
              </a:rPr>
              <a:t>Space on Hard Disk : minimum 18 GB</a:t>
            </a:r>
          </a:p>
          <a:p>
            <a:pPr marL="1257300" lvl="2" indent="-342900" algn="just">
              <a:lnSpc>
                <a:spcPct val="150000"/>
              </a:lnSpc>
              <a:buFont typeface="Wingdings" pitchFamily="2" charset="2"/>
              <a:buChar char="v"/>
            </a:pPr>
            <a:r>
              <a:rPr lang="en-IN" sz="2000" dirty="0">
                <a:latin typeface="Times New Roman" pitchFamily="18" charset="0"/>
                <a:cs typeface="Times New Roman" pitchFamily="18" charset="0"/>
              </a:rPr>
              <a:t>Processor : Core i3 or i5</a:t>
            </a:r>
          </a:p>
          <a:p>
            <a:pPr marL="1257300" lvl="2" indent="-342900" algn="just">
              <a:lnSpc>
                <a:spcPct val="150000"/>
              </a:lnSpc>
              <a:buFont typeface="Wingdings" pitchFamily="2" charset="2"/>
              <a:buChar char="v"/>
            </a:pPr>
            <a:r>
              <a:rPr lang="en-IN" sz="2000" dirty="0">
                <a:latin typeface="Times New Roman" pitchFamily="18" charset="0"/>
                <a:cs typeface="Times New Roman" pitchFamily="18" charset="0"/>
              </a:rPr>
              <a:t>High speed internet : 5mbps</a:t>
            </a:r>
          </a:p>
          <a:p>
            <a:pPr lvl="0" algn="just">
              <a:lnSpc>
                <a:spcPct val="150000"/>
              </a:lnSpc>
            </a:pPr>
            <a:r>
              <a:rPr lang="en-IN" sz="2000" b="1" dirty="0">
                <a:latin typeface="Times New Roman" pitchFamily="18" charset="0"/>
                <a:cs typeface="Times New Roman" pitchFamily="18" charset="0"/>
              </a:rPr>
              <a:t>OPERATING SYSTEMS SUPPORTED</a:t>
            </a:r>
            <a:endParaRPr lang="en-IN" sz="2000" dirty="0">
              <a:latin typeface="Times New Roman" pitchFamily="18" charset="0"/>
              <a:cs typeface="Times New Roman" pitchFamily="18" charset="0"/>
            </a:endParaRPr>
          </a:p>
          <a:p>
            <a:pPr marL="1257300" lvl="2" indent="-342900" algn="just">
              <a:lnSpc>
                <a:spcPct val="150000"/>
              </a:lnSpc>
              <a:buFont typeface="Wingdings" pitchFamily="2" charset="2"/>
              <a:buChar char="v"/>
            </a:pPr>
            <a:r>
              <a:rPr lang="en-IN" sz="2000" dirty="0">
                <a:latin typeface="Times New Roman" pitchFamily="18" charset="0"/>
                <a:cs typeface="Times New Roman" pitchFamily="18" charset="0"/>
              </a:rPr>
              <a:t>Windows 7 or above</a:t>
            </a:r>
          </a:p>
          <a:p>
            <a:pPr algn="just">
              <a:lnSpc>
                <a:spcPct val="150000"/>
              </a:lnSpc>
            </a:pPr>
            <a:r>
              <a:rPr lang="en-IN" sz="2000" b="1" dirty="0">
                <a:latin typeface="Times New Roman" pitchFamily="18" charset="0"/>
                <a:cs typeface="Times New Roman" pitchFamily="18" charset="0"/>
              </a:rPr>
              <a:t>SOFTWARE REQUIREMENTS</a:t>
            </a:r>
            <a:endParaRPr lang="en-IN" sz="2000" dirty="0">
              <a:latin typeface="Times New Roman" pitchFamily="18" charset="0"/>
              <a:cs typeface="Times New Roman" pitchFamily="18" charset="0"/>
            </a:endParaRPr>
          </a:p>
          <a:p>
            <a:pPr marL="1257300" lvl="2" indent="-342900" algn="just">
              <a:lnSpc>
                <a:spcPct val="150000"/>
              </a:lnSpc>
              <a:buFont typeface="Wingdings" pitchFamily="2" charset="2"/>
              <a:buChar char="v"/>
            </a:pPr>
            <a:r>
              <a:rPr lang="en-IN" sz="2000" dirty="0">
                <a:latin typeface="Times New Roman" pitchFamily="18" charset="0"/>
                <a:cs typeface="Times New Roman" pitchFamily="18" charset="0"/>
              </a:rPr>
              <a:t>Microsoft Azure in cloud</a:t>
            </a:r>
          </a:p>
        </p:txBody>
      </p:sp>
    </p:spTree>
    <p:extLst>
      <p:ext uri="{BB962C8B-B14F-4D97-AF65-F5344CB8AC3E}">
        <p14:creationId xmlns:p14="http://schemas.microsoft.com/office/powerpoint/2010/main" val="1091532997"/>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78FE-133D-5C1E-4218-113A02A756C0}"/>
              </a:ext>
            </a:extLst>
          </p:cNvPr>
          <p:cNvSpPr>
            <a:spLocks noGrp="1"/>
          </p:cNvSpPr>
          <p:nvPr>
            <p:ph type="title"/>
          </p:nvPr>
        </p:nvSpPr>
        <p:spPr>
          <a:xfrm>
            <a:off x="2231136" y="292461"/>
            <a:ext cx="7729728" cy="688727"/>
          </a:xfrm>
        </p:spPr>
        <p:txBody>
          <a:bodyPr>
            <a:noAutofit/>
          </a:bodyPr>
          <a:lstStyle/>
          <a:p>
            <a:r>
              <a:rPr lang="en-US" b="1" dirty="0">
                <a:latin typeface="Times New Roman" panose="02020603050405020304" pitchFamily="18" charset="0"/>
                <a:cs typeface="Times New Roman" panose="02020603050405020304" pitchFamily="18" charset="0"/>
              </a:rPr>
              <a:t>AGENT deployment </a:t>
            </a:r>
          </a:p>
        </p:txBody>
      </p:sp>
      <p:pic>
        <p:nvPicPr>
          <p:cNvPr id="9" name="Content Placeholder 8">
            <a:extLst>
              <a:ext uri="{FF2B5EF4-FFF2-40B4-BE49-F238E27FC236}">
                <a16:creationId xmlns:a16="http://schemas.microsoft.com/office/drawing/2014/main" id="{FC6157B0-1A3C-65F8-14A0-89FCA302A3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470" y="1941516"/>
            <a:ext cx="10709059" cy="47098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7FC70D8F-F702-1A9A-89E8-6EC23E352D1E}"/>
              </a:ext>
            </a:extLst>
          </p:cNvPr>
          <p:cNvSpPr txBox="1"/>
          <p:nvPr/>
        </p:nvSpPr>
        <p:spPr>
          <a:xfrm>
            <a:off x="333850" y="981188"/>
            <a:ext cx="11858150" cy="96032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Select the workspace from the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Log Analytics workspaces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menu in the Azure portal. Then in the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Settings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section, select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Agents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770782"/>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F88278-54B4-65C5-6934-1DC6ADE17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643" y="1645920"/>
            <a:ext cx="8407937" cy="4913580"/>
          </a:xfrm>
          <a:prstGeom prst="rect">
            <a:avLst/>
          </a:prstGeom>
        </p:spPr>
      </p:pic>
      <p:sp>
        <p:nvSpPr>
          <p:cNvPr id="6" name="TextBox 5">
            <a:extLst>
              <a:ext uri="{FF2B5EF4-FFF2-40B4-BE49-F238E27FC236}">
                <a16:creationId xmlns:a16="http://schemas.microsoft.com/office/drawing/2014/main" id="{E73BE84D-0E76-5415-33AB-8E505B957822}"/>
              </a:ext>
            </a:extLst>
          </p:cNvPr>
          <p:cNvSpPr txBox="1"/>
          <p:nvPr/>
        </p:nvSpPr>
        <p:spPr>
          <a:xfrm>
            <a:off x="618173" y="182294"/>
            <a:ext cx="11406187" cy="142199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select the appropriate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Download Windows Agent</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version to download depending on the processor architecture of the Windows operating system.</a:t>
            </a:r>
          </a:p>
          <a:p>
            <a:pPr marL="285750" indent="-285750">
              <a:lnSpc>
                <a:spcPct val="150000"/>
              </a:lnSpc>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Run Setup to install the agent on your computer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241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C4208B-6537-3648-968A-C4E239401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0" y="1360169"/>
            <a:ext cx="9612630" cy="4935645"/>
          </a:xfrm>
          <a:prstGeom prst="rect">
            <a:avLst/>
          </a:prstGeom>
        </p:spPr>
      </p:pic>
      <p:sp>
        <p:nvSpPr>
          <p:cNvPr id="4" name="TextBox 3">
            <a:extLst>
              <a:ext uri="{FF2B5EF4-FFF2-40B4-BE49-F238E27FC236}">
                <a16:creationId xmlns:a16="http://schemas.microsoft.com/office/drawing/2014/main" id="{53CB164F-4867-D781-9623-9CDC7EF00E5A}"/>
              </a:ext>
            </a:extLst>
          </p:cNvPr>
          <p:cNvSpPr txBox="1"/>
          <p:nvPr/>
        </p:nvSpPr>
        <p:spPr>
          <a:xfrm>
            <a:off x="674370" y="318254"/>
            <a:ext cx="11121390" cy="96032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On the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Welcome</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page, click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Next</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On the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Destination Folder</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page, change or keep the default installation folder and then click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Next</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4870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EA6B42-9E79-EDB0-8F7D-6D6A161AA235}"/>
              </a:ext>
            </a:extLst>
          </p:cNvPr>
          <p:cNvSpPr txBox="1"/>
          <p:nvPr/>
        </p:nvSpPr>
        <p:spPr>
          <a:xfrm>
            <a:off x="523875" y="341064"/>
            <a:ext cx="11144249" cy="960328"/>
          </a:xfrm>
          <a:prstGeom prst="rect">
            <a:avLst/>
          </a:prstGeom>
          <a:noFill/>
        </p:spPr>
        <p:txBody>
          <a:bodyPr wrap="square">
            <a:spAutoFit/>
          </a:bodyPr>
          <a:lstStyle/>
          <a:p>
            <a:pPr marL="342900" lvl="0" indent="-342900" algn="just">
              <a:lnSpc>
                <a:spcPct val="150000"/>
              </a:lnSpc>
              <a:spcAft>
                <a:spcPts val="1000"/>
              </a:spcAft>
              <a:buFont typeface="Arial" panose="020B0604020202020204" pitchFamily="34" charset="0"/>
              <a:buChar char="•"/>
              <a:tabLst>
                <a:tab pos="1260475"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On the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Agent Setup Options</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page, choose to connect the agent to Azure Log Analytics and then click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Next</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6521D86-2F61-F293-B570-5678A000A008}"/>
              </a:ext>
            </a:extLst>
          </p:cNvPr>
          <p:cNvPicPr>
            <a:picLocks noChangeAspect="1"/>
          </p:cNvPicPr>
          <p:nvPr/>
        </p:nvPicPr>
        <p:blipFill>
          <a:blip r:embed="rId2"/>
          <a:stretch>
            <a:fillRect/>
          </a:stretch>
        </p:blipFill>
        <p:spPr>
          <a:xfrm>
            <a:off x="2228850" y="1211580"/>
            <a:ext cx="7084061" cy="5451717"/>
          </a:xfrm>
          <a:prstGeom prst="rect">
            <a:avLst/>
          </a:prstGeom>
        </p:spPr>
      </p:pic>
    </p:spTree>
    <p:extLst>
      <p:ext uri="{BB962C8B-B14F-4D97-AF65-F5344CB8AC3E}">
        <p14:creationId xmlns:p14="http://schemas.microsoft.com/office/powerpoint/2010/main" val="405950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ste Workspace ID and Primary Key">
            <a:extLst>
              <a:ext uri="{FF2B5EF4-FFF2-40B4-BE49-F238E27FC236}">
                <a16:creationId xmlns:a16="http://schemas.microsoft.com/office/drawing/2014/main" id="{9530382F-2E23-D8C4-9728-33AB1E886D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3181" y="1805940"/>
            <a:ext cx="7052310" cy="4789170"/>
          </a:xfrm>
          <a:prstGeom prst="rect">
            <a:avLst/>
          </a:prstGeom>
          <a:noFill/>
          <a:ln>
            <a:noFill/>
          </a:ln>
        </p:spPr>
      </p:pic>
      <p:sp>
        <p:nvSpPr>
          <p:cNvPr id="4" name="TextBox 3">
            <a:extLst>
              <a:ext uri="{FF2B5EF4-FFF2-40B4-BE49-F238E27FC236}">
                <a16:creationId xmlns:a16="http://schemas.microsoft.com/office/drawing/2014/main" id="{B55E8568-CD08-986F-423B-587A1BE25D06}"/>
              </a:ext>
            </a:extLst>
          </p:cNvPr>
          <p:cNvSpPr txBox="1"/>
          <p:nvPr/>
        </p:nvSpPr>
        <p:spPr>
          <a:xfrm>
            <a:off x="434340" y="343195"/>
            <a:ext cx="11178540" cy="1421992"/>
          </a:xfrm>
          <a:prstGeom prst="rect">
            <a:avLst/>
          </a:prstGeom>
          <a:noFill/>
        </p:spPr>
        <p:txBody>
          <a:bodyPr wrap="square">
            <a:spAutoFit/>
          </a:bodyPr>
          <a:lstStyle/>
          <a:p>
            <a:pPr marL="742950" lvl="1" indent="-285750" algn="just">
              <a:lnSpc>
                <a:spcPct val="150000"/>
              </a:lnSpc>
              <a:spcAft>
                <a:spcPts val="1000"/>
              </a:spcAft>
              <a:buFont typeface="Arial" panose="020B0604020202020204" pitchFamily="34" charset="0"/>
              <a:buChar char="•"/>
              <a:tabLst>
                <a:tab pos="810260" algn="l"/>
                <a:tab pos="90043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Paste the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Workspace ID</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Workspace Key (Primary Key)</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that you copied earlier. If the computer should report to a Log Analytics workspace in Azure Government cloud, select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Azure US Government</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from the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Azure Cloud</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drop-down list.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5317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C48289-7F52-424B-2EBB-16645668121C}"/>
              </a:ext>
            </a:extLst>
          </p:cNvPr>
          <p:cNvSpPr txBox="1"/>
          <p:nvPr/>
        </p:nvSpPr>
        <p:spPr>
          <a:xfrm>
            <a:off x="774382" y="359509"/>
            <a:ext cx="10747058" cy="83099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Click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Next</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once you have completed providing the necessary configuration settings.</a:t>
            </a:r>
          </a:p>
          <a:p>
            <a:pPr marL="285750" indent="-285750">
              <a:buFont typeface="Arial" panose="020B0604020202020204" pitchFamily="34" charset="0"/>
              <a:buChar char="•"/>
            </a:pPr>
            <a:endParaRPr lang="en-IN" dirty="0"/>
          </a:p>
        </p:txBody>
      </p:sp>
      <p:pic>
        <p:nvPicPr>
          <p:cNvPr id="3" name="Picture 2">
            <a:extLst>
              <a:ext uri="{FF2B5EF4-FFF2-40B4-BE49-F238E27FC236}">
                <a16:creationId xmlns:a16="http://schemas.microsoft.com/office/drawing/2014/main" id="{D817C663-EA73-AFBA-E6F3-7B585292641F}"/>
              </a:ext>
            </a:extLst>
          </p:cNvPr>
          <p:cNvPicPr>
            <a:picLocks noChangeAspect="1"/>
          </p:cNvPicPr>
          <p:nvPr/>
        </p:nvPicPr>
        <p:blipFill>
          <a:blip r:embed="rId2"/>
          <a:stretch>
            <a:fillRect/>
          </a:stretch>
        </p:blipFill>
        <p:spPr>
          <a:xfrm>
            <a:off x="468630" y="994409"/>
            <a:ext cx="11224260" cy="5504081"/>
          </a:xfrm>
          <a:prstGeom prst="rect">
            <a:avLst/>
          </a:prstGeom>
        </p:spPr>
      </p:pic>
    </p:spTree>
    <p:extLst>
      <p:ext uri="{BB962C8B-B14F-4D97-AF65-F5344CB8AC3E}">
        <p14:creationId xmlns:p14="http://schemas.microsoft.com/office/powerpoint/2010/main" val="3380605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2079" y="0"/>
            <a:ext cx="6794501" cy="2523768"/>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KQL Query –1:</a:t>
            </a:r>
          </a:p>
          <a:p>
            <a:pPr algn="just"/>
            <a:r>
              <a:rPr lang="en-US" sz="2000" dirty="0">
                <a:latin typeface="Times New Roman" panose="02020603050405020304" pitchFamily="18" charset="0"/>
                <a:cs typeface="Times New Roman" panose="02020603050405020304" pitchFamily="18" charset="0"/>
              </a:rPr>
              <a:t>Heartbeat</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where </a:t>
            </a:r>
            <a:r>
              <a:rPr lang="en-US" sz="2000" dirty="0" err="1">
                <a:latin typeface="Times New Roman" panose="02020603050405020304" pitchFamily="18" charset="0"/>
                <a:cs typeface="Times New Roman" panose="02020603050405020304" pitchFamily="18" charset="0"/>
              </a:rPr>
              <a:t>OSType</a:t>
            </a:r>
            <a:r>
              <a:rPr lang="en-US" sz="2000" dirty="0">
                <a:latin typeface="Times New Roman" panose="02020603050405020304" pitchFamily="18" charset="0"/>
                <a:cs typeface="Times New Roman" panose="02020603050405020304" pitchFamily="18" charset="0"/>
              </a:rPr>
              <a:t>  == ‘Windows’</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where Category != ‘Azure Monitor Agent’</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summarize </a:t>
            </a:r>
            <a:r>
              <a:rPr lang="en-US" sz="2000" dirty="0" err="1">
                <a:latin typeface="Times New Roman" panose="02020603050405020304" pitchFamily="18" charset="0"/>
                <a:cs typeface="Times New Roman" panose="02020603050405020304" pitchFamily="18" charset="0"/>
              </a:rPr>
              <a:t>arg_max</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TimeGenerated</a:t>
            </a:r>
            <a:r>
              <a:rPr lang="en-US" sz="2000" dirty="0">
                <a:latin typeface="Times New Roman" panose="02020603050405020304" pitchFamily="18" charset="0"/>
                <a:cs typeface="Times New Roman" panose="02020603050405020304" pitchFamily="18" charset="0"/>
              </a:rPr>
              <a:t>, *) by </a:t>
            </a:r>
            <a:r>
              <a:rPr lang="en-US" sz="2000" dirty="0" err="1">
                <a:latin typeface="Times New Roman" panose="02020603050405020304" pitchFamily="18" charset="0"/>
                <a:cs typeface="Times New Roman" panose="02020603050405020304" pitchFamily="18" charset="0"/>
              </a:rPr>
              <a:t>SourceComputerId</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sort by Computer</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render table</a:t>
            </a:r>
            <a:endParaRPr lang="en-IN" sz="2000" dirty="0">
              <a:latin typeface="Times New Roman" panose="02020603050405020304" pitchFamily="18" charset="0"/>
              <a:cs typeface="Times New Roman" panose="02020603050405020304" pitchFamily="18" charset="0"/>
            </a:endParaRPr>
          </a:p>
          <a:p>
            <a:endParaRPr lang="en-IN" dirty="0"/>
          </a:p>
        </p:txBody>
      </p:sp>
      <p:pic>
        <p:nvPicPr>
          <p:cNvPr id="2" name="Picture 1">
            <a:extLst>
              <a:ext uri="{FF2B5EF4-FFF2-40B4-BE49-F238E27FC236}">
                <a16:creationId xmlns:a16="http://schemas.microsoft.com/office/drawing/2014/main" id="{05A67938-1F49-9191-CC84-1B08BB8C99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 y="2248258"/>
            <a:ext cx="11704320" cy="4632602"/>
          </a:xfrm>
          <a:prstGeom prst="rect">
            <a:avLst/>
          </a:prstGeom>
        </p:spPr>
      </p:pic>
    </p:spTree>
    <p:extLst>
      <p:ext uri="{BB962C8B-B14F-4D97-AF65-F5344CB8AC3E}">
        <p14:creationId xmlns:p14="http://schemas.microsoft.com/office/powerpoint/2010/main" val="644105099"/>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D29911-E7B0-1B16-578B-B60F697F7A9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0010" y="0"/>
            <a:ext cx="12024360" cy="6858000"/>
          </a:xfrm>
          <a:prstGeom prst="rect">
            <a:avLst/>
          </a:prstGeom>
        </p:spPr>
      </p:pic>
    </p:spTree>
    <p:extLst>
      <p:ext uri="{BB962C8B-B14F-4D97-AF65-F5344CB8AC3E}">
        <p14:creationId xmlns:p14="http://schemas.microsoft.com/office/powerpoint/2010/main" val="1988317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A8B551-92C5-BB00-8B46-0DE0103C9688}"/>
              </a:ext>
            </a:extLst>
          </p:cNvPr>
          <p:cNvSpPr txBox="1"/>
          <p:nvPr/>
        </p:nvSpPr>
        <p:spPr>
          <a:xfrm>
            <a:off x="774004" y="560070"/>
            <a:ext cx="6460807"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CONTENTS</a:t>
            </a:r>
            <a:endParaRPr lang="en-IN" sz="2800" dirty="0">
              <a:latin typeface="Times New Roman" panose="02020603050405020304" pitchFamily="18" charset="0"/>
              <a:cs typeface="Times New Roman" panose="02020603050405020304" pitchFamily="18" charset="0"/>
            </a:endParaRPr>
          </a:p>
        </p:txBody>
      </p:sp>
      <p:sp>
        <p:nvSpPr>
          <p:cNvPr id="4" name="TextBox 2">
            <a:extLst>
              <a:ext uri="{FF2B5EF4-FFF2-40B4-BE49-F238E27FC236}">
                <a16:creationId xmlns:a16="http://schemas.microsoft.com/office/drawing/2014/main" id="{39484908-CF04-413B-764C-81ECE38783D5}"/>
              </a:ext>
            </a:extLst>
          </p:cNvPr>
          <p:cNvSpPr txBox="1"/>
          <p:nvPr/>
        </p:nvSpPr>
        <p:spPr>
          <a:xfrm>
            <a:off x="774004" y="1228457"/>
            <a:ext cx="10564556" cy="5170646"/>
          </a:xfrm>
          <a:prstGeom prst="rect">
            <a:avLst/>
          </a:prstGeom>
          <a:noFill/>
        </p:spPr>
        <p:txBody>
          <a:bodyPr wrap="square" numCol="2"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ABSTRACT</a:t>
            </a:r>
          </a:p>
          <a:p>
            <a:pPr marL="457200" indent="-4572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INTRODUCTION</a:t>
            </a:r>
          </a:p>
          <a:p>
            <a:pPr marL="457200" indent="-4572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LITERATURE REVIEW</a:t>
            </a:r>
          </a:p>
          <a:p>
            <a:pPr marL="457200" indent="-4572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EXISTING SYSTEM</a:t>
            </a:r>
          </a:p>
          <a:p>
            <a:pPr marL="457200" indent="-4572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DRAWBACKS OF EXISTING SYSTEM</a:t>
            </a:r>
          </a:p>
          <a:p>
            <a:pPr marL="457200" indent="-4572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PROPOSED SYSTEM</a:t>
            </a:r>
          </a:p>
          <a:p>
            <a:pPr marL="457200" indent="-4572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ADVANTAGES OF PROPOSED SYSTEM</a:t>
            </a:r>
          </a:p>
          <a:p>
            <a:pPr marL="457200" indent="-4572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REQUIREMENT SPECIFICATION</a:t>
            </a:r>
          </a:p>
          <a:p>
            <a:pPr marL="457200" indent="-4572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AGENT DEPLOYMENET</a:t>
            </a:r>
          </a:p>
          <a:p>
            <a:pPr marL="457200" indent="-4572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CONCLUSION</a:t>
            </a:r>
          </a:p>
          <a:p>
            <a:pPr marL="457200" indent="-4572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3371542242"/>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BB5432-B5C9-4C1C-0F23-1CC70D6E9CC2}"/>
              </a:ext>
            </a:extLst>
          </p:cNvPr>
          <p:cNvSpPr txBox="1"/>
          <p:nvPr/>
        </p:nvSpPr>
        <p:spPr>
          <a:xfrm>
            <a:off x="594360" y="182598"/>
            <a:ext cx="6097904" cy="400110"/>
          </a:xfrm>
          <a:prstGeom prst="rect">
            <a:avLst/>
          </a:prstGeom>
          <a:noFill/>
        </p:spPr>
        <p:txBody>
          <a:bodyPr wrap="square">
            <a:spAutoFit/>
          </a:bodyPr>
          <a:lstStyle/>
          <a:p>
            <a:pPr algn="just"/>
            <a:r>
              <a:rPr lang="en-US" sz="2000" b="1" dirty="0"/>
              <a:t>KQL Query –2:</a:t>
            </a:r>
          </a:p>
        </p:txBody>
      </p:sp>
      <p:sp>
        <p:nvSpPr>
          <p:cNvPr id="5" name="TextBox 4">
            <a:extLst>
              <a:ext uri="{FF2B5EF4-FFF2-40B4-BE49-F238E27FC236}">
                <a16:creationId xmlns:a16="http://schemas.microsoft.com/office/drawing/2014/main" id="{562671B0-7158-C588-10DD-3F4B6B5B13C7}"/>
              </a:ext>
            </a:extLst>
          </p:cNvPr>
          <p:cNvSpPr txBox="1"/>
          <p:nvPr/>
        </p:nvSpPr>
        <p:spPr>
          <a:xfrm>
            <a:off x="594360" y="551930"/>
            <a:ext cx="6097904" cy="1264320"/>
          </a:xfrm>
          <a:prstGeom prst="rect">
            <a:avLst/>
          </a:prstGeom>
          <a:noFill/>
        </p:spPr>
        <p:txBody>
          <a:bodyPr wrap="square">
            <a:spAutoFit/>
          </a:bodyPr>
          <a:lstStyle/>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Heartbeat</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summarize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arg_max</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TimeGenerated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by Computer</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6" name="Picture 5">
            <a:extLst>
              <a:ext uri="{FF2B5EF4-FFF2-40B4-BE49-F238E27FC236}">
                <a16:creationId xmlns:a16="http://schemas.microsoft.com/office/drawing/2014/main" id="{A94D1545-5A83-48AD-5CD4-09DDEC2BD5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0" y="1485900"/>
            <a:ext cx="11738610" cy="5282883"/>
          </a:xfrm>
          <a:prstGeom prst="rect">
            <a:avLst/>
          </a:prstGeom>
        </p:spPr>
      </p:pic>
    </p:spTree>
    <p:extLst>
      <p:ext uri="{BB962C8B-B14F-4D97-AF65-F5344CB8AC3E}">
        <p14:creationId xmlns:p14="http://schemas.microsoft.com/office/powerpoint/2010/main" val="419485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1B85C3-7217-D52A-106A-6CBC44D85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1948691" cy="6858000"/>
          </a:xfrm>
          <a:prstGeom prst="rect">
            <a:avLst/>
          </a:prstGeom>
        </p:spPr>
      </p:pic>
    </p:spTree>
    <p:extLst>
      <p:ext uri="{BB962C8B-B14F-4D97-AF65-F5344CB8AC3E}">
        <p14:creationId xmlns:p14="http://schemas.microsoft.com/office/powerpoint/2010/main" val="837936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D56FB9-9614-2D3A-AFC3-714C8ED89FC2}"/>
              </a:ext>
            </a:extLst>
          </p:cNvPr>
          <p:cNvSpPr txBox="1"/>
          <p:nvPr/>
        </p:nvSpPr>
        <p:spPr>
          <a:xfrm>
            <a:off x="356870" y="97727"/>
            <a:ext cx="6096000" cy="400110"/>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KQL Query –3:</a:t>
            </a:r>
          </a:p>
        </p:txBody>
      </p:sp>
      <p:sp>
        <p:nvSpPr>
          <p:cNvPr id="6" name="TextBox 5">
            <a:extLst>
              <a:ext uri="{FF2B5EF4-FFF2-40B4-BE49-F238E27FC236}">
                <a16:creationId xmlns:a16="http://schemas.microsoft.com/office/drawing/2014/main" id="{7F6561DB-60C9-B60F-953C-93B79CF7B062}"/>
              </a:ext>
            </a:extLst>
          </p:cNvPr>
          <p:cNvSpPr txBox="1"/>
          <p:nvPr/>
        </p:nvSpPr>
        <p:spPr>
          <a:xfrm>
            <a:off x="471170" y="367761"/>
            <a:ext cx="6096000" cy="1263231"/>
          </a:xfrm>
          <a:prstGeom prst="rect">
            <a:avLst/>
          </a:prstGeom>
          <a:noFill/>
        </p:spPr>
        <p:txBody>
          <a:bodyPr wrap="square">
            <a:spAutoFit/>
          </a:bodyPr>
          <a:lstStyle/>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Heartbeat</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where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TimeGenerated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&gt; ago(12h)</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summerize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count() by Category, bin(</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TimeGenerated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1h)</a:t>
            </a:r>
          </a:p>
        </p:txBody>
      </p:sp>
      <p:pic>
        <p:nvPicPr>
          <p:cNvPr id="7" name="Picture 6">
            <a:extLst>
              <a:ext uri="{FF2B5EF4-FFF2-40B4-BE49-F238E27FC236}">
                <a16:creationId xmlns:a16="http://schemas.microsoft.com/office/drawing/2014/main" id="{6195EF06-F878-57C0-E707-A5DD78EE7D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39" y="1760220"/>
            <a:ext cx="11772901" cy="5143303"/>
          </a:xfrm>
          <a:prstGeom prst="rect">
            <a:avLst/>
          </a:prstGeom>
        </p:spPr>
      </p:pic>
    </p:spTree>
    <p:extLst>
      <p:ext uri="{BB962C8B-B14F-4D97-AF65-F5344CB8AC3E}">
        <p14:creationId xmlns:p14="http://schemas.microsoft.com/office/powerpoint/2010/main" val="739548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42719D-0172-2CFE-5F1B-0C919A20DF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5730"/>
            <a:ext cx="12192001" cy="6732270"/>
          </a:xfrm>
          <a:prstGeom prst="rect">
            <a:avLst/>
          </a:prstGeom>
        </p:spPr>
      </p:pic>
    </p:spTree>
    <p:extLst>
      <p:ext uri="{BB962C8B-B14F-4D97-AF65-F5344CB8AC3E}">
        <p14:creationId xmlns:p14="http://schemas.microsoft.com/office/powerpoint/2010/main" val="4278515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78FE-133D-5C1E-4218-113A02A756C0}"/>
              </a:ext>
            </a:extLst>
          </p:cNvPr>
          <p:cNvSpPr>
            <a:spLocks noGrp="1"/>
          </p:cNvSpPr>
          <p:nvPr>
            <p:ph type="title"/>
          </p:nvPr>
        </p:nvSpPr>
        <p:spPr>
          <a:xfrm>
            <a:off x="2231136" y="342900"/>
            <a:ext cx="7729728" cy="989838"/>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D387541-2D16-5245-46B9-26463C42E62C}"/>
              </a:ext>
            </a:extLst>
          </p:cNvPr>
          <p:cNvSpPr>
            <a:spLocks noGrp="1"/>
          </p:cNvSpPr>
          <p:nvPr>
            <p:ph idx="1"/>
          </p:nvPr>
        </p:nvSpPr>
        <p:spPr>
          <a:xfrm>
            <a:off x="457200" y="1490472"/>
            <a:ext cx="11052810" cy="4636008"/>
          </a:xfrm>
        </p:spPr>
        <p:txBody>
          <a:bodyPr>
            <a:noAutofit/>
          </a:bodyPr>
          <a:lstStyle/>
          <a:p>
            <a:pPr algn="just">
              <a:lnSpc>
                <a:spcPct val="150000"/>
              </a:lnSpc>
              <a:buClr>
                <a:schemeClr val="tx1"/>
              </a:buClr>
            </a:pPr>
            <a:r>
              <a:rPr lang="en-US" sz="2000" dirty="0">
                <a:latin typeface="Times New Roman" panose="02020603050405020304" pitchFamily="18" charset="0"/>
                <a:cs typeface="Times New Roman" panose="02020603050405020304" pitchFamily="18" charset="0"/>
              </a:rPr>
              <a:t>In conclusion, the exploration and analysis of Azure Log Analytics Workspace for developing efficient queries for log data management is a critical step in achieving effective IT infrastructure management. This project has demonstrated the importance of log analytics and the role it plays in monitoring and troubleshooting IT infrastructure. </a:t>
            </a:r>
            <a:endParaRPr lang="en-IN" sz="2000" dirty="0">
              <a:latin typeface="Times New Roman" panose="02020603050405020304" pitchFamily="18" charset="0"/>
              <a:cs typeface="Times New Roman" panose="02020603050405020304" pitchFamily="18" charset="0"/>
            </a:endParaRPr>
          </a:p>
          <a:p>
            <a:pPr algn="just">
              <a:lnSpc>
                <a:spcPct val="150000"/>
              </a:lnSpc>
              <a:buClr>
                <a:schemeClr val="tx1"/>
              </a:buClr>
            </a:pPr>
            <a:r>
              <a:rPr lang="en-US" sz="2000" dirty="0">
                <a:latin typeface="Times New Roman" panose="02020603050405020304" pitchFamily="18" charset="0"/>
                <a:cs typeface="Times New Roman" panose="02020603050405020304" pitchFamily="18" charset="0"/>
              </a:rPr>
              <a:t> By utilizing the strategies and techniques outlined in this project, organizations can enhance the efficiency and effectiveness of their IT infrastructure management and deliver better business outcomes. With Azure Log Analytics Workspace, organizations can easily manage and analyze their log data, monitor the health of their IT infrastructure, and troubleshoot issues in real-time, thereby reducing downtime and improving overall operational efficiency.</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dirty="0"/>
          </a:p>
        </p:txBody>
      </p:sp>
    </p:spTree>
    <p:extLst>
      <p:ext uri="{BB962C8B-B14F-4D97-AF65-F5344CB8AC3E}">
        <p14:creationId xmlns:p14="http://schemas.microsoft.com/office/powerpoint/2010/main" val="1716185180"/>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0175" y="642475"/>
            <a:ext cx="7729728" cy="959902"/>
          </a:xfrm>
        </p:spPr>
        <p:txBody>
          <a:bodyPr/>
          <a:lstStyle/>
          <a:p>
            <a:r>
              <a:rPr lang="en-IN" b="1" dirty="0">
                <a:latin typeface="Times New Roman" pitchFamily="18" charset="0"/>
                <a:cs typeface="Times New Roman" pitchFamily="18" charset="0"/>
              </a:rPr>
              <a:t>REFERENCES</a:t>
            </a:r>
          </a:p>
        </p:txBody>
      </p:sp>
      <p:sp>
        <p:nvSpPr>
          <p:cNvPr id="3" name="Rectangle 2"/>
          <p:cNvSpPr/>
          <p:nvPr/>
        </p:nvSpPr>
        <p:spPr>
          <a:xfrm>
            <a:off x="1027610" y="2142204"/>
            <a:ext cx="10432869" cy="3554819"/>
          </a:xfrm>
          <a:prstGeom prst="rect">
            <a:avLst/>
          </a:prstGeom>
        </p:spPr>
        <p:txBody>
          <a:bodyPr wrap="square">
            <a:spAutoFit/>
          </a:bodyPr>
          <a:lstStyle/>
          <a:p>
            <a:pPr marL="285750" lvl="0" indent="-285750"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Forrester. (2020). The Total Economic Impact™ Of Microsoft Azure. Retrieved from </a:t>
            </a:r>
            <a:r>
              <a:rPr lang="en-US" sz="2000" u="sng" dirty="0">
                <a:latin typeface="Times New Roman" panose="02020603050405020304" pitchFamily="18" charset="0"/>
                <a:cs typeface="Times New Roman" panose="02020603050405020304" pitchFamily="18" charset="0"/>
                <a:hlinkClick r:id="rId2"/>
              </a:rPr>
              <a:t>https://www.forrester.com/report/The+Total+Economic+Impact+Of+Microsoft+Azure/-/E-RES156568</a:t>
            </a:r>
            <a:endParaRPr lang="en-US" sz="2000" u="sng" dirty="0">
              <a:latin typeface="Times New Roman" panose="02020603050405020304" pitchFamily="18" charset="0"/>
              <a:cs typeface="Times New Roman" panose="02020603050405020304" pitchFamily="18" charset="0"/>
            </a:endParaRPr>
          </a:p>
          <a:p>
            <a:pPr lvl="0" algn="just">
              <a:lnSpc>
                <a:spcPct val="150000"/>
              </a:lnSpc>
            </a:pPr>
            <a:endParaRPr lang="en-US" sz="2000" u="sng"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Synergy Research Group. (2021). Microsoft Azure achieves high uptime rate in Q4. Retrieved from </a:t>
            </a:r>
            <a:r>
              <a:rPr lang="en-US" sz="2000" u="sng" dirty="0">
                <a:latin typeface="Times New Roman" panose="02020603050405020304" pitchFamily="18" charset="0"/>
                <a:cs typeface="Times New Roman" panose="02020603050405020304" pitchFamily="18" charset="0"/>
                <a:hlinkClick r:id="rId3"/>
              </a:rPr>
              <a:t>https://www.srgresearch.com/articles/microsoft-azure-achieves-high-uptime-rate-q4</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dirty="0"/>
          </a:p>
          <a:p>
            <a:pPr marL="342900" lvl="0" indent="-342900" algn="just">
              <a:buFont typeface="+mj-lt"/>
              <a:buAutoNum type="arabicPeriod"/>
            </a:pPr>
            <a:endParaRPr lang="en-IN" dirty="0"/>
          </a:p>
        </p:txBody>
      </p:sp>
    </p:spTree>
    <p:extLst>
      <p:ext uri="{BB962C8B-B14F-4D97-AF65-F5344CB8AC3E}">
        <p14:creationId xmlns:p14="http://schemas.microsoft.com/office/powerpoint/2010/main" val="310283640"/>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w To Write A Thank You Note In Five Easy St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995" y="-150070"/>
            <a:ext cx="12982042" cy="7315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045488"/>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30F22-7EA6-DD0A-A40C-10DC1339770D}"/>
              </a:ext>
            </a:extLst>
          </p:cNvPr>
          <p:cNvSpPr>
            <a:spLocks noGrp="1"/>
          </p:cNvSpPr>
          <p:nvPr>
            <p:ph type="title"/>
          </p:nvPr>
        </p:nvSpPr>
        <p:spPr>
          <a:xfrm>
            <a:off x="2231136" y="301752"/>
            <a:ext cx="7729728" cy="1188720"/>
          </a:xfrm>
        </p:spPr>
        <p:txBody>
          <a:bodyPr/>
          <a:lstStyle/>
          <a:p>
            <a:r>
              <a:rPr lang="en-US"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32ED8648-3317-3824-07B2-D81B18983115}"/>
              </a:ext>
            </a:extLst>
          </p:cNvPr>
          <p:cNvSpPr>
            <a:spLocks noGrp="1"/>
          </p:cNvSpPr>
          <p:nvPr>
            <p:ph idx="1"/>
          </p:nvPr>
        </p:nvSpPr>
        <p:spPr>
          <a:xfrm>
            <a:off x="582930" y="1691641"/>
            <a:ext cx="10900811" cy="4462780"/>
          </a:xfrm>
        </p:spPr>
        <p:txBody>
          <a:bodyPr>
            <a:noAutofit/>
          </a:bodyPr>
          <a:lstStyle/>
          <a:p>
            <a:pPr algn="just">
              <a:lnSpc>
                <a:spcPct val="150000"/>
              </a:lnSpc>
              <a:buClr>
                <a:schemeClr val="tx1"/>
              </a:buClr>
            </a:pPr>
            <a:r>
              <a:rPr lang="en-US" sz="2000" dirty="0">
                <a:solidFill>
                  <a:schemeClr val="tx1"/>
                </a:solidFill>
                <a:latin typeface="Times New Roman" panose="02020603050405020304" pitchFamily="18" charset="0"/>
                <a:cs typeface="Times New Roman" panose="02020603050405020304" pitchFamily="18" charset="0"/>
              </a:rPr>
              <a:t>Efficient Log Data Management with KQL: Writing Azure Queries for Log Analytics Workspace is a project that focuses on using the </a:t>
            </a:r>
            <a:r>
              <a:rPr lang="en-US" sz="2000" dirty="0" err="1">
                <a:solidFill>
                  <a:schemeClr val="tx1"/>
                </a:solidFill>
                <a:latin typeface="Times New Roman" panose="02020603050405020304" pitchFamily="18" charset="0"/>
                <a:cs typeface="Times New Roman" panose="02020603050405020304" pitchFamily="18" charset="0"/>
              </a:rPr>
              <a:t>Kusto</a:t>
            </a:r>
            <a:r>
              <a:rPr lang="en-US" sz="2000" dirty="0">
                <a:solidFill>
                  <a:schemeClr val="tx1"/>
                </a:solidFill>
                <a:latin typeface="Times New Roman" panose="02020603050405020304" pitchFamily="18" charset="0"/>
                <a:cs typeface="Times New Roman" panose="02020603050405020304" pitchFamily="18" charset="0"/>
              </a:rPr>
              <a:t> Query Language (KQL) for efficient log data management in Azure Log Analytics Workspace. This project explores the importance of log data management, the challenges faced in managing log data, and how KQL can be leveraged to write queries for efficient log data analysis.</a:t>
            </a:r>
            <a:endParaRPr lang="en-IN"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buClr>
            </a:pPr>
            <a:r>
              <a:rPr lang="en-US" sz="2000" dirty="0">
                <a:solidFill>
                  <a:schemeClr val="tx1"/>
                </a:solidFill>
                <a:latin typeface="Times New Roman" panose="02020603050405020304" pitchFamily="18" charset="0"/>
                <a:cs typeface="Times New Roman" panose="02020603050405020304" pitchFamily="18" charset="0"/>
              </a:rPr>
              <a:t>The project provides a step-by-step guide on how to write Azure queries using KQL for log data management. It covers topics such as data ingestion, creating custom logs, and data visualization using KQL queries. </a:t>
            </a:r>
            <a:endParaRPr lang="en-IN"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buClr>
            </a:pPr>
            <a:r>
              <a:rPr lang="en-US" sz="2000" dirty="0">
                <a:solidFill>
                  <a:schemeClr val="tx1"/>
                </a:solidFill>
                <a:latin typeface="Times New Roman" panose="02020603050405020304" pitchFamily="18" charset="0"/>
                <a:cs typeface="Times New Roman" panose="02020603050405020304" pitchFamily="18" charset="0"/>
              </a:rPr>
              <a:t> The project will be beneficial to IT professionals, cloud administrators, and anyone interested in learning how to effectively manage log data using KQL in Azure Log Analytics Workspace.</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4773"/>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F8E98-688D-4329-74CA-5A8904D2F3EE}"/>
              </a:ext>
            </a:extLst>
          </p:cNvPr>
          <p:cNvSpPr>
            <a:spLocks noGrp="1"/>
          </p:cNvSpPr>
          <p:nvPr>
            <p:ph type="title"/>
          </p:nvPr>
        </p:nvSpPr>
        <p:spPr>
          <a:xfrm>
            <a:off x="1988820" y="233172"/>
            <a:ext cx="7823454" cy="1069848"/>
          </a:xfrm>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0738E2FB-AA0B-0070-90B4-E5E11E674AAF}"/>
              </a:ext>
            </a:extLst>
          </p:cNvPr>
          <p:cNvSpPr txBox="1"/>
          <p:nvPr/>
        </p:nvSpPr>
        <p:spPr>
          <a:xfrm>
            <a:off x="651510" y="1485900"/>
            <a:ext cx="10708005" cy="4488715"/>
          </a:xfrm>
          <a:prstGeom prst="rect">
            <a:avLst/>
          </a:prstGeom>
          <a:noFill/>
        </p:spPr>
        <p:txBody>
          <a:bodyPr wrap="square">
            <a:spAutoFit/>
          </a:bodyPr>
          <a:lstStyle/>
          <a:p>
            <a:pPr algn="just">
              <a:lnSpc>
                <a:spcPct val="15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With the growing number of applications, systems, and devices in use today, it has become essential to monitor and manage log data effectively. Azure Log Analytics Workspace is a cloud-based log management solution that provides a centralized platform for collecting, analyzing, and visualizing log data from various sources. It offers advanced features such as log search, log analytics, and custom queries, which can help organizations gain insights into their log data and identify potential issues.</a:t>
            </a:r>
          </a:p>
          <a:p>
            <a:pPr algn="just">
              <a:lnSpc>
                <a:spcPct val="150000"/>
              </a:lnSpc>
              <a:spcAft>
                <a:spcPts val="1000"/>
              </a:spcAft>
            </a:pPr>
            <a:r>
              <a:rPr lang="en-US" sz="2000" dirty="0">
                <a:effectLst/>
                <a:latin typeface="Times New Roman" panose="02020603050405020304" pitchFamily="18" charset="0"/>
                <a:ea typeface="Calibri" panose="020F0502020204030204" pitchFamily="34" charset="0"/>
              </a:rPr>
              <a:t>The objective of this  project is to explore and analyze Azure Log Analytics Workspace and develop efficient queries for log data management.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dirty="0">
                <a:effectLst/>
                <a:latin typeface="Times New Roman" panose="02020603050405020304" pitchFamily="18" charset="0"/>
                <a:ea typeface="Calibri" panose="020F0502020204030204" pitchFamily="34" charset="0"/>
              </a:rPr>
              <a:t>The success of this project will be evaluated based on the efficiency and effectiveness of the developed queries for log data management.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2403591"/>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78FE-133D-5C1E-4218-113A02A756C0}"/>
              </a:ext>
            </a:extLst>
          </p:cNvPr>
          <p:cNvSpPr>
            <a:spLocks noGrp="1"/>
          </p:cNvSpPr>
          <p:nvPr>
            <p:ph type="title"/>
          </p:nvPr>
        </p:nvSpPr>
        <p:spPr>
          <a:xfrm>
            <a:off x="2231136" y="221742"/>
            <a:ext cx="7729728" cy="1040130"/>
          </a:xfrm>
        </p:spPr>
        <p:txBody>
          <a:bodyPr/>
          <a:lstStyle/>
          <a:p>
            <a:r>
              <a:rPr lang="en-US" b="1"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AD387541-2D16-5245-46B9-26463C42E62C}"/>
              </a:ext>
            </a:extLst>
          </p:cNvPr>
          <p:cNvSpPr>
            <a:spLocks noGrp="1"/>
          </p:cNvSpPr>
          <p:nvPr>
            <p:ph idx="1"/>
          </p:nvPr>
        </p:nvSpPr>
        <p:spPr>
          <a:xfrm>
            <a:off x="537210" y="1371600"/>
            <a:ext cx="10959465" cy="5093208"/>
          </a:xfrm>
        </p:spPr>
        <p:txBody>
          <a:bodyPr>
            <a:noAutofit/>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There are several advantages to deploying resources in the Azure cloud compared to on-premises infrastructure. The following literature review summarizes some of the key advantages of Azure cloud deployment with references to support these claims:</a:t>
            </a:r>
            <a:endParaRPr lang="en-IN" sz="2000" dirty="0">
              <a:solidFill>
                <a:schemeClr val="tx1"/>
              </a:solidFill>
              <a:latin typeface="Times New Roman" panose="02020603050405020304" pitchFamily="18" charset="0"/>
              <a:cs typeface="Times New Roman" panose="02020603050405020304" pitchFamily="18" charset="0"/>
            </a:endParaRPr>
          </a:p>
          <a:p>
            <a:pPr lvl="0" algn="just">
              <a:lnSpc>
                <a:spcPct val="150000"/>
              </a:lnSpc>
              <a:buClr>
                <a:schemeClr val="tx1"/>
              </a:buClr>
            </a:pPr>
            <a:r>
              <a:rPr lang="en-US" sz="2000" b="1" dirty="0">
                <a:solidFill>
                  <a:schemeClr val="tx1"/>
                </a:solidFill>
                <a:latin typeface="Times New Roman" panose="02020603050405020304" pitchFamily="18" charset="0"/>
                <a:cs typeface="Times New Roman" panose="02020603050405020304" pitchFamily="18" charset="0"/>
              </a:rPr>
              <a:t>Scalability and Flexibility: </a:t>
            </a:r>
            <a:r>
              <a:rPr lang="en-US" sz="2000" dirty="0">
                <a:solidFill>
                  <a:schemeClr val="tx1"/>
                </a:solidFill>
                <a:latin typeface="Times New Roman" panose="02020603050405020304" pitchFamily="18" charset="0"/>
                <a:cs typeface="Times New Roman" panose="02020603050405020304" pitchFamily="18" charset="0"/>
              </a:rPr>
              <a:t>One of the most significant advantages of Azure cloud deployment is scalability and flexibility. Azure allows organizations to quickly scale up or down their resources based on demand without having to invest in additional hardware. According to </a:t>
            </a:r>
            <a:r>
              <a:rPr lang="en-US" sz="2000" b="1" i="1" dirty="0">
                <a:solidFill>
                  <a:schemeClr val="tx1"/>
                </a:solidFill>
                <a:latin typeface="Times New Roman" panose="02020603050405020304" pitchFamily="18" charset="0"/>
                <a:cs typeface="Times New Roman" panose="02020603050405020304" pitchFamily="18" charset="0"/>
              </a:rPr>
              <a:t>Forrester. (2020),</a:t>
            </a:r>
            <a:r>
              <a:rPr lang="en-US" sz="2000" dirty="0">
                <a:solidFill>
                  <a:schemeClr val="tx1"/>
                </a:solidFill>
                <a:latin typeface="Times New Roman" panose="02020603050405020304" pitchFamily="18" charset="0"/>
                <a:cs typeface="Times New Roman" panose="02020603050405020304" pitchFamily="18" charset="0"/>
              </a:rPr>
              <a:t> Azure's ability to scale on demand and offer flexible pricing models provides significant benefits for businesses.</a:t>
            </a:r>
          </a:p>
          <a:p>
            <a:pPr algn="just">
              <a:lnSpc>
                <a:spcPct val="150000"/>
              </a:lnSpc>
              <a:buClr>
                <a:schemeClr val="tx1"/>
              </a:buClr>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Disaster Recovery and Business Continuity: </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Azure cloud deployment provides businesses with robust disaster recovery and business continuity capabilities. According to a study by </a:t>
            </a:r>
            <a:r>
              <a:rPr lang="en-US" sz="20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Synergy Research Group (2021),</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Azure has one of the highest uptime rates among cloud providers, offering businesses reliable access to their resources and applications.</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Clr>
                <a:schemeClr val="tx1"/>
              </a:buClr>
            </a:pPr>
            <a:endParaRPr lang="en-US" dirty="0"/>
          </a:p>
          <a:p>
            <a:pPr lvl="0" algn="just">
              <a:lnSpc>
                <a:spcPct val="150000"/>
              </a:lnSpc>
              <a:buClr>
                <a:schemeClr val="tx1"/>
              </a:buClr>
            </a:pPr>
            <a:endParaRPr lang="en-US" dirty="0"/>
          </a:p>
          <a:p>
            <a:pPr lvl="0" algn="just">
              <a:lnSpc>
                <a:spcPct val="150000"/>
              </a:lnSpc>
            </a:pPr>
            <a:endParaRPr lang="en-IN" dirty="0"/>
          </a:p>
          <a:p>
            <a:pPr algn="just"/>
            <a:endParaRPr lang="en-US" dirty="0"/>
          </a:p>
        </p:txBody>
      </p:sp>
    </p:spTree>
    <p:extLst>
      <p:ext uri="{BB962C8B-B14F-4D97-AF65-F5344CB8AC3E}">
        <p14:creationId xmlns:p14="http://schemas.microsoft.com/office/powerpoint/2010/main" val="393827404"/>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78FE-133D-5C1E-4218-113A02A756C0}"/>
              </a:ext>
            </a:extLst>
          </p:cNvPr>
          <p:cNvSpPr>
            <a:spLocks noGrp="1"/>
          </p:cNvSpPr>
          <p:nvPr>
            <p:ph type="title"/>
          </p:nvPr>
        </p:nvSpPr>
        <p:spPr>
          <a:xfrm>
            <a:off x="1771650" y="265999"/>
            <a:ext cx="8052054" cy="1188720"/>
          </a:xfrm>
        </p:spPr>
        <p:txBody>
          <a:bodyPr/>
          <a:lstStyle/>
          <a:p>
            <a:r>
              <a:rPr lang="en-US"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AD387541-2D16-5245-46B9-26463C42E62C}"/>
              </a:ext>
            </a:extLst>
          </p:cNvPr>
          <p:cNvSpPr>
            <a:spLocks noGrp="1"/>
          </p:cNvSpPr>
          <p:nvPr>
            <p:ph idx="1"/>
          </p:nvPr>
        </p:nvSpPr>
        <p:spPr>
          <a:xfrm>
            <a:off x="605790" y="1680210"/>
            <a:ext cx="10732770" cy="3371850"/>
          </a:xfrm>
        </p:spPr>
        <p:txBody>
          <a:bodyPr>
            <a:noAutofit/>
          </a:bodyPr>
          <a:lstStyle/>
          <a:p>
            <a:pPr algn="just">
              <a:lnSpc>
                <a:spcPct val="150000"/>
              </a:lnSpc>
              <a:buClr>
                <a:schemeClr val="tx1"/>
              </a:buClr>
            </a:pPr>
            <a:r>
              <a:rPr lang="en-IN" sz="2000" dirty="0">
                <a:latin typeface="Times New Roman" pitchFamily="18" charset="0"/>
                <a:cs typeface="Times New Roman" pitchFamily="18" charset="0"/>
              </a:rPr>
              <a:t>KQL (</a:t>
            </a:r>
            <a:r>
              <a:rPr lang="en-IN" sz="2000" dirty="0" err="1">
                <a:latin typeface="Times New Roman" pitchFamily="18" charset="0"/>
                <a:cs typeface="Times New Roman" pitchFamily="18" charset="0"/>
              </a:rPr>
              <a:t>Kusto</a:t>
            </a:r>
            <a:r>
              <a:rPr lang="en-IN" sz="2000" dirty="0">
                <a:latin typeface="Times New Roman" pitchFamily="18" charset="0"/>
                <a:cs typeface="Times New Roman" pitchFamily="18" charset="0"/>
              </a:rPr>
              <a:t> Query Language) is a query language developed by Microsoft for </a:t>
            </a:r>
            <a:r>
              <a:rPr lang="en-IN" sz="2000" dirty="0" err="1">
                <a:latin typeface="Times New Roman" pitchFamily="18" charset="0"/>
                <a:cs typeface="Times New Roman" pitchFamily="18" charset="0"/>
              </a:rPr>
              <a:t>analyzing</a:t>
            </a:r>
            <a:r>
              <a:rPr lang="en-IN" sz="2000" dirty="0">
                <a:latin typeface="Times New Roman" pitchFamily="18" charset="0"/>
                <a:cs typeface="Times New Roman" pitchFamily="18" charset="0"/>
              </a:rPr>
              <a:t> large volumes of data in real-time. KQL is the language used by Azure Data Explorer, which is a fast and scalable data analytics service provided by Microsoft.</a:t>
            </a:r>
          </a:p>
          <a:p>
            <a:pPr algn="just">
              <a:lnSpc>
                <a:spcPct val="150000"/>
              </a:lnSpc>
              <a:buClr>
                <a:schemeClr val="tx1"/>
              </a:buClr>
            </a:pPr>
            <a:r>
              <a:rPr lang="en-IN" sz="2000" dirty="0">
                <a:latin typeface="Times New Roman" pitchFamily="18" charset="0"/>
                <a:cs typeface="Times New Roman" pitchFamily="18" charset="0"/>
              </a:rPr>
              <a:t>Azure Data Explorer provides a fully managed service for ingesting, storing, and querying large amounts of data. It supports data from a variety of sources, including logs, telemetry data, and other structured data. KQL is used to query this data and extract insights.</a:t>
            </a:r>
          </a:p>
          <a:p>
            <a:pPr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476865813"/>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78FE-133D-5C1E-4218-113A02A756C0}"/>
              </a:ext>
            </a:extLst>
          </p:cNvPr>
          <p:cNvSpPr>
            <a:spLocks noGrp="1"/>
          </p:cNvSpPr>
          <p:nvPr>
            <p:ph type="title"/>
          </p:nvPr>
        </p:nvSpPr>
        <p:spPr>
          <a:xfrm>
            <a:off x="2155698" y="404622"/>
            <a:ext cx="7880604" cy="1188720"/>
          </a:xfrm>
        </p:spPr>
        <p:txBody>
          <a:bodyPr>
            <a:normAutofit/>
          </a:bodyPr>
          <a:lstStyle/>
          <a:p>
            <a:r>
              <a:rPr lang="en-US" b="1" dirty="0">
                <a:latin typeface="Times New Roman" panose="02020603050405020304" pitchFamily="18" charset="0"/>
                <a:cs typeface="Times New Roman" panose="02020603050405020304" pitchFamily="18" charset="0"/>
              </a:rPr>
              <a:t>DISADVANTAGES</a:t>
            </a:r>
          </a:p>
        </p:txBody>
      </p:sp>
      <p:sp>
        <p:nvSpPr>
          <p:cNvPr id="16" name="TextBox 15">
            <a:extLst>
              <a:ext uri="{FF2B5EF4-FFF2-40B4-BE49-F238E27FC236}">
                <a16:creationId xmlns:a16="http://schemas.microsoft.com/office/drawing/2014/main" id="{FDCC0F5A-EE37-D3E6-C72D-485581D8C494}"/>
              </a:ext>
            </a:extLst>
          </p:cNvPr>
          <p:cNvSpPr txBox="1"/>
          <p:nvPr/>
        </p:nvSpPr>
        <p:spPr>
          <a:xfrm>
            <a:off x="552450" y="1428751"/>
            <a:ext cx="11087100" cy="4791055"/>
          </a:xfrm>
          <a:prstGeom prst="rect">
            <a:avLst/>
          </a:prstGeom>
          <a:noFill/>
        </p:spPr>
        <p:txBody>
          <a:bodyPr wrap="square">
            <a:spAutoFit/>
          </a:bodyPr>
          <a:lstStyle/>
          <a:p>
            <a:pPr algn="just">
              <a:lnSpc>
                <a:spcPct val="150000"/>
              </a:lnSpc>
              <a:spcAft>
                <a:spcPts val="1000"/>
              </a:spcAft>
              <a:buSzPct val="160000"/>
            </a:pPr>
            <a:endParaRPr lang="en-IN" sz="2000" dirty="0">
              <a:latin typeface="Times New Roman" pitchFamily="18" charset="0"/>
              <a:cs typeface="Times New Roman" pitchFamily="18" charset="0"/>
            </a:endParaRPr>
          </a:p>
          <a:p>
            <a:pPr marL="342900" indent="-342900" algn="just">
              <a:lnSpc>
                <a:spcPct val="150000"/>
              </a:lnSpc>
              <a:buFont typeface="Arial" pitchFamily="34" charset="0"/>
              <a:buChar char="•"/>
            </a:pPr>
            <a:r>
              <a:rPr lang="en-IN" sz="2000" b="1" dirty="0">
                <a:latin typeface="Times New Roman" pitchFamily="18" charset="0"/>
                <a:cs typeface="Times New Roman" pitchFamily="18" charset="0"/>
              </a:rPr>
              <a:t>Requires Internet Access</a:t>
            </a:r>
            <a:r>
              <a:rPr lang="en-IN" sz="2000" dirty="0">
                <a:latin typeface="Times New Roman" pitchFamily="18" charset="0"/>
                <a:cs typeface="Times New Roman" pitchFamily="18" charset="0"/>
              </a:rPr>
              <a:t>: KQL is a cloud-based service, which means that users must have internet access to use it. This could be an issue for users who need to work with data offline or in areas with limited internet </a:t>
            </a:r>
            <a:r>
              <a:rPr lang="en-IN" sz="2000" dirty="0" err="1">
                <a:latin typeface="Times New Roman" pitchFamily="18" charset="0"/>
                <a:cs typeface="Times New Roman" pitchFamily="18" charset="0"/>
              </a:rPr>
              <a:t>connectivit</a:t>
            </a:r>
            <a:endParaRPr lang="en-IN" sz="2000" dirty="0">
              <a:latin typeface="Times New Roman" pitchFamily="18" charset="0"/>
              <a:cs typeface="Times New Roman" pitchFamily="18" charset="0"/>
            </a:endParaRPr>
          </a:p>
          <a:p>
            <a:pPr marL="342900" indent="-342900" algn="just">
              <a:lnSpc>
                <a:spcPct val="150000"/>
              </a:lnSpc>
              <a:buFont typeface="Arial" pitchFamily="34" charset="0"/>
              <a:buChar char="•"/>
            </a:pPr>
            <a:r>
              <a:rPr lang="en-IN" sz="2000" b="1" dirty="0">
                <a:latin typeface="Times New Roman" pitchFamily="18" charset="0"/>
                <a:cs typeface="Times New Roman" pitchFamily="18" charset="0"/>
              </a:rPr>
              <a:t>Vendor Lock-In</a:t>
            </a:r>
            <a:r>
              <a:rPr lang="en-IN" sz="2000" dirty="0">
                <a:latin typeface="Times New Roman" pitchFamily="18" charset="0"/>
                <a:cs typeface="Times New Roman" pitchFamily="18" charset="0"/>
              </a:rPr>
              <a:t>: KQL is a proprietary language developed by Microsoft, which means that users who rely on KQL may be locked into using Microsoft's products and services.</a:t>
            </a:r>
          </a:p>
          <a:p>
            <a:pPr marL="342900" indent="-342900" algn="just">
              <a:lnSpc>
                <a:spcPct val="150000"/>
              </a:lnSpc>
              <a:buFont typeface="Arial" pitchFamily="34" charset="0"/>
              <a:buChar char="•"/>
            </a:pPr>
            <a:r>
              <a:rPr lang="en-IN" sz="2000" b="1" dirty="0">
                <a:latin typeface="Times New Roman" pitchFamily="18" charset="0"/>
                <a:cs typeface="Times New Roman" pitchFamily="18" charset="0"/>
              </a:rPr>
              <a:t>Cost</a:t>
            </a:r>
            <a:r>
              <a:rPr lang="en-IN" sz="2000" dirty="0">
                <a:latin typeface="Times New Roman" pitchFamily="18" charset="0"/>
                <a:cs typeface="Times New Roman" pitchFamily="18" charset="0"/>
              </a:rPr>
              <a:t>: KQL is a paid service, and users must pay for the amount of data they store and the number of queries they run. This could be a concern for users with large datasets or limited budgets.</a:t>
            </a:r>
          </a:p>
          <a:p>
            <a:pPr marL="342900" indent="-342900" algn="just">
              <a:lnSpc>
                <a:spcPct val="150000"/>
              </a:lnSpc>
              <a:buFont typeface="Arial" pitchFamily="34" charset="0"/>
              <a:buChar char="•"/>
            </a:pPr>
            <a:endParaRPr lang="en-IN" sz="2000" dirty="0">
              <a:latin typeface="Times New Roman" pitchFamily="18" charset="0"/>
              <a:cs typeface="Times New Roman" pitchFamily="18" charset="0"/>
            </a:endParaRPr>
          </a:p>
          <a:p>
            <a:pPr algn="just">
              <a:lnSpc>
                <a:spcPct val="150000"/>
              </a:lnSpc>
              <a:spcAft>
                <a:spcPts val="1000"/>
              </a:spcAft>
              <a:buSzPct val="160000"/>
            </a:pPr>
            <a:endParaRPr lang="en-US" dirty="0"/>
          </a:p>
        </p:txBody>
      </p:sp>
    </p:spTree>
    <p:extLst>
      <p:ext uri="{BB962C8B-B14F-4D97-AF65-F5344CB8AC3E}">
        <p14:creationId xmlns:p14="http://schemas.microsoft.com/office/powerpoint/2010/main" val="2903504831"/>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8885" y="250590"/>
            <a:ext cx="7729728" cy="1073113"/>
          </a:xfrm>
        </p:spPr>
        <p:txBody>
          <a:bodyPr/>
          <a:lstStyle/>
          <a:p>
            <a:r>
              <a:rPr lang="en-IN" b="1" dirty="0">
                <a:latin typeface="Times New Roman" pitchFamily="18" charset="0"/>
                <a:cs typeface="Times New Roman" pitchFamily="18" charset="0"/>
              </a:rPr>
              <a:t>PROPOSED SYSTEM</a:t>
            </a:r>
          </a:p>
        </p:txBody>
      </p:sp>
      <p:sp>
        <p:nvSpPr>
          <p:cNvPr id="3" name="Rectangle 2"/>
          <p:cNvSpPr/>
          <p:nvPr/>
        </p:nvSpPr>
        <p:spPr>
          <a:xfrm>
            <a:off x="609601" y="1489166"/>
            <a:ext cx="10946674" cy="5016758"/>
          </a:xfrm>
          <a:prstGeom prst="rect">
            <a:avLst/>
          </a:prstGeom>
        </p:spPr>
        <p:txBody>
          <a:bodyPr wrap="square">
            <a:spAutoFit/>
          </a:bodyPr>
          <a:lstStyle/>
          <a:p>
            <a:pPr marL="342900" indent="-342900" algn="just">
              <a:lnSpc>
                <a:spcPct val="150000"/>
              </a:lnSpc>
              <a:buFont typeface="Arial" pitchFamily="34" charset="0"/>
              <a:buChar char="•"/>
            </a:pPr>
            <a:r>
              <a:rPr lang="en-IN" sz="2000" dirty="0">
                <a:latin typeface="Times New Roman" pitchFamily="18" charset="0"/>
                <a:cs typeface="Times New Roman" pitchFamily="18" charset="0"/>
              </a:rPr>
              <a:t>As far as I know, KQL (</a:t>
            </a:r>
            <a:r>
              <a:rPr lang="en-IN" sz="2000" dirty="0" err="1">
                <a:latin typeface="Times New Roman" pitchFamily="18" charset="0"/>
                <a:cs typeface="Times New Roman" pitchFamily="18" charset="0"/>
              </a:rPr>
              <a:t>Kusto</a:t>
            </a:r>
            <a:r>
              <a:rPr lang="en-IN" sz="2000" dirty="0">
                <a:latin typeface="Times New Roman" pitchFamily="18" charset="0"/>
                <a:cs typeface="Times New Roman" pitchFamily="18" charset="0"/>
              </a:rPr>
              <a:t> Query Language) is a mature and established query language used in Azure Data Explorer, which is a fast and scalable data analytics service provided by Microsoft. As such, there may not be a specific "proposed system" for KQL. However, there are </a:t>
            </a:r>
            <a:r>
              <a:rPr lang="en-IN" sz="2000" dirty="0" err="1">
                <a:latin typeface="Times New Roman" pitchFamily="18" charset="0"/>
                <a:cs typeface="Times New Roman" pitchFamily="18" charset="0"/>
              </a:rPr>
              <a:t>ongoing</a:t>
            </a:r>
            <a:r>
              <a:rPr lang="en-IN" sz="2000" dirty="0">
                <a:latin typeface="Times New Roman" pitchFamily="18" charset="0"/>
                <a:cs typeface="Times New Roman" pitchFamily="18" charset="0"/>
              </a:rPr>
              <a:t> efforts to enhance the capabilities and features of KQL to better serve the needs of users.</a:t>
            </a:r>
          </a:p>
          <a:p>
            <a:pPr marL="342900" indent="-342900" algn="just">
              <a:lnSpc>
                <a:spcPct val="150000"/>
              </a:lnSpc>
              <a:buFont typeface="Arial" pitchFamily="34" charset="0"/>
              <a:buChar char="•"/>
            </a:pPr>
            <a:r>
              <a:rPr lang="en-IN" sz="2000" dirty="0">
                <a:latin typeface="Times New Roman" pitchFamily="18" charset="0"/>
                <a:cs typeface="Times New Roman" pitchFamily="18" charset="0"/>
              </a:rPr>
              <a:t>Overall, the future development of KQL will likely focus on enhancing its capabilities and features to better serve the needs of users and keep up with changing trends in data analysis and management.</a:t>
            </a:r>
          </a:p>
          <a:p>
            <a:pPr marL="342900" indent="-342900" algn="just">
              <a:lnSpc>
                <a:spcPct val="150000"/>
              </a:lnSpc>
              <a:buFont typeface="Arial" pitchFamily="34" charset="0"/>
              <a:buChar char="•"/>
            </a:pPr>
            <a:r>
              <a:rPr lang="en-IN" sz="2000" dirty="0">
                <a:latin typeface="Times New Roman" pitchFamily="18" charset="0"/>
                <a:cs typeface="Times New Roman" pitchFamily="18" charset="0"/>
              </a:rPr>
              <a:t>Improved Data Visualization: While KQL already supports data visualization through integrations with tools like Power BI, there is always room for improvement in terms of making data visualization more intuitive and user-friendly.</a:t>
            </a:r>
          </a:p>
          <a:p>
            <a:endParaRPr lang="en-IN" sz="2000" dirty="0">
              <a:latin typeface="Times New Roman" pitchFamily="18" charset="0"/>
              <a:cs typeface="Times New Roman" pitchFamily="18" charset="0"/>
            </a:endParaRPr>
          </a:p>
          <a:p>
            <a:pPr marL="342900" indent="-342900" algn="just">
              <a:lnSpc>
                <a:spcPct val="150000"/>
              </a:lnSpc>
              <a:buFont typeface="Arial" pitchFamily="34" charset="0"/>
              <a:buChar char="•"/>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19125472"/>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4467498" y="725487"/>
            <a:ext cx="3770812" cy="41275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Portal Login</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3" name="Rectangle 10"/>
          <p:cNvSpPr>
            <a:spLocks noChangeArrowheads="1"/>
          </p:cNvSpPr>
          <p:nvPr/>
        </p:nvSpPr>
        <p:spPr bwMode="auto">
          <a:xfrm>
            <a:off x="4467498" y="1743074"/>
            <a:ext cx="3831771" cy="4540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Create Virtual Machine</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4" name="Rectangle 9"/>
          <p:cNvSpPr>
            <a:spLocks noChangeArrowheads="1"/>
          </p:cNvSpPr>
          <p:nvPr/>
        </p:nvSpPr>
        <p:spPr bwMode="auto">
          <a:xfrm>
            <a:off x="4467498" y="2692400"/>
            <a:ext cx="3831771" cy="5651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Log Analytics Workspace Login</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8"/>
          <p:cNvSpPr>
            <a:spLocks noChangeArrowheads="1"/>
          </p:cNvSpPr>
          <p:nvPr/>
        </p:nvSpPr>
        <p:spPr bwMode="auto">
          <a:xfrm>
            <a:off x="4467498" y="3898899"/>
            <a:ext cx="3831771" cy="4540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Agent Download</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7"/>
          <p:cNvSpPr>
            <a:spLocks noChangeArrowheads="1"/>
          </p:cNvSpPr>
          <p:nvPr/>
        </p:nvSpPr>
        <p:spPr bwMode="auto">
          <a:xfrm>
            <a:off x="4467498" y="4960938"/>
            <a:ext cx="3831771" cy="4540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Windows path created</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6"/>
          <p:cNvSpPr>
            <a:spLocks noChangeArrowheads="1"/>
          </p:cNvSpPr>
          <p:nvPr/>
        </p:nvSpPr>
        <p:spPr bwMode="auto">
          <a:xfrm>
            <a:off x="4467498" y="6057627"/>
            <a:ext cx="3831771" cy="5413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Apply KQL queries in Log</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8" name="AutoShape 5"/>
          <p:cNvSpPr>
            <a:spLocks noChangeShapeType="1"/>
          </p:cNvSpPr>
          <p:nvPr/>
        </p:nvSpPr>
        <p:spPr bwMode="auto">
          <a:xfrm>
            <a:off x="6021500" y="2216150"/>
            <a:ext cx="0" cy="4762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4"/>
          <p:cNvSpPr>
            <a:spLocks noChangeShapeType="1"/>
          </p:cNvSpPr>
          <p:nvPr/>
        </p:nvSpPr>
        <p:spPr bwMode="auto">
          <a:xfrm>
            <a:off x="6009164" y="3202712"/>
            <a:ext cx="7937" cy="6445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3"/>
          <p:cNvSpPr>
            <a:spLocks noChangeShapeType="1"/>
          </p:cNvSpPr>
          <p:nvPr/>
        </p:nvSpPr>
        <p:spPr bwMode="auto">
          <a:xfrm>
            <a:off x="6013132" y="4352924"/>
            <a:ext cx="0" cy="63658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2"/>
          <p:cNvSpPr>
            <a:spLocks noChangeShapeType="1"/>
          </p:cNvSpPr>
          <p:nvPr/>
        </p:nvSpPr>
        <p:spPr bwMode="auto">
          <a:xfrm>
            <a:off x="6009164" y="5451815"/>
            <a:ext cx="0" cy="54133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
          <p:cNvSpPr>
            <a:spLocks noChangeShapeType="1"/>
          </p:cNvSpPr>
          <p:nvPr/>
        </p:nvSpPr>
        <p:spPr bwMode="auto">
          <a:xfrm>
            <a:off x="6025899" y="1138238"/>
            <a:ext cx="15875" cy="676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Rectangle 1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19"/>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a:extLst>
              <a:ext uri="{FF2B5EF4-FFF2-40B4-BE49-F238E27FC236}">
                <a16:creationId xmlns:a16="http://schemas.microsoft.com/office/drawing/2014/main" id="{41B758DC-A393-A443-2604-A45323ABBC7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 name="Rectangle 3">
            <a:extLst>
              <a:ext uri="{FF2B5EF4-FFF2-40B4-BE49-F238E27FC236}">
                <a16:creationId xmlns:a16="http://schemas.microsoft.com/office/drawing/2014/main" id="{70AA2117-5893-7DD5-18C3-484E0902D723}"/>
              </a:ext>
            </a:extLst>
          </p:cNvPr>
          <p:cNvSpPr>
            <a:spLocks noChangeArrowheads="1"/>
          </p:cNvSpPr>
          <p:nvPr/>
        </p:nvSpPr>
        <p:spPr bwMode="auto">
          <a:xfrm>
            <a:off x="775778" y="269785"/>
            <a:ext cx="32023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 FLOW DIAGRAM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7660516"/>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553</TotalTime>
  <Words>1553</Words>
  <Application>Microsoft Office PowerPoint</Application>
  <PresentationFormat>Widescreen</PresentationFormat>
  <Paragraphs>113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Gill Sans MT</vt:lpstr>
      <vt:lpstr>Times New Roman</vt:lpstr>
      <vt:lpstr>Wingdings</vt:lpstr>
      <vt:lpstr>Parcel</vt:lpstr>
      <vt:lpstr> EFFICIENT LOG DATA MANAGEMENT WITH KQL:   WRITING AZURE QUERIES FOR LOG ANALYTICS WORKSPACE </vt:lpstr>
      <vt:lpstr>PowerPoint Presentation</vt:lpstr>
      <vt:lpstr>Abstract</vt:lpstr>
      <vt:lpstr>INTRODUCTION</vt:lpstr>
      <vt:lpstr>Literature review</vt:lpstr>
      <vt:lpstr>EXISTING SYSTEM</vt:lpstr>
      <vt:lpstr>DISADVANTAGES</vt:lpstr>
      <vt:lpstr>PROPOSED SYSTEM</vt:lpstr>
      <vt:lpstr>PowerPoint Presentation</vt:lpstr>
      <vt:lpstr>ADVANTAGES</vt:lpstr>
      <vt:lpstr>SYSTEM REQUIREMENTS</vt:lpstr>
      <vt:lpstr>AGENT deployment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19JU1A0584 .</dc:creator>
  <cp:lastModifiedBy>mohanpaduchuri89@gmail.com</cp:lastModifiedBy>
  <cp:revision>109</cp:revision>
  <dcterms:created xsi:type="dcterms:W3CDTF">2023-03-03T09:42:16Z</dcterms:created>
  <dcterms:modified xsi:type="dcterms:W3CDTF">2023-03-24T11:25:59Z</dcterms:modified>
</cp:coreProperties>
</file>