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52DE6-60FA-4EB0-83BD-75EDC95004BB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4810-418B-49DB-BBA5-3568B84FE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3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4C4810-418B-49DB-BBA5-3568B84FE8D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41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E151-8EDC-1DB3-BE9A-A7EDC3F35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05BC3-BF19-2C32-225A-6C85B9C3B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687AF-D5F8-36CA-CA33-08E4AEC9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C89-13A2-4DB7-8B08-75AAEAB498A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1FB34-B61E-2BDF-AEE4-3917BB49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55EAD-C64F-5022-DC45-B816EFCD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56AF-36DB-4757-8472-FFB47378D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5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65C4-1557-5752-6907-F53D99A9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4DF9F-5095-4B88-1C48-56AF1DFF0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EE82A-3D16-98BD-F3A8-A87DA063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C89-13A2-4DB7-8B08-75AAEAB498A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B984-A50A-ADAB-30E3-619E4C42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7F99-D5BE-EFA1-0E4C-AD2A5A4B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56AF-36DB-4757-8472-FFB47378D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7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61987-A113-6CE6-F898-DE22B9411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D1D3B-4236-5DFF-AAC3-3570E5D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D25F-6B31-F7C5-2B74-B30ED454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C89-13A2-4DB7-8B08-75AAEAB498A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DE4E-F36C-686E-6E62-DF8BC0DF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A16D-768E-C180-3F3C-5E50254B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56AF-36DB-4757-8472-FFB47378D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1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151A-7B72-2413-C3B0-04A366A0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9541-6E73-87AA-7F28-98CD9115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5AF5D-D8F4-B5CF-D10F-6F65C8CE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C89-13A2-4DB7-8B08-75AAEAB498A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43607-7E42-EF2C-05B4-172DE35A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2F83-9927-5A07-8290-CBD8B375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56AF-36DB-4757-8472-FFB47378D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2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0A95-6032-98E5-2660-C5241C3C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B15FD-055E-250F-FB71-AC9C536E5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576E-1DF2-BFD2-9774-BE306517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C89-13A2-4DB7-8B08-75AAEAB498A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46FCA-8C99-D204-B8CB-A40FF6B1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C92A-2EDD-0816-8E43-25516F8A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56AF-36DB-4757-8472-FFB47378D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47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7F2E-634A-D1F2-FDAD-CD91B9F9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F2A3-41D4-9591-7DC1-96D446C50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D796C-3B4D-08E4-D4C5-0BD84293F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3BFC7-94A9-E0EB-A8F1-4F6C2B70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C89-13A2-4DB7-8B08-75AAEAB498A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0E971-54D6-1D74-8ADF-C855E5D1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A8611-FE72-6519-7372-BF9D9F01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56AF-36DB-4757-8472-FFB47378D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5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E82A-5F5D-CD71-8C9A-0A0A9EC8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1A3F2-16D2-A336-79C4-61067C7EF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5F1AB-51FB-BE9C-500D-D2E09F519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8CC16-2CC4-7205-BDEA-7B9EE670D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BB1FB-0323-CDB3-BE46-1034038ED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018D8-1781-704F-95C2-81D1D898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C89-13A2-4DB7-8B08-75AAEAB498A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D10F0-8FA1-1D28-8A1F-FF417015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6AB73-BB48-DBF7-6534-402273A9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56AF-36DB-4757-8472-FFB47378D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14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154F-CF0F-DC76-0A22-7F31AAD9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6C8C1-8A77-5D2C-D9D5-F078912C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C89-13A2-4DB7-8B08-75AAEAB498A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83E7A-9568-E8FE-00EB-5C8D9E57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7533E-77A7-4B2C-EDC1-16903EDD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56AF-36DB-4757-8472-FFB47378D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69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1CDFC-193A-C95E-2AC3-D5858009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C89-13A2-4DB7-8B08-75AAEAB498A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46C81-C0F1-7A63-9668-B3AEDAD4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9F528-53B0-5703-40D0-9E249F7C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56AF-36DB-4757-8472-FFB47378D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3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23D7-2994-B4A3-AEC7-E98EEDBE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D9881-DE8F-FDCA-8D72-30BAD676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9459A-27FE-38C4-72E7-688912BBA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76ABB-2816-A715-EB3D-DDFA872A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C89-13A2-4DB7-8B08-75AAEAB498A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06700-D884-7D15-1B76-4E7B291C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7462-91D8-343F-3F01-5B6A9BD7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56AF-36DB-4757-8472-FFB47378D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5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77EB-8707-281D-F6CA-646ED138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C66D1-84E2-9CAA-5C80-C7280C0D4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F2D83-DB54-22EA-1CB2-B237C1B88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3AB43-AD1D-53B8-E758-CB52EE58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EC89-13A2-4DB7-8B08-75AAEAB498A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E580B-0527-1121-0E64-FA9285A3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0760D-BCB9-808E-877F-AA94C893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556AF-36DB-4757-8472-FFB47378D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4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463C-D50E-EDCF-194B-C7988599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CC036-D8EC-4054-4237-4DF08FD09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6FAFD-EAC7-B2CA-9E94-977F52738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EC89-13A2-4DB7-8B08-75AAEAB498AA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08FE1-6772-55FA-193B-B39A7E6A2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6AC6-88FB-AD4E-87C9-E1677CCD0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556AF-36DB-4757-8472-FFB47378D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A327-8CB5-798D-D66A-00C4C8E5A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013"/>
            <a:ext cx="8386916" cy="940947"/>
          </a:xfrm>
        </p:spPr>
        <p:txBody>
          <a:bodyPr>
            <a:normAutofit fontScale="90000"/>
          </a:bodyPr>
          <a:lstStyle/>
          <a:p>
            <a:pPr>
              <a:lnSpc>
                <a:spcPct val="3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Office Reporting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3CF00-B732-D6E3-9539-2CBCD5ECD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2452" y="3942080"/>
            <a:ext cx="3864078" cy="2271907"/>
          </a:xfrm>
        </p:spPr>
        <p:txBody>
          <a:bodyPr>
            <a:normAutofit fontScale="85000" lnSpcReduction="10000"/>
          </a:bodyPr>
          <a:lstStyle/>
          <a:p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BY…..</a:t>
            </a:r>
          </a:p>
          <a:p>
            <a:r>
              <a:rPr lang="en-IN" sz="2800" dirty="0"/>
              <a:t>                     KOMAL JADHAV</a:t>
            </a:r>
          </a:p>
          <a:p>
            <a:pPr algn="l"/>
            <a:r>
              <a:rPr lang="en-IN" sz="2800" dirty="0"/>
              <a:t>                       TEJASHWINI</a:t>
            </a:r>
          </a:p>
          <a:p>
            <a:pPr algn="l"/>
            <a:r>
              <a:rPr lang="en-IN" sz="2800" dirty="0"/>
              <a:t>                       PRIYANKA </a:t>
            </a:r>
          </a:p>
          <a:p>
            <a:pPr algn="l"/>
            <a:r>
              <a:rPr lang="en-IN" sz="2800" dirty="0"/>
              <a:t>                       T SONY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06D91-9D12-ABC3-24D1-F5752DF01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30" y="2390774"/>
            <a:ext cx="6992970" cy="36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8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E4D2D3-EE01-E24B-CABE-DCAFE5621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621219"/>
            <a:ext cx="7284720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__name__==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"__main__"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 = Box_office()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'film2'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'film2'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'film3'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'film4'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2550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'film5'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'theater2'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2500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'film2'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'theater2'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'film3'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'theater2'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'film4'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'theater2'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1880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'film5'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'theater2'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'theater3'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'film2'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'theater3'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'film3'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'theater3'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'film4'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'theater3'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'film5'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'theater3'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1807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'theater4'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'film2'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'theater4'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'film3'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'theater4'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'film4'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'theater4'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1850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'film5'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'theater4'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'film1'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'theater5'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2800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'film2'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'theater5'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1700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'film3'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'theater5'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2800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'film4'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'theater5'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2800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box_office.create_items(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'film5'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'theater5'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3500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"Welcome to Box Office Report!"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analyzer = BoxOfficeAnalyzer(box_office)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70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D6F245-9A2A-1E39-E360-F93CD40AD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163860"/>
            <a:ext cx="6361037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 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How may I help you?"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help_input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your request ('analysis(1)', 'create(2)', 'update(3)', 'delete(4)', 'exit(5)'):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help_input==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"What analysis would you like to perform?"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analysis_type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'film' for film earnings or 'total' for total earnings: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analysis_type.lower()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"film"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film_id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the film ID: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analyzer.report_box_office_earnings(film_id)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analysis_type.lower()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"total"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analyzer.compare_earnings_across_theaters([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'theater1'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'theater2'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'theater3'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'theater4'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'theater5'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"Sorry, we don't have information about that."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help_input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film_id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the film ID: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theater_id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the theater ID: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earnings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float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the earnings: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analyzer.create_item(film_id, theater_id, earnings)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help_input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film_id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the film ID: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theater_id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the theater ID: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new_earnings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the new earnings: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analyzer.update_item(film_id, theater_id, new_earnings)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help_input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film_id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the film ID: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theater_id 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"Enter the theater ID: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analyzer.delete_item(film_id, theater_id)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except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"Data not found."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help_input 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"Exiting..."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breakAA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62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A446-A6BF-4482-A432-DF1B524F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60" y="193040"/>
            <a:ext cx="4160520" cy="497840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 1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EF26AB-F25A-E149-A168-3F1242118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63600"/>
            <a:ext cx="121920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5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8F46-90C9-21EB-9B52-193CA2A1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155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50F360-11EB-AFD6-1574-BFB407897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1" y="842963"/>
            <a:ext cx="5506719" cy="5903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B888A-2906-439D-1E6F-EE32B09CE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894" y="842962"/>
            <a:ext cx="6442106" cy="59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7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7DFB-0CF0-BE9F-A734-B346FB63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81280"/>
            <a:ext cx="10515600" cy="599757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 3: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96CF96-1F04-705B-4035-15F45E6A4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25" y="681038"/>
            <a:ext cx="11750675" cy="6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1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B7F6AF-0D38-FDF9-2252-F6D8C411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233680"/>
            <a:ext cx="11023600" cy="651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5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3C82-361B-E909-4557-CF7FE9FF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13000" cy="640715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 4: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FB4530-65FD-2141-9888-0EA8190E4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62" y="1198562"/>
            <a:ext cx="110394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8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8E14-4B45-78BA-05DD-324AA731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5: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9F7271-4F78-29AF-ACA0-5CC2D258B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5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81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ABA2-8DCF-920E-E364-B7EA6F676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040" y="975360"/>
            <a:ext cx="6705600" cy="1056640"/>
          </a:xfrm>
        </p:spPr>
        <p:txBody>
          <a:bodyPr/>
          <a:lstStyle/>
          <a:p>
            <a:endParaRPr lang="en-IN" b="1" dirty="0">
              <a:latin typeface="Bell MT" panose="020205030603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BFDA1-4D15-1B1D-CFC2-0B612EF15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904240"/>
            <a:ext cx="94894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3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E620-EBD3-EFDE-4E89-024139D6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417" y="368054"/>
            <a:ext cx="6056671" cy="880643"/>
          </a:xfrm>
        </p:spPr>
        <p:txBody>
          <a:bodyPr>
            <a:normAutofit fontScale="90000"/>
          </a:bodyPr>
          <a:lstStyle/>
          <a:p>
            <a:r>
              <a:rPr lang="e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0E9B-584C-6FC7-8302-D35BEB72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5" y="1248697"/>
            <a:ext cx="10156721" cy="4420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/>
              <a:t>                  </a:t>
            </a:r>
            <a:r>
              <a:rPr lang="en-IN" sz="4000" dirty="0">
                <a:latin typeface="Aptos Display" panose="020B0004020202020204" pitchFamily="34" charset="0"/>
              </a:rPr>
              <a:t>Box Office Reporting</a:t>
            </a:r>
          </a:p>
          <a:p>
            <a:pPr marL="0" indent="0">
              <a:buNone/>
            </a:pPr>
            <a:endParaRPr lang="en-IN" sz="2400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ptos Display" panose="020B0004020202020204" pitchFamily="34" charset="0"/>
              </a:rPr>
              <a:t>CURD : Box Office Data Report _Box_Office_Earnings(film_id) :</a:t>
            </a:r>
          </a:p>
          <a:p>
            <a:pPr marL="0" indent="0">
              <a:buNone/>
            </a:pPr>
            <a:r>
              <a:rPr lang="en-IN" sz="2400" dirty="0">
                <a:latin typeface="Aptos Display" panose="020B0004020202020204" pitchFamily="34" charset="0"/>
              </a:rPr>
              <a:t> Report and analyse box office   earnings for films.</a:t>
            </a:r>
          </a:p>
          <a:p>
            <a:pPr marL="0" indent="0">
              <a:buNone/>
            </a:pPr>
            <a:r>
              <a:rPr lang="en-IN" sz="2400" dirty="0">
                <a:latin typeface="Aptos Display" panose="020B0004020202020204" pitchFamily="34" charset="0"/>
              </a:rPr>
              <a:t>Compare_earnings_across_theaters(comparison data)      :  Comparison </a:t>
            </a:r>
          </a:p>
          <a:p>
            <a:pPr marL="0" indent="0">
              <a:buNone/>
            </a:pPr>
            <a:r>
              <a:rPr lang="en-IN" sz="2400" dirty="0">
                <a:latin typeface="Aptos Display" panose="020B0004020202020204" pitchFamily="34" charset="0"/>
              </a:rPr>
              <a:t>earnings across different theatres</a:t>
            </a:r>
          </a:p>
          <a:p>
            <a:pPr marL="0" indent="0">
              <a:buNone/>
            </a:pPr>
            <a:endParaRPr lang="en-IN" sz="40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0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0FA6-086F-E646-E76D-8DC362EF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485" y="365125"/>
            <a:ext cx="4984955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Bell MT" panose="02020503060305020303" pitchFamily="18" charset="0"/>
              </a:rPr>
              <a:t>INTRODUCTION</a:t>
            </a:r>
            <a:endParaRPr lang="en-IN" sz="4000" dirty="0">
              <a:solidFill>
                <a:srgbClr val="7030A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A986-B11C-C19C-E6F9-7313631D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3665"/>
            <a:ext cx="10783529" cy="494921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Create Data</a:t>
            </a: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Allow users to input box office data, including film ID, theater, and earnings. This operation should append the provided data to the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Read Data</a:t>
            </a: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Provide the capability to display all existing box office data stored in the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Update Data</a:t>
            </a: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Enable users to modify box office earnings for a specific film in a given theater.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Delete Data</a:t>
            </a: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Allow users to remove box office data for a particular film and theater from the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Report Box Office Earnings</a:t>
            </a: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Implement a function to report and analyze box office earnings for a specified film. This function should display earnings for each theater where the film is screened.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öhne"/>
              </a:rPr>
              <a:t>Comparison Across Theaters</a:t>
            </a:r>
            <a:r>
              <a:rPr lang="en-US" sz="2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en-US" sz="2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Develop a feature to compare earnings across different theaters for the same film. This comparison sho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uld provide insights into the distribution of earnings among various theaters.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2933-6018-BADD-7A99-685C22DA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356" y="326707"/>
            <a:ext cx="9318523" cy="1325563"/>
          </a:xfrm>
        </p:spPr>
        <p:txBody>
          <a:bodyPr/>
          <a:lstStyle/>
          <a:p>
            <a:r>
              <a:rPr lang="en-US" sz="4000" dirty="0">
                <a:solidFill>
                  <a:srgbClr val="7030A0"/>
                </a:solidFill>
                <a:latin typeface="Bell MT" panose="02020503060305020303" pitchFamily="18" charset="0"/>
              </a:rPr>
              <a:t>REQUIREMENT</a:t>
            </a:r>
            <a:r>
              <a:rPr lang="en-US" dirty="0">
                <a:solidFill>
                  <a:srgbClr val="7030A0"/>
                </a:solidFill>
                <a:latin typeface="Bell MT" panose="02020503060305020303" pitchFamily="18" charset="0"/>
              </a:rPr>
              <a:t> ANALYSIS</a:t>
            </a:r>
            <a:endParaRPr lang="en-IN" dirty="0">
              <a:solidFill>
                <a:srgbClr val="7030A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563C-9B3A-0572-C6D3-082CBF99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** Functional Requirements</a:t>
            </a:r>
            <a:r>
              <a:rPr lang="en-IN" dirty="0"/>
              <a:t>:</a:t>
            </a:r>
          </a:p>
          <a:p>
            <a:pPr marL="514350" indent="-514350">
              <a:buAutoNum type="arabicPeriod"/>
            </a:pPr>
            <a:r>
              <a:rPr lang="en-IN" dirty="0"/>
              <a:t>CRUD Operations</a:t>
            </a:r>
          </a:p>
          <a:p>
            <a:pPr marL="0" indent="0">
              <a:buNone/>
            </a:pPr>
            <a:r>
              <a:rPr lang="en-IN" dirty="0"/>
              <a:t>2.   Reporting and Analysis:</a:t>
            </a:r>
          </a:p>
          <a:p>
            <a:pPr marL="0" indent="0">
              <a:buNone/>
            </a:pPr>
            <a:r>
              <a:rPr lang="en-IN" dirty="0"/>
              <a:t>**  </a:t>
            </a:r>
            <a:r>
              <a:rPr lang="en-IN" b="1" dirty="0"/>
              <a:t>Non-Functional Requirements</a:t>
            </a:r>
          </a:p>
          <a:p>
            <a:pPr marL="0" indent="0">
              <a:buNone/>
            </a:pPr>
            <a:r>
              <a:rPr lang="en-IN" dirty="0"/>
              <a:t>3.  Constraints</a:t>
            </a:r>
          </a:p>
          <a:p>
            <a:pPr marL="0" indent="0">
              <a:buNone/>
            </a:pPr>
            <a:r>
              <a:rPr lang="en-IN" dirty="0"/>
              <a:t>4. Assumptions</a:t>
            </a:r>
          </a:p>
          <a:p>
            <a:pPr marL="0" indent="0">
              <a:buNone/>
            </a:pPr>
            <a:r>
              <a:rPr lang="en-IN" dirty="0"/>
              <a:t>5. Future Enhancements:</a:t>
            </a:r>
          </a:p>
        </p:txBody>
      </p:sp>
    </p:spTree>
    <p:extLst>
      <p:ext uri="{BB962C8B-B14F-4D97-AF65-F5344CB8AC3E}">
        <p14:creationId xmlns:p14="http://schemas.microsoft.com/office/powerpoint/2010/main" val="103508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D4C4-ACE6-81FA-4088-04AA10C1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941" y="332914"/>
            <a:ext cx="4124633" cy="120091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7030A0"/>
                </a:solidFill>
                <a:latin typeface="Bell MT" panose="02020503060305020303" pitchFamily="18" charset="0"/>
              </a:rPr>
              <a:t>FLOWCHART</a:t>
            </a:r>
            <a:br>
              <a:rPr lang="en-IN" sz="4400" b="1" dirty="0">
                <a:solidFill>
                  <a:srgbClr val="7030A0"/>
                </a:solidFill>
              </a:rPr>
            </a:b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7D0D2A-D4C6-B689-0F3B-D73DC2492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124" y="1061884"/>
            <a:ext cx="9055508" cy="55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5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940A-DABD-6721-B7F9-9B3AC46C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240" y="405765"/>
            <a:ext cx="3119120" cy="132556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7030A0"/>
                </a:solidFill>
                <a:latin typeface="Bell MT" panose="02020503060305020303" pitchFamily="18" charset="0"/>
              </a:rPr>
              <a:t>Functions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4964FB2-488F-93DE-8C28-084C45F7F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02665"/>
            <a:ext cx="5206682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AbstractBox_office.py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abc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ABC, abstractmethod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AbstractBox_office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(ABC):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@abstractmethod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earnings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pass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@abstractmethod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read_items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pass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@abstractmethod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update_items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new_earnings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pass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@abstractmethod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delete_items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pass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50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1F9574-B9DF-2917-3D7E-62669FC9A6F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2328" y="75644"/>
            <a:ext cx="10548633" cy="62478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box_office.py</a:t>
            </a:r>
            <a:b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AbstractBox_office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AbstractBox_office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Box_office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(AbstractBox_office):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.data = []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earnings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.data.append({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'film_id'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'theater_id'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'earnings'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earnings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read_items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'film_id'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'theater_id'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update_items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new_earnings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.data: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'film_id'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'theater_id'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'earnings'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new_earnings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delete_items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.data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.data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not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'film_id'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'theater_id'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B645AD-092D-5985-BF6F-17B17C69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" y="0"/>
            <a:ext cx="8900160" cy="67710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Main.py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box_office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Box_office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BoxOfficeAnalyzer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__init__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box_office_data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.box_office_data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box_office_data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report_box_office_earnings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film_entries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.box_office_data.read_items(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total_earnings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'earnings'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film_entries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average_earnings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total_earnings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film_entries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max_earning_items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max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film_entries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lambda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x[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'earnings'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"Report for Film ID:"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"Total Earnings:"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total_earnings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"Average Earnings per Theater:"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average_earnings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"Theater with Highest Earnings:"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max_earning_items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'theater_id'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except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compare_earnings_across_theaters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comparison_data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earnings_comparison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{}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comparison_data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theater_entries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.box_office_data.read_items(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total_earnings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'earnings'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theater_entries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earnings_comparison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total_earnings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except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 while comparing theater"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"Comparison of Earnings Across Theaters:"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earnings_comparison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0E2723-0CF0-9DBA-EC44-F52F0DC3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" y="222300"/>
            <a:ext cx="11490960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earnings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.box_office_data.create_items(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earnings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"Item created successfully."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.show_box_office()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except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update_item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new_earnings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Convert new_earnings to float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new_earnings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float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new_earnings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.box_office_data.update_items(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new_earnings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"Item updated successfully."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.show_box_office()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except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delete_item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.box_office_data.delete_items(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film_id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theater_id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"Item deleted successfully."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.show_box_office()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except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Exception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"Error:"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show_box_office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all_entries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.box_office_data.read_items()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The current data of box-office is: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entry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all_entries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"Film ID:"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'film_id'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"Theater ID:"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'theater_id'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"Earnings:"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'earnings'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9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2307</Words>
  <Application>Microsoft Office PowerPoint</Application>
  <PresentationFormat>Widescreen</PresentationFormat>
  <Paragraphs>42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 Display</vt:lpstr>
      <vt:lpstr>Arial</vt:lpstr>
      <vt:lpstr>Bell MT</vt:lpstr>
      <vt:lpstr>Calibri</vt:lpstr>
      <vt:lpstr>Calibri Light</vt:lpstr>
      <vt:lpstr>JetBrains Mono</vt:lpstr>
      <vt:lpstr>Söhne</vt:lpstr>
      <vt:lpstr>Times New Roman</vt:lpstr>
      <vt:lpstr>Office Theme</vt:lpstr>
      <vt:lpstr>Box Office Reporting</vt:lpstr>
      <vt:lpstr>PROBLEM STATEMENT</vt:lpstr>
      <vt:lpstr>INTRODUCTION</vt:lpstr>
      <vt:lpstr>REQUIREMENT ANALYSIS</vt:lpstr>
      <vt:lpstr>FLOWCHART 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1 :</vt:lpstr>
      <vt:lpstr>Output 2</vt:lpstr>
      <vt:lpstr>Output 3:</vt:lpstr>
      <vt:lpstr>PowerPoint Presentation</vt:lpstr>
      <vt:lpstr>Output 4:</vt:lpstr>
      <vt:lpstr>Output 5: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Reporting</dc:title>
  <dc:creator>tejashwini badiger</dc:creator>
  <cp:lastModifiedBy>tejashwini badiger</cp:lastModifiedBy>
  <cp:revision>1</cp:revision>
  <dcterms:created xsi:type="dcterms:W3CDTF">2024-05-02T09:14:07Z</dcterms:created>
  <dcterms:modified xsi:type="dcterms:W3CDTF">2024-05-02T10:37:54Z</dcterms:modified>
</cp:coreProperties>
</file>