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0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6072" y="604598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256628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PRIYA.B</a:t>
            </a: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122204025</a:t>
            </a:r>
          </a:p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Com CORPORATE SECRETARYSHIP</a:t>
            </a:r>
          </a:p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 KRISHNASWAMY COLLEGE FOR WOMEN</a:t>
            </a:r>
          </a:p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31B72-A132-43F9-A718-D5F726CC802E}"/>
              </a:ext>
            </a:extLst>
          </p:cNvPr>
          <p:cNvSpPr/>
          <p:nvPr/>
        </p:nvSpPr>
        <p:spPr>
          <a:xfrm>
            <a:off x="304800" y="1011029"/>
            <a:ext cx="108204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 Collecting and organizing the gender data, categorizing employees by department, position, or tenure.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Calculations: Using formulas to calculate metrics such as the gender ratio, percentage of women in management, average salaries by gender, or promotion rates.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PivotTables: Utilizing Excel PivotTables to break down gender statistics by various categories (e.g., department, years of experience, or role) and summarize the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data.Predictive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Insights: In some cases, you might use Excel’s regression analysis or trendlines to project future gender representation or identify variables that influence gender diversity (e.g., hiring or promotion practices).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822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F60AC-E9A2-4726-BEEB-9171EFFA4D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14236"/>
          <a:stretch/>
        </p:blipFill>
        <p:spPr>
          <a:xfrm>
            <a:off x="1066800" y="1524000"/>
            <a:ext cx="8010525" cy="41389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C0CCA5-C1A6-4380-A404-0A6046D11C4E}"/>
              </a:ext>
            </a:extLst>
          </p:cNvPr>
          <p:cNvSpPr/>
          <p:nvPr/>
        </p:nvSpPr>
        <p:spPr>
          <a:xfrm>
            <a:off x="152400" y="990600"/>
            <a:ext cx="1142999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you summarize the key takeaways from the analysis, outlining actionable recommendations or insights.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findings: A concise overview of the trends, such as whether there is gender parity across departments, or areas where there are significant disparities.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insights: Suggesting specific actions, like improving recruitment strategies to balance gender ratios, addressing pay gaps, or enhancing professional development opportunities for underrepresented genders.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impact: Emphasizing how these findings can lead to better organizational practices, enhanced employee satisfaction, and compliance with diversity and inclusion initiatives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Analysis using Excel</a:t>
            </a:r>
            <a:endParaRPr lang="en-IN" sz="5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33635" y="4246342"/>
            <a:ext cx="1853565" cy="2418765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106807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spc="-20" dirty="0"/>
              <a:t>P</a:t>
            </a:r>
            <a:r>
              <a:rPr lang="en-US" sz="4250" spc="15" dirty="0"/>
              <a:t>ROB</a:t>
            </a:r>
            <a:r>
              <a:rPr lang="en-US" sz="4250" spc="55" dirty="0"/>
              <a:t>L</a:t>
            </a:r>
            <a:r>
              <a:rPr lang="en-US" sz="4250" spc="-20" dirty="0"/>
              <a:t>E</a:t>
            </a:r>
            <a:r>
              <a:rPr lang="en-US" sz="4250" spc="20" dirty="0"/>
              <a:t>M</a:t>
            </a:r>
            <a:r>
              <a:rPr lang="en-US" sz="4250" dirty="0"/>
              <a:t>	</a:t>
            </a:r>
            <a:r>
              <a:rPr lang="en-US" sz="4250" spc="10" dirty="0"/>
              <a:t>S</a:t>
            </a:r>
            <a:r>
              <a:rPr lang="en-US" sz="4250" spc="-370" dirty="0"/>
              <a:t>T</a:t>
            </a:r>
            <a:r>
              <a:rPr lang="en-US" sz="4250" spc="-375" dirty="0"/>
              <a:t>A</a:t>
            </a:r>
            <a:r>
              <a:rPr lang="en-US" sz="4250" spc="15" dirty="0"/>
              <a:t>T</a:t>
            </a:r>
            <a:r>
              <a:rPr lang="en-US" sz="4250" spc="-10" dirty="0"/>
              <a:t>E</a:t>
            </a:r>
            <a:r>
              <a:rPr lang="en-US" sz="4250" spc="-20" dirty="0"/>
              <a:t>ME</a:t>
            </a:r>
            <a:r>
              <a:rPr lang="en-US"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B90ABD-6E07-47C7-9FD8-31E32BD49026}"/>
              </a:ext>
            </a:extLst>
          </p:cNvPr>
          <p:cNvSpPr/>
          <p:nvPr/>
        </p:nvSpPr>
        <p:spPr>
          <a:xfrm>
            <a:off x="676275" y="1524000"/>
            <a:ext cx="84677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Lack of clear metrics to track individual employee performance.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Difficulty in identifying top performers and areas for improvement.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Absenteeism affecting overall productivity and project outcomes.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No structured system for gathering employee feedback and satisfaction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67509-4483-438F-8061-28B378A8B5BB}"/>
              </a:ext>
            </a:extLst>
          </p:cNvPr>
          <p:cNvSpPr/>
          <p:nvPr/>
        </p:nvSpPr>
        <p:spPr>
          <a:xfrm>
            <a:off x="666750" y="2008456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Aim: To analyze employee performance using Excel-based metrics.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Focus areas include sales performance, attendance tracking, and feedback analysis.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Data-driven approach to improve decision-making for employee appraisals and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72384-6CF7-4D3F-91CA-EA23D86BA2D6}"/>
              </a:ext>
            </a:extLst>
          </p:cNvPr>
          <p:cNvSpPr/>
          <p:nvPr/>
        </p:nvSpPr>
        <p:spPr>
          <a:xfrm>
            <a:off x="533400" y="2209800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Human Resources (HR) Department for employee evaluations.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Team Leaders and Managers for tracking individual and team performance.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Employees for self-assessment and career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8C5DC4-05A5-40A2-A9FB-27489A5B5990}"/>
              </a:ext>
            </a:extLst>
          </p:cNvPr>
          <p:cNvSpPr/>
          <p:nvPr/>
        </p:nvSpPr>
        <p:spPr>
          <a:xfrm>
            <a:off x="2971800" y="2082682"/>
            <a:ext cx="6248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 Excel to track and analyze key performance indicators (KPIs).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Metrics include sales tracking, absenteeism, feedback scores, and project contributions.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Build interactive dashboards to visualize employee performance and trends.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Provide a structured system for continuous employee performance monitoring.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AA3306-0E8B-4105-A583-476844AAF722}"/>
              </a:ext>
            </a:extLst>
          </p:cNvPr>
          <p:cNvSpPr/>
          <p:nvPr/>
        </p:nvSpPr>
        <p:spPr>
          <a:xfrm>
            <a:off x="1142999" y="1828800"/>
            <a:ext cx="85344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Excel to track and analyze key performance indicators (KPIs).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include sales tracking, absenteeism, feedback scores, and project contributions.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interactive dashboards to visualize employee performance and trends.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 structured system for continuous employee performance monitoring.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2077" y="9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E8F1F-4C10-4D34-82E9-56A3DA5210B0}"/>
              </a:ext>
            </a:extLst>
          </p:cNvPr>
          <p:cNvSpPr/>
          <p:nvPr/>
        </p:nvSpPr>
        <p:spPr>
          <a:xfrm>
            <a:off x="457200" y="1776948"/>
            <a:ext cx="10668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part highlights the most impactful or surprising insights derived from the gender analysis.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instance, discovering unexpected trends in gender representation, like a higher-than-expected percentage of women in senior leadership roles or a gender pay gap in specific departments.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 Using Excel’s advanced charting tools like pie charts, bar graphs, or heatmaps to create a visually compelling analysis that makes these trends easy to understand.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610</Words>
  <Application>Microsoft Office PowerPoint</Application>
  <PresentationFormat>Widescreen</PresentationFormat>
  <Paragraphs>69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priyajothi262004@gmail.com</cp:lastModifiedBy>
  <cp:revision>16</cp:revision>
  <dcterms:created xsi:type="dcterms:W3CDTF">2024-03-29T15:07:22Z</dcterms:created>
  <dcterms:modified xsi:type="dcterms:W3CDTF">2024-09-28T18:07:11Z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