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5" r:id="rId5"/>
  </p:sldMasterIdLst>
  <p:notesMasterIdLst>
    <p:notesMasterId r:id="rId15"/>
  </p:notesMasterIdLst>
  <p:sldIdLst>
    <p:sldId id="256" r:id="rId6"/>
    <p:sldId id="257" r:id="rId7"/>
    <p:sldId id="269" r:id="rId8"/>
    <p:sldId id="270" r:id="rId9"/>
    <p:sldId id="272" r:id="rId10"/>
    <p:sldId id="271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57" d="100"/>
          <a:sy n="57" d="100"/>
        </p:scale>
        <p:origin x="84" y="438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2018/10/02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79474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41541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76082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98711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912772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385989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48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064599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98808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2700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728466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46609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600223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266773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49738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063641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46550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ZA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DAA2C-A82B-4AA8-9FD8-D0EA4E0C35B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8DE18-98EA-49F4-8A86-400C4E12D351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ZA" sz="1000" noProof="1">
                <a:latin typeface="+mn-lt"/>
              </a:rPr>
              <a:t>Jens Martensson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A09DA-CF84-42D4-A75F-BEE6F07F669E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15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yashshavikashyap@gmail.com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 descr="vertical line">
            <a:extLst>
              <a:ext uri="{FF2B5EF4-FFF2-40B4-BE49-F238E27FC236}">
                <a16:creationId xmlns:a16="http://schemas.microsoft.com/office/drawing/2014/main" id="{1B17638D-56AE-48AD-96C8-EE46229C744C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9C5B09-5F12-483B-8F5D-D4F71F4F25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643" r="8643"/>
          <a:stretch>
            <a:fillRect/>
          </a:stretch>
        </p:blipFill>
        <p:spPr>
          <a:xfrm>
            <a:off x="-123393" y="6"/>
            <a:ext cx="12315393" cy="685799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443" y="1616072"/>
            <a:ext cx="6618449" cy="1547813"/>
          </a:xfrm>
        </p:spPr>
        <p:txBody>
          <a:bodyPr/>
          <a:lstStyle/>
          <a:p>
            <a:r>
              <a:rPr lang="en-ZA" sz="6600" dirty="0"/>
              <a:t>Helpmewithmymood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9" y="3694115"/>
            <a:ext cx="4978387" cy="1085836"/>
          </a:xfrm>
        </p:spPr>
        <p:txBody>
          <a:bodyPr/>
          <a:lstStyle/>
          <a:p>
            <a:r>
              <a:rPr lang="en-ZA" sz="2400" noProof="1">
                <a:latin typeface="Montserrat" panose="02000505000000020004" pitchFamily="2" charset="0"/>
              </a:rPr>
              <a:t>With social–media health analysis and display engine(SHADE)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901" y="288960"/>
            <a:ext cx="3424975" cy="881630"/>
          </a:xfrm>
        </p:spPr>
        <p:txBody>
          <a:bodyPr/>
          <a:lstStyle/>
          <a:p>
            <a:r>
              <a:rPr lang="en-ZA" dirty="0"/>
              <a:t>Services- used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33" y="1320130"/>
            <a:ext cx="4026300" cy="15478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IBM Watson Tone Analyser.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Twitter 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  <a:p>
            <a:endParaRPr lang="en-ZA" noProof="1"/>
          </a:p>
        </p:txBody>
      </p:sp>
      <p:grpSp>
        <p:nvGrpSpPr>
          <p:cNvPr id="6" name="Group 5" descr="erupting volcano outline">
            <a:extLst>
              <a:ext uri="{FF2B5EF4-FFF2-40B4-BE49-F238E27FC236}">
                <a16:creationId xmlns:a16="http://schemas.microsoft.com/office/drawing/2014/main" id="{25C384BA-0032-4FE7-AC29-2F9F931970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cxnSp>
        <p:nvCxnSpPr>
          <p:cNvPr id="16" name="Straight Connector 15" descr="vertical line">
            <a:extLst>
              <a:ext uri="{FF2B5EF4-FFF2-40B4-BE49-F238E27FC236}">
                <a16:creationId xmlns:a16="http://schemas.microsoft.com/office/drawing/2014/main" id="{B029E30A-660C-4C6A-8C17-E7A3B2E1C4BD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D1B3AA-B444-4644-ABAB-3334A23839B1}"/>
              </a:ext>
            </a:extLst>
          </p:cNvPr>
          <p:cNvSpPr txBox="1"/>
          <p:nvPr/>
        </p:nvSpPr>
        <p:spPr>
          <a:xfrm>
            <a:off x="167665" y="2605063"/>
            <a:ext cx="4477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Technology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Python 3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A55156-E83D-4F46-934C-037C3D119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C9059-B097-43C7-9373-6E10E76862C2}"/>
              </a:ext>
            </a:extLst>
          </p:cNvPr>
          <p:cNvSpPr txBox="1"/>
          <p:nvPr/>
        </p:nvSpPr>
        <p:spPr>
          <a:xfrm>
            <a:off x="948267" y="880600"/>
            <a:ext cx="101007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1.Develop a mobile/desktop app that will  Get a person’s social contents (e.g. tweets) for a duration (e.g. past 24 hours). 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2.Perform sentiment analysis using IBM Watson on the above content. 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3. Display the person name and his/her most prominent sentiment. 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4.Suggest measures to soothe or calm down the mood of the person by suggesting some curated playlist of songs based on his interest or something similar that you can imagine.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B42C9-7E45-43A9-847E-64868EE68402}"/>
              </a:ext>
            </a:extLst>
          </p:cNvPr>
          <p:cNvSpPr txBox="1"/>
          <p:nvPr/>
        </p:nvSpPr>
        <p:spPr>
          <a:xfrm>
            <a:off x="643467" y="220133"/>
            <a:ext cx="909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PROBLEM EXEPECTATION</a:t>
            </a:r>
            <a:r>
              <a:rPr lang="en-IN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91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22E43-A341-4097-ACE8-BDE38F68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0D36B-0F1B-42D9-8C37-E5CCDE62067E}"/>
              </a:ext>
            </a:extLst>
          </p:cNvPr>
          <p:cNvSpPr txBox="1"/>
          <p:nvPr/>
        </p:nvSpPr>
        <p:spPr>
          <a:xfrm>
            <a:off x="0" y="169333"/>
            <a:ext cx="121920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OUR idea:</a:t>
            </a:r>
          </a:p>
          <a:p>
            <a:endParaRPr lang="en-IN" dirty="0"/>
          </a:p>
          <a:p>
            <a:r>
              <a:rPr lang="en-IN" dirty="0"/>
              <a:t>    Ask the user to enter the twitter screen name.</a:t>
            </a:r>
          </a:p>
          <a:p>
            <a:endParaRPr lang="en-IN" dirty="0"/>
          </a:p>
          <a:p>
            <a:r>
              <a:rPr lang="en-IN" dirty="0"/>
              <a:t>    Retrieve data from twitter API .</a:t>
            </a:r>
          </a:p>
          <a:p>
            <a:endParaRPr lang="en-IN" dirty="0"/>
          </a:p>
          <a:p>
            <a:r>
              <a:rPr lang="en-IN" dirty="0"/>
              <a:t>    Fetch last 30 tweets.</a:t>
            </a:r>
          </a:p>
          <a:p>
            <a:endParaRPr lang="en-IN" dirty="0"/>
          </a:p>
          <a:p>
            <a:r>
              <a:rPr lang="en-IN" dirty="0"/>
              <a:t>    Clean fetched data i.e. removal of emoji’s and URL's using ‘re’ and ‘emoji’ modules of     python3.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Tone analysis using IBM Watson tone analyser on the cleaned data.</a:t>
            </a:r>
          </a:p>
          <a:p>
            <a:endParaRPr lang="en-IN" dirty="0"/>
          </a:p>
          <a:p>
            <a:r>
              <a:rPr lang="en-IN" dirty="0"/>
              <a:t>    Fetch the prominent emotion/sentiment from sentence level analysis.</a:t>
            </a:r>
          </a:p>
          <a:p>
            <a:endParaRPr lang="en-IN" dirty="0"/>
          </a:p>
          <a:p>
            <a:r>
              <a:rPr lang="en-IN" dirty="0"/>
              <a:t>    Use this emotion to work accordingly.</a:t>
            </a:r>
          </a:p>
          <a:p>
            <a:endParaRPr lang="en-IN" dirty="0"/>
          </a:p>
          <a:p>
            <a:r>
              <a:rPr lang="en-IN" dirty="0"/>
              <a:t>    Display the window showing the person screen name and his/her mood.</a:t>
            </a:r>
          </a:p>
          <a:p>
            <a:r>
              <a:rPr lang="en-IN" dirty="0"/>
              <a:t>     Providing him/her a play option to play the curated YouTube music playlist in the default web browser of the user.</a:t>
            </a:r>
          </a:p>
          <a:p>
            <a:r>
              <a:rPr lang="en-IN" dirty="0"/>
              <a:t>i.e. cheer up/boost up music playlist for the person  depressed or upset.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32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E389-1439-42B5-8862-7E3AEDB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0" y="36000"/>
            <a:ext cx="11473200" cy="540000"/>
          </a:xfrm>
        </p:spPr>
        <p:txBody>
          <a:bodyPr/>
          <a:lstStyle/>
          <a:p>
            <a:pPr algn="ctr"/>
            <a:r>
              <a:rPr lang="en-IN" b="1" dirty="0"/>
              <a:t>First window </a:t>
            </a:r>
            <a:r>
              <a:rPr lang="en-IN" dirty="0"/>
              <a:t>: </a:t>
            </a:r>
            <a:br>
              <a:rPr lang="en-IN" dirty="0"/>
            </a:br>
            <a:r>
              <a:rPr lang="en-IN" dirty="0"/>
              <a:t>where the user will be asked to enter the twitter screen name to know the sentiments of the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6CF24-E9E1-4925-BED6-6B58685F0F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95976-4CC5-46B3-8874-CD2BEA85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" y="1794284"/>
            <a:ext cx="6039014" cy="2213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75B30-F41E-4019-9763-70FF2617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46" y="1971802"/>
            <a:ext cx="4834454" cy="185801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E0C115-15B5-45C5-8008-3D7F29068ECE}"/>
              </a:ext>
            </a:extLst>
          </p:cNvPr>
          <p:cNvSpPr/>
          <p:nvPr/>
        </p:nvSpPr>
        <p:spPr>
          <a:xfrm>
            <a:off x="6502400" y="2438400"/>
            <a:ext cx="593951" cy="990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3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832A7-AD92-48BD-A6CB-378CD9328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822E6-4FE1-41F8-ACC8-1735AAE515DE}"/>
              </a:ext>
            </a:extLst>
          </p:cNvPr>
          <p:cNvSpPr txBox="1"/>
          <p:nvPr/>
        </p:nvSpPr>
        <p:spPr>
          <a:xfrm>
            <a:off x="745067" y="270933"/>
            <a:ext cx="1137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SECOND WINDOW :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Displaying the mood by analysing using submitted screen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33FD8-CCB7-4E9D-98ED-1B4005853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8" t="8142"/>
          <a:stretch/>
        </p:blipFill>
        <p:spPr>
          <a:xfrm>
            <a:off x="2709333" y="1625600"/>
            <a:ext cx="5523272" cy="30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E3C5-6B52-4127-AC9C-304DDB72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Video played after suggestion(as user click on the suggested play button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0170-C3A6-4925-831C-094FCBB178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B3AD5-7FB2-48F1-8116-C2EA625D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209"/>
            <a:ext cx="2820374" cy="1876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46473-B948-4912-814F-7325B4A8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3" y="1360479"/>
            <a:ext cx="7507467" cy="47524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4A0216-32CC-4EA1-8E59-8EDC787D22CC}"/>
              </a:ext>
            </a:extLst>
          </p:cNvPr>
          <p:cNvSpPr/>
          <p:nvPr/>
        </p:nvSpPr>
        <p:spPr>
          <a:xfrm>
            <a:off x="3399853" y="2432438"/>
            <a:ext cx="743839" cy="54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5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1DC2E-A3AE-42ED-B3FC-6FED5A876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8E1CB-E9E1-43A4-85BB-F89DF8F4F6B4}"/>
              </a:ext>
            </a:extLst>
          </p:cNvPr>
          <p:cNvSpPr/>
          <p:nvPr/>
        </p:nvSpPr>
        <p:spPr>
          <a:xfrm>
            <a:off x="59266" y="36000"/>
            <a:ext cx="12073467" cy="6992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value derived-outcome of work in simple terms</a:t>
            </a:r>
            <a:r>
              <a:rPr lang="en-IN" u="sng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endParaRPr lang="en-IN" sz="1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Beside the lifesaving purpose, the app can also be used for business.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IN" dirty="0">
              <a:solidFill>
                <a:srgbClr val="32323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can be used by various customer caring franchises to improve their service quality and hence to increase the market value.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can be used by the restaurants to know the most prominent mood of the most customers and can play the curated playlist of songs accordingly.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IN" dirty="0">
              <a:solidFill>
                <a:srgbClr val="32323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increase the number of customers as obviously the customer can feel more comfortable and can relax themselves there, and hence will love to spend more time in a place which can analyse their emotion and can help them to calm down and to soothe their mood.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IN" dirty="0">
              <a:solidFill>
                <a:srgbClr val="32323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user need only to register his/her twitter screen name and by analysing emotion the curated playlist will be played.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IN" dirty="0">
              <a:solidFill>
                <a:srgbClr val="32323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doing slight changes in the current desktop application that will be made by us, it can be made to be a good profitable app for this purpose that is for business purpose.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it is obvious not all have same emotions at same time, but we can analyse the most common prominent emotion of customers present and will help them to increase the business.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used for the same job at Airline services, railways or another customer caring services.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3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descr="neutron icon">
            <a:extLst>
              <a:ext uri="{FF2B5EF4-FFF2-40B4-BE49-F238E27FC236}">
                <a16:creationId xmlns:a16="http://schemas.microsoft.com/office/drawing/2014/main" id="{F0F12597-AABE-455F-AE27-B788519B204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cxnSp>
        <p:nvCxnSpPr>
          <p:cNvPr id="14" name="Straight Connector 13" descr="vertical line">
            <a:extLst>
              <a:ext uri="{FF2B5EF4-FFF2-40B4-BE49-F238E27FC236}">
                <a16:creationId xmlns:a16="http://schemas.microsoft.com/office/drawing/2014/main" id="{61DCE69A-183E-4D92-928A-CEE76B9E5241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BECCD1-5CB3-486A-BA3A-43D01472AD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hlinkClick r:id="rId5"/>
              </a:rPr>
              <a:t>yashshavikashyap@gmail.com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AAE52C-78D6-4005-9BE4-8A3E5D4A67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Priya Khandelwal</a:t>
            </a:r>
          </a:p>
          <a:p>
            <a:r>
              <a:rPr lang="en-IN" dirty="0"/>
              <a:t>Yashshavi kashyap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Science Fair_SB - v7" id="{5C21205C-519C-4A9F-B53E-B01BF1365972}" vid="{0D2DFD3F-4D9A-4CAC-9654-5EA9CB3B9FC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11956-AEAD-4A48-933E-56D654569E2F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dcmitype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7723E8-CA11-4015-BC53-032B2FE2B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4DFDF-91A1-4C00-9887-052702EB0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291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Lucida Sans Typewriter</vt:lpstr>
      <vt:lpstr>Montserrat</vt:lpstr>
      <vt:lpstr>Times New Roman</vt:lpstr>
      <vt:lpstr>Tw Cen MT</vt:lpstr>
      <vt:lpstr>Wingdings 3</vt:lpstr>
      <vt:lpstr>Office Theme</vt:lpstr>
      <vt:lpstr>Ion</vt:lpstr>
      <vt:lpstr>Helpmewithmymood</vt:lpstr>
      <vt:lpstr>Services- used </vt:lpstr>
      <vt:lpstr>PowerPoint Presentation</vt:lpstr>
      <vt:lpstr>PowerPoint Presentation</vt:lpstr>
      <vt:lpstr>First window :  where the user will be asked to enter the twitter screen name to know the sentiments of the person</vt:lpstr>
      <vt:lpstr>PowerPoint Presentation</vt:lpstr>
      <vt:lpstr>Video played after suggestion(as user click on the suggested play button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2018-10-02T06:37:34Z</dcterms:created>
  <dcterms:modified xsi:type="dcterms:W3CDTF">2018-10-02T09:02:12Z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