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99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  <p:sp>
        <p:nvSpPr>
          <p:cNvPr id="104863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  <p:sp>
        <p:nvSpPr>
          <p:cNvPr id="104862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2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1B9-7CFC-4B5A-B128-055FA57F62C8}" type="datetimeFigureOut">
              <a:rPr lang="en-US" smtClean="0"/>
              <a:t>15-Oct-23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4F7263-E07E-41EB-B74B-C82AAE4A965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US"/>
              <a:t>INDIA’S AGRICULTURAL CROP PRODUCTION  ANALYSIS(1997-2021)</a:t>
            </a:r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509537" y="4161312"/>
            <a:ext cx="9042676" cy="2696688"/>
          </a:xfrm>
        </p:spPr>
        <p:txBody>
          <a:bodyPr>
            <a:normAutofit fontScale="88889" lnSpcReduction="20000"/>
          </a:bodyPr>
          <a:p>
            <a:endParaRPr dirty="0" sz="4000" lang="en-US"/>
          </a:p>
          <a:p>
            <a:r>
              <a:rPr dirty="0" lang="en-US"/>
              <a:t>Team</a:t>
            </a:r>
            <a:r>
              <a:rPr dirty="0" lang="en-US"/>
              <a:t>:</a:t>
            </a:r>
            <a:r>
              <a:rPr dirty="0" lang="en-US"/>
              <a:t>2</a:t>
            </a:r>
            <a:endParaRPr altLang="en-US" lang="zh-CN"/>
          </a:p>
          <a:p>
            <a:r>
              <a:rPr dirty="0" lang="en-US"/>
              <a:t>Team Leader</a:t>
            </a:r>
            <a:r>
              <a:rPr dirty="0" lang="en-US"/>
              <a:t>:</a:t>
            </a:r>
            <a:endParaRPr altLang="en-US" lang="zh-CN"/>
          </a:p>
          <a:p>
            <a:r>
              <a:rPr dirty="0" lang="en-US"/>
              <a:t>A</a:t>
            </a:r>
            <a:r>
              <a:rPr dirty="0" lang="en-US"/>
              <a:t>.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h</a:t>
            </a:r>
            <a:r>
              <a:rPr dirty="0" lang="en-US"/>
              <a:t>u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i</a:t>
            </a:r>
            <a:r>
              <a:rPr dirty="0" lang="en-US"/>
              <a:t>y</a:t>
            </a:r>
            <a:r>
              <a:rPr dirty="0" lang="en-US"/>
              <a:t>a</a:t>
            </a:r>
            <a:endParaRPr altLang="en-US" lang="zh-CN"/>
          </a:p>
          <a:p>
            <a:r>
              <a:rPr dirty="0" lang="en-US"/>
              <a:t>Team Members</a:t>
            </a:r>
            <a:r>
              <a:rPr dirty="0" lang="en-US"/>
              <a:t>:</a:t>
            </a:r>
            <a:endParaRPr altLang="en-US" lang="zh-CN"/>
          </a:p>
          <a:p>
            <a:r>
              <a:rPr altLang="en-US" dirty="0" lang="en-US"/>
              <a:t>K</a:t>
            </a:r>
            <a:r>
              <a:rPr altLang="en-US" dirty="0" lang="en-US"/>
              <a:t>.</a:t>
            </a:r>
            <a:r>
              <a:rPr altLang="en-US" dirty="0" lang="en-US"/>
              <a:t>G</a:t>
            </a:r>
            <a:r>
              <a:rPr altLang="en-US" dirty="0" lang="en-US"/>
              <a:t>o</a:t>
            </a:r>
            <a:r>
              <a:rPr altLang="en-US" dirty="0" lang="en-US"/>
              <a:t>w</a:t>
            </a:r>
            <a:r>
              <a:rPr altLang="en-US" dirty="0" lang="en-US"/>
              <a:t>t</a:t>
            </a:r>
            <a:r>
              <a:rPr altLang="en-US" dirty="0" lang="en-US"/>
              <a:t>h</a:t>
            </a:r>
            <a:r>
              <a:rPr altLang="en-US" dirty="0" lang="en-US"/>
              <a:t>a</a:t>
            </a:r>
            <a:r>
              <a:rPr altLang="en-US" dirty="0" lang="en-US"/>
              <a:t>m</a:t>
            </a:r>
            <a:r>
              <a:rPr altLang="en-US" dirty="0" lang="en-US"/>
              <a:t>i</a:t>
            </a:r>
            <a:endParaRPr altLang="en-US" lang="zh-CN"/>
          </a:p>
          <a:p>
            <a:r>
              <a:rPr altLang="en-US" dirty="0" lang="en-US"/>
              <a:t>K</a:t>
            </a:r>
            <a:r>
              <a:rPr altLang="en-US" dirty="0" lang="en-US"/>
              <a:t>.</a:t>
            </a:r>
            <a:r>
              <a:rPr altLang="en-US" dirty="0" lang="en-US"/>
              <a:t>E</a:t>
            </a:r>
            <a:r>
              <a:rPr altLang="en-US" dirty="0" lang="en-US"/>
              <a:t>z</a:t>
            </a:r>
            <a:r>
              <a:rPr altLang="en-US" dirty="0" lang="en-US"/>
              <a:t>h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a</a:t>
            </a:r>
            <a:r>
              <a:rPr altLang="en-US" dirty="0" lang="en-US"/>
              <a:t>r</a:t>
            </a:r>
            <a:r>
              <a:rPr altLang="en-US" dirty="0" lang="en-US"/>
              <a:t>a</a:t>
            </a:r>
            <a:r>
              <a:rPr altLang="en-US" dirty="0" lang="en-US"/>
              <a:t>s</a:t>
            </a:r>
            <a:r>
              <a:rPr altLang="en-US" dirty="0" lang="en-US"/>
              <a:t>i</a:t>
            </a:r>
            <a:endParaRPr altLang="en-US" lang="zh-CN"/>
          </a:p>
          <a:p>
            <a:r>
              <a:rPr altLang="en-US" dirty="0" lang="en-US"/>
              <a:t>M</a:t>
            </a:r>
            <a:r>
              <a:rPr altLang="en-US" dirty="0" lang="en-US"/>
              <a:t>.</a:t>
            </a:r>
            <a:r>
              <a:rPr altLang="en-US" dirty="0" lang="en-US"/>
              <a:t>H</a:t>
            </a:r>
            <a:r>
              <a:rPr altLang="en-US" dirty="0" lang="en-US"/>
              <a:t>a</a:t>
            </a:r>
            <a:r>
              <a:rPr altLang="en-US" dirty="0" lang="en-US"/>
              <a:t>r</a:t>
            </a:r>
            <a:r>
              <a:rPr altLang="en-US" dirty="0" lang="en-US"/>
              <a:t>i</a:t>
            </a:r>
            <a:r>
              <a:rPr altLang="en-US" dirty="0" lang="en-US"/>
              <a:t>s</a:t>
            </a:r>
            <a:r>
              <a:rPr altLang="en-US" dirty="0" lang="en-US"/>
              <a:t>h</a:t>
            </a:r>
            <a:r>
              <a:rPr altLang="en-US" dirty="0" lang="en-US"/>
              <a:t>a</a:t>
            </a:r>
            <a:r>
              <a:rPr altLang="en-US" dirty="0" lang="en-US"/>
              <a:t>d</a:t>
            </a:r>
            <a:r>
              <a:rPr altLang="en-US" dirty="0" lang="en-US"/>
              <a:t>e</a:t>
            </a:r>
            <a:r>
              <a:rPr altLang="en-US" dirty="0" lang="en-US"/>
              <a:t>v</a:t>
            </a:r>
            <a:r>
              <a:rPr altLang="en-US" dirty="0" lang="en-US"/>
              <a:t>i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76795" y="599560"/>
            <a:ext cx="9438409" cy="56588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8757" y="0"/>
            <a:ext cx="12192000" cy="708814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12258676" cy="6858000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723159" y="694740"/>
            <a:ext cx="8745682" cy="546851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131" y="0"/>
            <a:ext cx="12339361" cy="6858000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377419"/>
            <a:ext cx="12192000" cy="6103162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377419"/>
            <a:ext cx="12192000" cy="610316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0"/>
            <a:ext cx="12306479" cy="693113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2523"/>
            <a:ext cx="12192000" cy="685295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1999" cy="6857999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2523"/>
            <a:ext cx="12192000" cy="685295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98473" y="0"/>
            <a:ext cx="12290474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66288"/>
            <a:ext cx="12192000" cy="692428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3983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INDIA’S AGRICULTURAL CROP PRODUCTION  ANALYSIS(1997-2021)</dc:title>
  <dc:creator>Radha Priyanka</dc:creator>
  <cp:lastModifiedBy>Radha Priyanka</cp:lastModifiedBy>
  <dcterms:created xsi:type="dcterms:W3CDTF">2023-10-14T17:19:50Z</dcterms:created>
  <dcterms:modified xsi:type="dcterms:W3CDTF">2023-10-16T06:10:13Z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025ae03fab0c4644892ba785394b550c</vt:lpwstr>
  </property>
</Properties>
</file>