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5849B5"/>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28897" autoAdjust="0"/>
    <p:restoredTop sz="94660"/>
  </p:normalViewPr>
  <p:slideViewPr>
    <p:cSldViewPr>
      <p:cViewPr>
        <p:scale>
          <a:sx n="66" d="100"/>
          <a:sy n="66" d="100"/>
        </p:scale>
        <p:origin x="33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20VAR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VARSHA.xlsx]Sheet1!PivotTable1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manualLayout>
          <c:xMode val="edge"/>
          <c:yMode val="edge"/>
          <c:x val="0.296652668416448"/>
          <c:y val="0.2016622922134733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153.0</c:v>
                </c:pt>
                <c:pt idx="1">
                  <c:v>155.0</c:v>
                </c:pt>
                <c:pt idx="2">
                  <c:v>148.0</c:v>
                </c:pt>
                <c:pt idx="3">
                  <c:v>139.0</c:v>
                </c:pt>
                <c:pt idx="4">
                  <c:v>150.0</c:v>
                </c:pt>
                <c:pt idx="5">
                  <c:v>158.0</c:v>
                </c:pt>
                <c:pt idx="6">
                  <c:v>142.0</c:v>
                </c:pt>
                <c:pt idx="7">
                  <c:v>137.0</c:v>
                </c:pt>
                <c:pt idx="8">
                  <c:v>147.0</c:v>
                </c:pt>
                <c:pt idx="9">
                  <c:v>138.0</c:v>
                </c:pt>
              </c:numCache>
            </c:numRef>
          </c:val>
        </c:ser>
        <c:dLbls>
          <c:showLegendKey val="0"/>
          <c:showVal val="0"/>
          <c:showCatName val="0"/>
          <c:showSerName val="0"/>
          <c:showPercent val="0"/>
          <c:showBubbleSize val="0"/>
        </c:dLbls>
        <c:gapWidth val="150"/>
        <c:shape val="box"/>
        <c:axId val="1681899008"/>
        <c:axId val="1681899488"/>
        <c:axId val="1649357744"/>
      </c:bar3DChart>
      <c:catAx>
        <c:axId val="1681899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auto val="1"/>
        <c:lblAlgn val="ctr"/>
        <c:lblOffset val="100"/>
        <c:noMultiLvlLbl val="0"/>
      </c:catAx>
      <c:valAx>
        <c:axId val="16818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008"/>
        <c:crosses val="autoZero"/>
        <c:crossBetween val="between"/>
      </c:valAx>
      <c:serAx>
        <c:axId val="164935774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serAx>
      <c:spPr>
        <a:noFill/>
        <a:ln>
          <a:noFill/>
        </a:ln>
        <a:effectLst/>
      </c:spPr>
    </c:plotArea>
    <c:legend>
      <c:legendPos val="r"/>
      <c:layout>
        <c:manualLayout>
          <c:xMode val="edge"/>
          <c:yMode val="edge"/>
          <c:x val="0.6854166666666667"/>
          <c:y val="0.43257946923301244"/>
          <c:w val="0.3145833333333333"/>
          <c:h val="0.45789406532516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04800" y="3314150"/>
            <a:ext cx="10860342" cy="2225040"/>
          </a:xfrm>
          <a:prstGeom prst="rect"/>
          <a:noFill/>
        </p:spPr>
        <p:txBody>
          <a:bodyPr rtlCol="0" wrap="square">
            <a:spAutoFit/>
          </a:bodyPr>
          <a:p>
            <a:r>
              <a:rPr dirty="0" sz="2400" lang="en-US"/>
              <a:t>STUDENT NAME	:</a:t>
            </a:r>
            <a:r>
              <a:rPr dirty="0" sz="2400" lang="en-US"/>
              <a:t>G</a:t>
            </a:r>
            <a:r>
              <a:rPr dirty="0" sz="2400" lang="en-US"/>
              <a:t>.</a:t>
            </a:r>
            <a:r>
              <a:rPr dirty="0" sz="2400" lang="en-US"/>
              <a:t>P</a:t>
            </a:r>
            <a:r>
              <a:rPr dirty="0" sz="2400" lang="en-US"/>
              <a:t>r</a:t>
            </a:r>
            <a:r>
              <a:rPr dirty="0" sz="2400" lang="en-US"/>
              <a:t>i</a:t>
            </a:r>
            <a:r>
              <a:rPr dirty="0" sz="2400" lang="en-US"/>
              <a:t>y</a:t>
            </a:r>
            <a:r>
              <a:rPr dirty="0" sz="2400" lang="en-US"/>
              <a:t>a</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:22133710362</a:t>
            </a:r>
            <a:r>
              <a:rPr dirty="0" sz="2400" lang="en-US"/>
              <a:t>3</a:t>
            </a:r>
            <a:r>
              <a:rPr dirty="0" sz="2400" lang="en-US"/>
              <a:t>0</a:t>
            </a:r>
            <a:r>
              <a:rPr dirty="0" sz="2400" lang="en-US"/>
              <a:t>,unm4101004422133710362</a:t>
            </a:r>
            <a:r>
              <a:rPr dirty="0" sz="2400" lang="en-US"/>
              <a:t>3</a:t>
            </a:r>
            <a:r>
              <a:rPr dirty="0" sz="2400" lang="en-US"/>
              <a:t>0</a:t>
            </a:r>
            <a:endParaRPr altLang="en-US" lang="zh-CN"/>
          </a:p>
          <a:p>
            <a:r>
              <a:rPr dirty="0" sz="2400" lang="en-US"/>
              <a:t>DEPARTMENT		:B.com (general)</a:t>
            </a:r>
          </a:p>
          <a:p>
            <a:r>
              <a:rPr dirty="0" sz="2400" lang="en-US"/>
              <a:t>COLLEGE		:Quaid-e-</a:t>
            </a:r>
            <a:r>
              <a:rPr dirty="0" sz="2400" lang="en-US" err="1"/>
              <a:t>millath</a:t>
            </a:r>
            <a:r>
              <a:rPr dirty="0" sz="2400" lang="en-US"/>
              <a:t> government  collage for women (autonomous)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219200"/>
            <a:ext cx="6346825" cy="5248275"/>
          </a:xfrm>
          <a:prstGeom prst="rect"/>
          <a:noFill/>
        </p:spPr>
        <p:txBody>
          <a:bodyPr rtlCol="0" wrap="square">
            <a:spAutoFit/>
          </a:bodyPr>
          <a:p>
            <a:endParaRPr dirty="0" lang="en-IN"/>
          </a:p>
        </p:txBody>
      </p:sp>
      <p:sp>
        <p:nvSpPr>
          <p:cNvPr id="1048683" name="object 13"/>
          <p:cNvSpPr txBox="1"/>
          <p:nvPr/>
        </p:nvSpPr>
        <p:spPr>
          <a:xfrm>
            <a:off x="228601" y="1060291"/>
            <a:ext cx="10287000" cy="4521751"/>
          </a:xfrm>
          <a:prstGeom prst="rect"/>
        </p:spPr>
        <p:txBody>
          <a:bodyPr bIns="0" lIns="0" rIns="0" rtlCol="0" tIns="12700" vert="horz" wrap="square">
            <a:spAutoFit/>
          </a:bodyPr>
          <a:p>
            <a:pPr marL="12700">
              <a:lnSpc>
                <a:spcPts val="3235"/>
              </a:lnSpc>
              <a:spcBef>
                <a:spcPts val="100"/>
              </a:spcBef>
            </a:pPr>
            <a:r>
              <a:rPr b="1" dirty="0" sz="1600" lang="en-US" spc="-65" u="heavy">
                <a:uFill>
                  <a:solidFill>
                    <a:srgbClr val="000000"/>
                  </a:solidFill>
                </a:uFill>
                <a:latin typeface="Trebuchet MS"/>
                <a:cs typeface="Trebuchet MS"/>
              </a:rPr>
              <a:t>D</a:t>
            </a:r>
            <a:r>
              <a:rPr b="1" dirty="0" sz="1600" lang="en-US" spc="-120" u="heavy">
                <a:uFill>
                  <a:solidFill>
                    <a:srgbClr val="000000"/>
                  </a:solidFill>
                </a:uFill>
                <a:latin typeface="Trebuchet MS"/>
                <a:cs typeface="Trebuchet MS"/>
              </a:rPr>
              <a:t>A</a:t>
            </a:r>
            <a:r>
              <a:rPr b="1" dirty="0" sz="1600" lang="en-US" spc="-280" u="heavy">
                <a:uFill>
                  <a:solidFill>
                    <a:srgbClr val="000000"/>
                  </a:solidFill>
                </a:uFill>
                <a:latin typeface="Trebuchet MS"/>
                <a:cs typeface="Trebuchet MS"/>
              </a:rPr>
              <a:t>T</a:t>
            </a:r>
            <a:r>
              <a:rPr b="1" dirty="0" sz="1600" lang="en-US" spc="-145" u="heavy">
                <a:uFill>
                  <a:solidFill>
                    <a:srgbClr val="000000"/>
                  </a:solidFill>
                </a:uFill>
                <a:latin typeface="Trebuchet MS"/>
                <a:cs typeface="Trebuchet MS"/>
              </a:rPr>
              <a:t> A</a:t>
            </a:r>
            <a:r>
              <a:rPr b="1" dirty="0" sz="1600" lang="en-US" spc="-225" u="heavy">
                <a:uFill>
                  <a:solidFill>
                    <a:srgbClr val="000000"/>
                  </a:solidFill>
                </a:uFill>
                <a:latin typeface="Trebuchet MS"/>
                <a:cs typeface="Trebuchet MS"/>
              </a:rPr>
              <a:t> </a:t>
            </a:r>
            <a:r>
              <a:rPr b="1" dirty="0" sz="1600" lang="en-US" spc="-130" u="heavy">
                <a:uFill>
                  <a:solidFill>
                    <a:srgbClr val="000000"/>
                  </a:solidFill>
                </a:uFill>
                <a:latin typeface="Trebuchet MS"/>
                <a:cs typeface="Trebuchet MS"/>
              </a:rPr>
              <a:t>C</a:t>
            </a:r>
            <a:r>
              <a:rPr b="1" dirty="0" sz="1600" lang="en-US" spc="-200" u="heavy">
                <a:uFill>
                  <a:solidFill>
                    <a:srgbClr val="000000"/>
                  </a:solidFill>
                </a:uFill>
                <a:latin typeface="Trebuchet MS"/>
                <a:cs typeface="Trebuchet MS"/>
              </a:rPr>
              <a:t>O</a:t>
            </a:r>
            <a:r>
              <a:rPr b="1" dirty="0" sz="1600" lang="en-US" spc="-80" u="heavy">
                <a:uFill>
                  <a:solidFill>
                    <a:srgbClr val="000000"/>
                  </a:solidFill>
                </a:uFill>
                <a:latin typeface="Trebuchet MS"/>
                <a:cs typeface="Trebuchet MS"/>
              </a:rPr>
              <a:t>LL</a:t>
            </a:r>
            <a:r>
              <a:rPr b="1" dirty="0" sz="1600" lang="en-US" spc="-15" u="heavy">
                <a:uFill>
                  <a:solidFill>
                    <a:srgbClr val="000000"/>
                  </a:solidFill>
                </a:uFill>
                <a:latin typeface="Trebuchet MS"/>
                <a:cs typeface="Trebuchet MS"/>
              </a:rPr>
              <a:t>E</a:t>
            </a:r>
            <a:r>
              <a:rPr b="1" dirty="0" sz="1600" lang="en-US" spc="-130" u="heavy">
                <a:uFill>
                  <a:solidFill>
                    <a:srgbClr val="000000"/>
                  </a:solidFill>
                </a:uFill>
                <a:latin typeface="Trebuchet MS"/>
                <a:cs typeface="Trebuchet MS"/>
              </a:rPr>
              <a:t>C</a:t>
            </a:r>
            <a:r>
              <a:rPr b="1" dirty="0" sz="1600" lang="en-US" spc="-280" u="heavy">
                <a:uFill>
                  <a:solidFill>
                    <a:srgbClr val="000000"/>
                  </a:solidFill>
                </a:uFill>
                <a:latin typeface="Trebuchet MS"/>
                <a:cs typeface="Trebuchet MS"/>
              </a:rPr>
              <a:t>T</a:t>
            </a:r>
            <a:r>
              <a:rPr b="1" dirty="0" sz="1600" lang="en-US" spc="55" u="heavy">
                <a:uFill>
                  <a:solidFill>
                    <a:srgbClr val="000000"/>
                  </a:solidFill>
                </a:uFill>
                <a:latin typeface="Trebuchet MS"/>
                <a:cs typeface="Trebuchet MS"/>
              </a:rPr>
              <a:t>I</a:t>
            </a:r>
            <a:r>
              <a:rPr b="1" dirty="0" sz="1600" lang="en-US" spc="-200" u="heavy">
                <a:uFill>
                  <a:solidFill>
                    <a:srgbClr val="000000"/>
                  </a:solidFill>
                </a:uFill>
                <a:latin typeface="Trebuchet MS"/>
                <a:cs typeface="Trebuchet MS"/>
              </a:rPr>
              <a:t>O</a:t>
            </a:r>
            <a:r>
              <a:rPr b="1" dirty="0" sz="1600" lang="en-US" spc="-25" u="heavy">
                <a:uFill>
                  <a:solidFill>
                    <a:srgbClr val="000000"/>
                  </a:solidFill>
                </a:uFill>
                <a:latin typeface="Trebuchet MS"/>
                <a:cs typeface="Trebuchet MS"/>
              </a:rPr>
              <a:t>N</a:t>
            </a:r>
            <a:endParaRPr dirty="0" sz="1600" lang="en-US">
              <a:latin typeface="Trebuchet MS"/>
              <a:cs typeface="Trebuchet MS"/>
            </a:endParaRPr>
          </a:p>
          <a:p>
            <a:pPr marL="501015">
              <a:lnSpc>
                <a:spcPts val="3229"/>
              </a:lnSpc>
            </a:pPr>
            <a:r>
              <a:rPr dirty="0" sz="2000" lang="en-US" spc="-155">
                <a:solidFill>
                  <a:schemeClr val="accent6">
                    <a:lumMod val="75000"/>
                  </a:schemeClr>
                </a:solidFill>
                <a:latin typeface="Trebuchet MS"/>
                <a:cs typeface="Trebuchet MS"/>
              </a:rPr>
              <a:t>Downloaded</a:t>
            </a:r>
            <a:r>
              <a:rPr dirty="0" sz="2000" lang="en-US" spc="-215">
                <a:solidFill>
                  <a:schemeClr val="accent6">
                    <a:lumMod val="75000"/>
                  </a:schemeClr>
                </a:solidFill>
                <a:latin typeface="Trebuchet MS"/>
                <a:cs typeface="Trebuchet MS"/>
              </a:rPr>
              <a:t> </a:t>
            </a:r>
            <a:r>
              <a:rPr dirty="0" sz="2000" lang="en-US" spc="-150">
                <a:solidFill>
                  <a:schemeClr val="accent6">
                    <a:lumMod val="75000"/>
                  </a:schemeClr>
                </a:solidFill>
                <a:latin typeface="Trebuchet MS"/>
                <a:cs typeface="Trebuchet MS"/>
              </a:rPr>
              <a:t>the</a:t>
            </a:r>
            <a:r>
              <a:rPr dirty="0" sz="2000" lang="en-US" spc="-220">
                <a:solidFill>
                  <a:schemeClr val="accent6">
                    <a:lumMod val="75000"/>
                  </a:schemeClr>
                </a:solidFill>
                <a:latin typeface="Trebuchet MS"/>
                <a:cs typeface="Trebuchet MS"/>
              </a:rPr>
              <a:t> </a:t>
            </a:r>
            <a:r>
              <a:rPr dirty="0" sz="2000" lang="en-US" spc="-204">
                <a:solidFill>
                  <a:schemeClr val="accent6">
                    <a:lumMod val="75000"/>
                  </a:schemeClr>
                </a:solidFill>
                <a:latin typeface="Trebuchet MS"/>
                <a:cs typeface="Trebuchet MS"/>
              </a:rPr>
              <a:t>employee</a:t>
            </a:r>
            <a:r>
              <a:rPr dirty="0" sz="2000" lang="en-US" spc="-215">
                <a:solidFill>
                  <a:schemeClr val="accent6">
                    <a:lumMod val="75000"/>
                  </a:schemeClr>
                </a:solidFill>
                <a:latin typeface="Trebuchet MS"/>
                <a:cs typeface="Trebuchet MS"/>
              </a:rPr>
              <a:t> </a:t>
            </a:r>
            <a:r>
              <a:rPr dirty="0" sz="2000" lang="en-US" spc="-95">
                <a:solidFill>
                  <a:schemeClr val="accent6">
                    <a:lumMod val="75000"/>
                  </a:schemeClr>
                </a:solidFill>
                <a:latin typeface="Trebuchet MS"/>
                <a:cs typeface="Trebuchet MS"/>
              </a:rPr>
              <a:t>data</a:t>
            </a:r>
            <a:r>
              <a:rPr dirty="0" sz="2000" lang="en-US" spc="-215">
                <a:solidFill>
                  <a:schemeClr val="accent6">
                    <a:lumMod val="75000"/>
                  </a:schemeClr>
                </a:solidFill>
                <a:latin typeface="Trebuchet MS"/>
                <a:cs typeface="Trebuchet MS"/>
              </a:rPr>
              <a:t> </a:t>
            </a:r>
            <a:r>
              <a:rPr dirty="0" sz="2000" lang="en-US" spc="-165">
                <a:solidFill>
                  <a:schemeClr val="accent6">
                    <a:lumMod val="75000"/>
                  </a:schemeClr>
                </a:solidFill>
                <a:latin typeface="Trebuchet MS"/>
                <a:cs typeface="Trebuchet MS"/>
              </a:rPr>
              <a:t>performance</a:t>
            </a:r>
            <a:r>
              <a:rPr dirty="0" sz="2000" lang="en-US" spc="-215">
                <a:solidFill>
                  <a:schemeClr val="accent6">
                    <a:lumMod val="75000"/>
                  </a:schemeClr>
                </a:solidFill>
                <a:latin typeface="Trebuchet MS"/>
                <a:cs typeface="Trebuchet MS"/>
              </a:rPr>
              <a:t> </a:t>
            </a:r>
            <a:r>
              <a:rPr dirty="0" sz="2000" lang="en-US" spc="-160">
                <a:solidFill>
                  <a:schemeClr val="accent6">
                    <a:lumMod val="75000"/>
                  </a:schemeClr>
                </a:solidFill>
                <a:latin typeface="Trebuchet MS"/>
                <a:cs typeface="Trebuchet MS"/>
              </a:rPr>
              <a:t>from</a:t>
            </a:r>
            <a:r>
              <a:rPr dirty="0" sz="2000" lang="en-US" spc="-215">
                <a:solidFill>
                  <a:schemeClr val="accent6">
                    <a:lumMod val="75000"/>
                  </a:schemeClr>
                </a:solidFill>
                <a:latin typeface="Trebuchet MS"/>
                <a:cs typeface="Trebuchet MS"/>
              </a:rPr>
              <a:t> </a:t>
            </a:r>
            <a:r>
              <a:rPr b="1" dirty="0" sz="2000" lang="en-US" spc="-85">
                <a:solidFill>
                  <a:schemeClr val="accent6">
                    <a:lumMod val="75000"/>
                  </a:schemeClr>
                </a:solidFill>
                <a:latin typeface="Trebuchet MS"/>
                <a:cs typeface="Trebuchet MS"/>
              </a:rPr>
              <a:t>EDUNET</a:t>
            </a:r>
            <a:r>
              <a:rPr b="1" dirty="0" sz="2000" lang="en-US" spc="-215">
                <a:solidFill>
                  <a:schemeClr val="accent6">
                    <a:lumMod val="75000"/>
                  </a:schemeClr>
                </a:solidFill>
                <a:latin typeface="Trebuchet MS"/>
                <a:cs typeface="Trebuchet MS"/>
              </a:rPr>
              <a:t> </a:t>
            </a:r>
            <a:r>
              <a:rPr b="1" dirty="0" sz="2000" lang="en-US" spc="-65">
                <a:solidFill>
                  <a:schemeClr val="accent6">
                    <a:lumMod val="75000"/>
                  </a:schemeClr>
                </a:solidFill>
                <a:latin typeface="Trebuchet MS"/>
                <a:cs typeface="Trebuchet MS"/>
              </a:rPr>
              <a:t>DASHBOARD</a:t>
            </a:r>
            <a:endParaRPr dirty="0" sz="2000" lang="en-US">
              <a:solidFill>
                <a:schemeClr val="accent6">
                  <a:lumMod val="75000"/>
                </a:schemeClr>
              </a:solidFill>
              <a:latin typeface="Trebuchet MS"/>
              <a:cs typeface="Trebuchet MS"/>
            </a:endParaRPr>
          </a:p>
          <a:p>
            <a:pPr>
              <a:lnSpc>
                <a:spcPct val="100000"/>
              </a:lnSpc>
              <a:spcBef>
                <a:spcPts val="15"/>
              </a:spcBef>
            </a:pPr>
            <a:endParaRPr dirty="0" lang="en-US">
              <a:latin typeface="Trebuchet MS"/>
              <a:cs typeface="Trebuchet MS"/>
            </a:endParaRPr>
          </a:p>
          <a:p>
            <a:pPr marL="501015" marR="6355080">
              <a:lnSpc>
                <a:spcPts val="3229"/>
              </a:lnSpc>
            </a:pPr>
            <a:r>
              <a:rPr b="1" dirty="0" sz="1600" lang="en-US" spc="-65" u="heavy">
                <a:uFill>
                  <a:solidFill>
                    <a:srgbClr val="000000"/>
                  </a:solidFill>
                </a:uFill>
                <a:latin typeface="Trebuchet MS"/>
                <a:cs typeface="Trebuchet MS"/>
              </a:rPr>
              <a:t>D</a:t>
            </a:r>
            <a:r>
              <a:rPr b="1" dirty="0" sz="1600" lang="en-US" spc="-120" u="heavy">
                <a:uFill>
                  <a:solidFill>
                    <a:srgbClr val="000000"/>
                  </a:solidFill>
                </a:uFill>
                <a:latin typeface="Trebuchet MS"/>
                <a:cs typeface="Trebuchet MS"/>
              </a:rPr>
              <a:t>A</a:t>
            </a:r>
            <a:r>
              <a:rPr b="1" dirty="0" sz="1600" lang="en-US" spc="-280" u="heavy">
                <a:uFill>
                  <a:solidFill>
                    <a:srgbClr val="000000"/>
                  </a:solidFill>
                </a:uFill>
                <a:latin typeface="Trebuchet MS"/>
                <a:cs typeface="Trebuchet MS"/>
              </a:rPr>
              <a:t>T</a:t>
            </a:r>
            <a:r>
              <a:rPr b="1" dirty="0" sz="1600" lang="en-US" spc="-145" u="heavy">
                <a:uFill>
                  <a:solidFill>
                    <a:srgbClr val="000000"/>
                  </a:solidFill>
                </a:uFill>
                <a:latin typeface="Trebuchet MS"/>
                <a:cs typeface="Trebuchet MS"/>
              </a:rPr>
              <a:t>A</a:t>
            </a:r>
            <a:r>
              <a:rPr b="1" dirty="0" sz="1600" lang="en-US" spc="-225" u="heavy">
                <a:uFill>
                  <a:solidFill>
                    <a:srgbClr val="000000"/>
                  </a:solidFill>
                </a:uFill>
                <a:latin typeface="Trebuchet MS"/>
                <a:cs typeface="Trebuchet MS"/>
              </a:rPr>
              <a:t> </a:t>
            </a:r>
            <a:r>
              <a:rPr b="1" dirty="0" sz="1600" lang="en-US" spc="-130" u="heavy">
                <a:uFill>
                  <a:solidFill>
                    <a:srgbClr val="000000"/>
                  </a:solidFill>
                </a:uFill>
                <a:latin typeface="Trebuchet MS"/>
                <a:cs typeface="Trebuchet MS"/>
              </a:rPr>
              <a:t>C</a:t>
            </a:r>
            <a:r>
              <a:rPr b="1" dirty="0" sz="1600" lang="en-US" spc="-80" u="heavy">
                <a:uFill>
                  <a:solidFill>
                    <a:srgbClr val="000000"/>
                  </a:solidFill>
                </a:uFill>
                <a:latin typeface="Trebuchet MS"/>
                <a:cs typeface="Trebuchet MS"/>
              </a:rPr>
              <a:t>L</a:t>
            </a:r>
            <a:r>
              <a:rPr b="1" dirty="0" sz="1600" lang="en-US" spc="-15" u="heavy">
                <a:uFill>
                  <a:solidFill>
                    <a:srgbClr val="000000"/>
                  </a:solidFill>
                </a:uFill>
                <a:latin typeface="Trebuchet MS"/>
                <a:cs typeface="Trebuchet MS"/>
              </a:rPr>
              <a:t>E</a:t>
            </a:r>
            <a:r>
              <a:rPr b="1" dirty="0" sz="1600" lang="en-US" spc="-120" u="heavy">
                <a:uFill>
                  <a:solidFill>
                    <a:srgbClr val="000000"/>
                  </a:solidFill>
                </a:uFill>
                <a:latin typeface="Trebuchet MS"/>
                <a:cs typeface="Trebuchet MS"/>
              </a:rPr>
              <a:t>A</a:t>
            </a:r>
            <a:r>
              <a:rPr b="1" dirty="0" sz="1600" lang="en-US" u="heavy">
                <a:uFill>
                  <a:solidFill>
                    <a:srgbClr val="000000"/>
                  </a:solidFill>
                </a:uFill>
                <a:latin typeface="Trebuchet MS"/>
                <a:cs typeface="Trebuchet MS"/>
              </a:rPr>
              <a:t>N</a:t>
            </a:r>
            <a:r>
              <a:rPr b="1" dirty="0" sz="1600" lang="en-US" spc="55" u="heavy">
                <a:uFill>
                  <a:solidFill>
                    <a:srgbClr val="000000"/>
                  </a:solidFill>
                </a:uFill>
                <a:latin typeface="Trebuchet MS"/>
                <a:cs typeface="Trebuchet MS"/>
              </a:rPr>
              <a:t>I</a:t>
            </a:r>
            <a:r>
              <a:rPr b="1" dirty="0" sz="1600" lang="en-US" u="heavy">
                <a:uFill>
                  <a:solidFill>
                    <a:srgbClr val="000000"/>
                  </a:solidFill>
                </a:uFill>
                <a:latin typeface="Trebuchet MS"/>
                <a:cs typeface="Trebuchet MS"/>
              </a:rPr>
              <a:t>N</a:t>
            </a:r>
            <a:r>
              <a:rPr b="1" dirty="0" sz="1600" lang="en-US" spc="-210" u="heavy">
                <a:uFill>
                  <a:solidFill>
                    <a:srgbClr val="000000"/>
                  </a:solidFill>
                </a:uFill>
                <a:latin typeface="Trebuchet MS"/>
                <a:cs typeface="Trebuchet MS"/>
              </a:rPr>
              <a:t>G</a:t>
            </a:r>
            <a:endParaRPr dirty="0" sz="1600" lang="en-US">
              <a:latin typeface="Trebuchet MS"/>
              <a:cs typeface="Trebuchet MS"/>
            </a:endParaRPr>
          </a:p>
          <a:p>
            <a:pPr indent="71755" marL="501015" marR="6131560">
              <a:lnSpc>
                <a:spcPts val="3229"/>
              </a:lnSpc>
              <a:spcBef>
                <a:spcPts val="105"/>
              </a:spcBef>
            </a:pPr>
            <a:r>
              <a:rPr b="1" dirty="0" sz="2000" lang="en-US" spc="55">
                <a:solidFill>
                  <a:schemeClr val="accent6">
                    <a:lumMod val="75000"/>
                  </a:schemeClr>
                </a:solidFill>
                <a:latin typeface="Trebuchet MS"/>
                <a:cs typeface="Trebuchet MS"/>
              </a:rPr>
              <a:t>I</a:t>
            </a:r>
            <a:r>
              <a:rPr b="1" dirty="0" sz="2000" lang="en-US" spc="-140">
                <a:solidFill>
                  <a:schemeClr val="accent6">
                    <a:lumMod val="75000"/>
                  </a:schemeClr>
                </a:solidFill>
                <a:latin typeface="Trebuchet MS"/>
                <a:cs typeface="Trebuchet MS"/>
              </a:rPr>
              <a:t>d</a:t>
            </a:r>
            <a:r>
              <a:rPr b="1" dirty="0" sz="2000" lang="en-US" spc="-245">
                <a:solidFill>
                  <a:schemeClr val="accent6">
                    <a:lumMod val="75000"/>
                  </a:schemeClr>
                </a:solidFill>
                <a:latin typeface="Trebuchet MS"/>
                <a:cs typeface="Trebuchet MS"/>
              </a:rPr>
              <a:t>e</a:t>
            </a:r>
            <a:r>
              <a:rPr b="1" dirty="0" sz="2000" lang="en-US" spc="-155">
                <a:solidFill>
                  <a:schemeClr val="accent6">
                    <a:lumMod val="75000"/>
                  </a:schemeClr>
                </a:solidFill>
                <a:latin typeface="Trebuchet MS"/>
                <a:cs typeface="Trebuchet MS"/>
              </a:rPr>
              <a:t>n</a:t>
            </a:r>
            <a:r>
              <a:rPr b="1" dirty="0" sz="2000" lang="en-US" spc="-35">
                <a:solidFill>
                  <a:schemeClr val="accent6">
                    <a:lumMod val="75000"/>
                  </a:schemeClr>
                </a:solidFill>
                <a:latin typeface="Trebuchet MS"/>
                <a:cs typeface="Trebuchet MS"/>
              </a:rPr>
              <a:t>t</a:t>
            </a:r>
            <a:r>
              <a:rPr b="1" dirty="0" sz="2000" lang="en-US" spc="-110">
                <a:solidFill>
                  <a:schemeClr val="accent6">
                    <a:lumMod val="75000"/>
                  </a:schemeClr>
                </a:solidFill>
                <a:latin typeface="Trebuchet MS"/>
                <a:cs typeface="Trebuchet MS"/>
              </a:rPr>
              <a:t>i</a:t>
            </a:r>
            <a:r>
              <a:rPr b="1" dirty="0" sz="2000" lang="en-US" spc="-100">
                <a:solidFill>
                  <a:schemeClr val="accent6">
                    <a:lumMod val="75000"/>
                  </a:schemeClr>
                </a:solidFill>
                <a:latin typeface="Trebuchet MS"/>
                <a:cs typeface="Trebuchet MS"/>
              </a:rPr>
              <a:t>f</a:t>
            </a:r>
            <a:r>
              <a:rPr b="1" dirty="0" sz="2000" lang="en-US" spc="-110">
                <a:solidFill>
                  <a:schemeClr val="accent6">
                    <a:lumMod val="75000"/>
                  </a:schemeClr>
                </a:solidFill>
                <a:latin typeface="Trebuchet MS"/>
                <a:cs typeface="Trebuchet MS"/>
              </a:rPr>
              <a:t>i</a:t>
            </a:r>
            <a:r>
              <a:rPr b="1" dirty="0" sz="2000" lang="en-US" spc="-245">
                <a:solidFill>
                  <a:schemeClr val="accent6">
                    <a:lumMod val="75000"/>
                  </a:schemeClr>
                </a:solidFill>
                <a:latin typeface="Trebuchet MS"/>
                <a:cs typeface="Trebuchet MS"/>
              </a:rPr>
              <a:t>e</a:t>
            </a:r>
            <a:r>
              <a:rPr b="1" dirty="0" sz="2000" lang="en-US" spc="-165">
                <a:solidFill>
                  <a:schemeClr val="accent6">
                    <a:lumMod val="75000"/>
                  </a:schemeClr>
                </a:solidFill>
                <a:latin typeface="Trebuchet MS"/>
                <a:cs typeface="Trebuchet MS"/>
              </a:rPr>
              <a:t>d</a:t>
            </a:r>
            <a:r>
              <a:rPr b="1" dirty="0" sz="2000" lang="en-US" spc="-225">
                <a:solidFill>
                  <a:schemeClr val="accent6">
                    <a:lumMod val="75000"/>
                  </a:schemeClr>
                </a:solidFill>
                <a:latin typeface="Trebuchet MS"/>
                <a:cs typeface="Trebuchet MS"/>
              </a:rPr>
              <a:t> </a:t>
            </a:r>
            <a:r>
              <a:rPr b="1" dirty="0" sz="2000" lang="en-US" spc="-35">
                <a:solidFill>
                  <a:schemeClr val="accent6">
                    <a:lumMod val="75000"/>
                  </a:schemeClr>
                </a:solidFill>
                <a:latin typeface="Trebuchet MS"/>
                <a:cs typeface="Trebuchet MS"/>
              </a:rPr>
              <a:t>t</a:t>
            </a:r>
            <a:r>
              <a:rPr b="1" dirty="0" sz="2000" lang="en-US" spc="-145">
                <a:solidFill>
                  <a:schemeClr val="accent6">
                    <a:lumMod val="75000"/>
                  </a:schemeClr>
                </a:solidFill>
                <a:latin typeface="Trebuchet MS"/>
                <a:cs typeface="Trebuchet MS"/>
              </a:rPr>
              <a:t>h</a:t>
            </a:r>
            <a:r>
              <a:rPr b="1" dirty="0" sz="2000" lang="en-US" spc="-270">
                <a:solidFill>
                  <a:schemeClr val="accent6">
                    <a:lumMod val="75000"/>
                  </a:schemeClr>
                </a:solidFill>
                <a:latin typeface="Trebuchet MS"/>
                <a:cs typeface="Trebuchet MS"/>
              </a:rPr>
              <a:t>e</a:t>
            </a:r>
            <a:r>
              <a:rPr b="1" dirty="0" sz="2000" lang="en-US" spc="-225">
                <a:solidFill>
                  <a:schemeClr val="accent6">
                    <a:lumMod val="75000"/>
                  </a:schemeClr>
                </a:solidFill>
                <a:latin typeface="Trebuchet MS"/>
                <a:cs typeface="Trebuchet MS"/>
              </a:rPr>
              <a:t> </a:t>
            </a:r>
            <a:r>
              <a:rPr b="1" dirty="0" sz="2000" lang="en-US" spc="-229">
                <a:solidFill>
                  <a:schemeClr val="accent6">
                    <a:lumMod val="75000"/>
                  </a:schemeClr>
                </a:solidFill>
                <a:latin typeface="Trebuchet MS"/>
                <a:cs typeface="Trebuchet MS"/>
              </a:rPr>
              <a:t>m</a:t>
            </a:r>
            <a:r>
              <a:rPr b="1" dirty="0" sz="2000" lang="en-US" spc="-110">
                <a:solidFill>
                  <a:schemeClr val="accent6">
                    <a:lumMod val="75000"/>
                  </a:schemeClr>
                </a:solidFill>
                <a:latin typeface="Trebuchet MS"/>
                <a:cs typeface="Trebuchet MS"/>
              </a:rPr>
              <a:t>i</a:t>
            </a:r>
            <a:r>
              <a:rPr b="1" dirty="0" sz="2000" lang="en-US" spc="5">
                <a:solidFill>
                  <a:schemeClr val="accent6">
                    <a:lumMod val="75000"/>
                  </a:schemeClr>
                </a:solidFill>
                <a:latin typeface="Trebuchet MS"/>
                <a:cs typeface="Trebuchet MS"/>
              </a:rPr>
              <a:t>ss</a:t>
            </a:r>
            <a:r>
              <a:rPr b="1" dirty="0" sz="2000" lang="en-US" spc="-110">
                <a:solidFill>
                  <a:schemeClr val="accent6">
                    <a:lumMod val="75000"/>
                  </a:schemeClr>
                </a:solidFill>
                <a:latin typeface="Trebuchet MS"/>
                <a:cs typeface="Trebuchet MS"/>
              </a:rPr>
              <a:t>i</a:t>
            </a:r>
            <a:r>
              <a:rPr b="1" dirty="0" sz="2000" lang="en-US" spc="-155">
                <a:solidFill>
                  <a:schemeClr val="accent6">
                    <a:lumMod val="75000"/>
                  </a:schemeClr>
                </a:solidFill>
                <a:latin typeface="Trebuchet MS"/>
                <a:cs typeface="Trebuchet MS"/>
              </a:rPr>
              <a:t>n</a:t>
            </a:r>
            <a:r>
              <a:rPr b="1" dirty="0" sz="2000" lang="en-US" spc="35">
                <a:solidFill>
                  <a:schemeClr val="accent6">
                    <a:lumMod val="75000"/>
                  </a:schemeClr>
                </a:solidFill>
                <a:latin typeface="Trebuchet MS"/>
                <a:cs typeface="Trebuchet MS"/>
              </a:rPr>
              <a:t>g</a:t>
            </a:r>
            <a:r>
              <a:rPr b="1" dirty="0" sz="2000" lang="en-US" spc="-225">
                <a:solidFill>
                  <a:schemeClr val="accent6">
                    <a:lumMod val="75000"/>
                  </a:schemeClr>
                </a:solidFill>
                <a:latin typeface="Trebuchet MS"/>
                <a:cs typeface="Trebuchet MS"/>
              </a:rPr>
              <a:t> </a:t>
            </a:r>
            <a:r>
              <a:rPr b="1" dirty="0" sz="2000" lang="en-US" spc="-240">
                <a:solidFill>
                  <a:schemeClr val="accent6">
                    <a:lumMod val="75000"/>
                  </a:schemeClr>
                </a:solidFill>
                <a:latin typeface="Trebuchet MS"/>
                <a:cs typeface="Trebuchet MS"/>
              </a:rPr>
              <a:t>v</a:t>
            </a:r>
            <a:r>
              <a:rPr b="1" dirty="0" sz="2000" lang="en-US" spc="-95">
                <a:solidFill>
                  <a:schemeClr val="accent6">
                    <a:lumMod val="75000"/>
                  </a:schemeClr>
                </a:solidFill>
                <a:latin typeface="Trebuchet MS"/>
                <a:cs typeface="Trebuchet MS"/>
              </a:rPr>
              <a:t>a</a:t>
            </a:r>
            <a:r>
              <a:rPr b="1" dirty="0" sz="2000" lang="en-US" spc="-70">
                <a:solidFill>
                  <a:schemeClr val="accent6">
                    <a:lumMod val="75000"/>
                  </a:schemeClr>
                </a:solidFill>
                <a:latin typeface="Trebuchet MS"/>
                <a:cs typeface="Trebuchet MS"/>
              </a:rPr>
              <a:t>l</a:t>
            </a:r>
            <a:r>
              <a:rPr b="1" dirty="0" sz="2000" lang="en-US" spc="-140">
                <a:solidFill>
                  <a:schemeClr val="accent6">
                    <a:lumMod val="75000"/>
                  </a:schemeClr>
                </a:solidFill>
                <a:latin typeface="Trebuchet MS"/>
                <a:cs typeface="Trebuchet MS"/>
              </a:rPr>
              <a:t>u</a:t>
            </a:r>
            <a:r>
              <a:rPr b="1" dirty="0" sz="2000" lang="en-US" spc="-245">
                <a:solidFill>
                  <a:schemeClr val="accent6">
                    <a:lumMod val="75000"/>
                  </a:schemeClr>
                </a:solidFill>
                <a:latin typeface="Trebuchet MS"/>
                <a:cs typeface="Trebuchet MS"/>
              </a:rPr>
              <a:t>e</a:t>
            </a:r>
            <a:r>
              <a:rPr b="1" dirty="0" sz="2000" lang="en-US" spc="5">
                <a:solidFill>
                  <a:schemeClr val="accent6">
                    <a:lumMod val="75000"/>
                  </a:schemeClr>
                </a:solidFill>
                <a:latin typeface="Trebuchet MS"/>
                <a:cs typeface="Trebuchet MS"/>
              </a:rPr>
              <a:t>s</a:t>
            </a:r>
            <a:r>
              <a:rPr b="1" dirty="0" sz="2000" lang="en-US" spc="-375">
                <a:solidFill>
                  <a:schemeClr val="accent6">
                    <a:lumMod val="75000"/>
                  </a:schemeClr>
                </a:solidFill>
                <a:latin typeface="Trebuchet MS"/>
                <a:cs typeface="Trebuchet MS"/>
              </a:rPr>
              <a:t>.  </a:t>
            </a:r>
          </a:p>
          <a:p>
            <a:pPr indent="71755" marL="501015" marR="6131560">
              <a:lnSpc>
                <a:spcPts val="3229"/>
              </a:lnSpc>
              <a:spcBef>
                <a:spcPts val="105"/>
              </a:spcBef>
            </a:pPr>
            <a:r>
              <a:rPr b="1" dirty="0" sz="2000" lang="en-US" spc="-110">
                <a:solidFill>
                  <a:schemeClr val="accent6">
                    <a:lumMod val="75000"/>
                  </a:schemeClr>
                </a:solidFill>
                <a:latin typeface="Trebuchet MS"/>
                <a:cs typeface="Trebuchet MS"/>
              </a:rPr>
              <a:t>Fi</a:t>
            </a:r>
            <a:r>
              <a:rPr b="1" dirty="0" sz="2000" lang="en-US" spc="-70">
                <a:solidFill>
                  <a:schemeClr val="accent6">
                    <a:lumMod val="75000"/>
                  </a:schemeClr>
                </a:solidFill>
                <a:latin typeface="Trebuchet MS"/>
                <a:cs typeface="Trebuchet MS"/>
              </a:rPr>
              <a:t>l</a:t>
            </a:r>
            <a:r>
              <a:rPr b="1" dirty="0" sz="2000" lang="en-US" spc="-35">
                <a:solidFill>
                  <a:schemeClr val="accent6">
                    <a:lumMod val="75000"/>
                  </a:schemeClr>
                </a:solidFill>
                <a:latin typeface="Trebuchet MS"/>
                <a:cs typeface="Trebuchet MS"/>
              </a:rPr>
              <a:t>t</a:t>
            </a:r>
            <a:r>
              <a:rPr b="1" dirty="0" sz="2000" lang="en-US" spc="-245">
                <a:solidFill>
                  <a:schemeClr val="accent6">
                    <a:lumMod val="75000"/>
                  </a:schemeClr>
                </a:solidFill>
                <a:latin typeface="Trebuchet MS"/>
                <a:cs typeface="Trebuchet MS"/>
              </a:rPr>
              <a:t>e</a:t>
            </a:r>
            <a:r>
              <a:rPr b="1" dirty="0" sz="2000" lang="en-US" spc="-105">
                <a:solidFill>
                  <a:schemeClr val="accent6">
                    <a:lumMod val="75000"/>
                  </a:schemeClr>
                </a:solidFill>
                <a:latin typeface="Trebuchet MS"/>
                <a:cs typeface="Trebuchet MS"/>
              </a:rPr>
              <a:t>r</a:t>
            </a:r>
            <a:r>
              <a:rPr b="1" dirty="0" sz="2000" lang="en-US" spc="-245">
                <a:solidFill>
                  <a:schemeClr val="accent6">
                    <a:lumMod val="75000"/>
                  </a:schemeClr>
                </a:solidFill>
                <a:latin typeface="Trebuchet MS"/>
                <a:cs typeface="Trebuchet MS"/>
              </a:rPr>
              <a:t>e</a:t>
            </a:r>
            <a:r>
              <a:rPr b="1" dirty="0" sz="2000" lang="en-US" spc="-165">
                <a:solidFill>
                  <a:schemeClr val="accent6">
                    <a:lumMod val="75000"/>
                  </a:schemeClr>
                </a:solidFill>
                <a:latin typeface="Trebuchet MS"/>
                <a:cs typeface="Trebuchet MS"/>
              </a:rPr>
              <a:t>d</a:t>
            </a:r>
            <a:r>
              <a:rPr b="1" dirty="0" sz="2000" lang="en-US" spc="-225">
                <a:solidFill>
                  <a:schemeClr val="accent6">
                    <a:lumMod val="75000"/>
                  </a:schemeClr>
                </a:solidFill>
                <a:latin typeface="Trebuchet MS"/>
                <a:cs typeface="Trebuchet MS"/>
              </a:rPr>
              <a:t> </a:t>
            </a:r>
            <a:r>
              <a:rPr b="1" dirty="0" sz="2000" lang="en-US" spc="-35" err="1">
                <a:solidFill>
                  <a:schemeClr val="accent6">
                    <a:lumMod val="75000"/>
                  </a:schemeClr>
                </a:solidFill>
                <a:latin typeface="Trebuchet MS"/>
                <a:cs typeface="Trebuchet MS"/>
              </a:rPr>
              <a:t>t</a:t>
            </a:r>
            <a:r>
              <a:rPr b="1" dirty="0" sz="2000" lang="en-US" spc="-145" err="1">
                <a:solidFill>
                  <a:schemeClr val="accent6">
                    <a:lumMod val="75000"/>
                  </a:schemeClr>
                </a:solidFill>
                <a:latin typeface="Trebuchet MS"/>
                <a:cs typeface="Trebuchet MS"/>
              </a:rPr>
              <a:t>h</a:t>
            </a:r>
            <a:r>
              <a:rPr b="1" dirty="0" sz="2000" lang="en-US" spc="-270" err="1">
                <a:solidFill>
                  <a:schemeClr val="accent6">
                    <a:lumMod val="75000"/>
                  </a:schemeClr>
                </a:solidFill>
                <a:latin typeface="Trebuchet MS"/>
                <a:cs typeface="Trebuchet MS"/>
              </a:rPr>
              <a:t>e</a:t>
            </a:r>
            <a:r>
              <a:rPr b="1" dirty="0" sz="2000" lang="en-US" spc="-229" err="1">
                <a:solidFill>
                  <a:schemeClr val="accent6">
                    <a:lumMod val="75000"/>
                  </a:schemeClr>
                </a:solidFill>
                <a:latin typeface="Trebuchet MS"/>
                <a:cs typeface="Trebuchet MS"/>
              </a:rPr>
              <a:t>m</a:t>
            </a:r>
            <a:r>
              <a:rPr b="1" dirty="0" sz="2000" lang="en-US" spc="-110" err="1">
                <a:solidFill>
                  <a:schemeClr val="accent6">
                    <a:lumMod val="75000"/>
                  </a:schemeClr>
                </a:solidFill>
                <a:latin typeface="Trebuchet MS"/>
                <a:cs typeface="Trebuchet MS"/>
              </a:rPr>
              <a:t>i</a:t>
            </a:r>
            <a:r>
              <a:rPr b="1" dirty="0" sz="2000" lang="en-US" spc="5" err="1">
                <a:solidFill>
                  <a:schemeClr val="accent6">
                    <a:lumMod val="75000"/>
                  </a:schemeClr>
                </a:solidFill>
                <a:latin typeface="Trebuchet MS"/>
                <a:cs typeface="Trebuchet MS"/>
              </a:rPr>
              <a:t>ss</a:t>
            </a:r>
            <a:r>
              <a:rPr b="1" dirty="0" sz="2000" lang="en-US" spc="-110" err="1">
                <a:solidFill>
                  <a:schemeClr val="accent6">
                    <a:lumMod val="75000"/>
                  </a:schemeClr>
                </a:solidFill>
                <a:latin typeface="Trebuchet MS"/>
                <a:cs typeface="Trebuchet MS"/>
              </a:rPr>
              <a:t>i</a:t>
            </a:r>
            <a:r>
              <a:rPr b="1" dirty="0" sz="2000" lang="en-US" spc="-155" err="1">
                <a:solidFill>
                  <a:schemeClr val="accent6">
                    <a:lumMod val="75000"/>
                  </a:schemeClr>
                </a:solidFill>
                <a:latin typeface="Trebuchet MS"/>
                <a:cs typeface="Trebuchet MS"/>
              </a:rPr>
              <a:t>n</a:t>
            </a:r>
            <a:r>
              <a:rPr b="1" dirty="0" sz="2000" lang="en-US" spc="35" err="1">
                <a:solidFill>
                  <a:schemeClr val="accent6">
                    <a:lumMod val="75000"/>
                  </a:schemeClr>
                </a:solidFill>
                <a:latin typeface="Trebuchet MS"/>
                <a:cs typeface="Trebuchet MS"/>
              </a:rPr>
              <a:t>g</a:t>
            </a:r>
            <a:r>
              <a:rPr b="1" dirty="0" sz="2000" lang="en-US" spc="-225">
                <a:solidFill>
                  <a:schemeClr val="accent6">
                    <a:lumMod val="75000"/>
                  </a:schemeClr>
                </a:solidFill>
                <a:latin typeface="Trebuchet MS"/>
                <a:cs typeface="Trebuchet MS"/>
              </a:rPr>
              <a:t> </a:t>
            </a:r>
            <a:r>
              <a:rPr b="1" dirty="0" sz="2000" lang="en-US" spc="-240">
                <a:solidFill>
                  <a:schemeClr val="accent6">
                    <a:lumMod val="75000"/>
                  </a:schemeClr>
                </a:solidFill>
                <a:latin typeface="Trebuchet MS"/>
                <a:cs typeface="Trebuchet MS"/>
              </a:rPr>
              <a:t>v</a:t>
            </a:r>
            <a:r>
              <a:rPr b="1" dirty="0" sz="2000" lang="en-US" spc="-95">
                <a:solidFill>
                  <a:schemeClr val="accent6">
                    <a:lumMod val="75000"/>
                  </a:schemeClr>
                </a:solidFill>
                <a:latin typeface="Trebuchet MS"/>
                <a:cs typeface="Trebuchet MS"/>
              </a:rPr>
              <a:t>a</a:t>
            </a:r>
            <a:r>
              <a:rPr b="1" dirty="0" sz="2000" lang="en-US" spc="-70">
                <a:solidFill>
                  <a:schemeClr val="accent6">
                    <a:lumMod val="75000"/>
                  </a:schemeClr>
                </a:solidFill>
                <a:latin typeface="Trebuchet MS"/>
                <a:cs typeface="Trebuchet MS"/>
              </a:rPr>
              <a:t>l</a:t>
            </a:r>
            <a:r>
              <a:rPr b="1" dirty="0" sz="2000" lang="en-US" spc="-140">
                <a:solidFill>
                  <a:schemeClr val="accent6">
                    <a:lumMod val="75000"/>
                  </a:schemeClr>
                </a:solidFill>
                <a:latin typeface="Trebuchet MS"/>
                <a:cs typeface="Trebuchet MS"/>
              </a:rPr>
              <a:t>u</a:t>
            </a:r>
            <a:r>
              <a:rPr b="1" dirty="0" sz="2000" lang="en-US" spc="-245">
                <a:solidFill>
                  <a:schemeClr val="accent6">
                    <a:lumMod val="75000"/>
                  </a:schemeClr>
                </a:solidFill>
                <a:latin typeface="Trebuchet MS"/>
                <a:cs typeface="Trebuchet MS"/>
              </a:rPr>
              <a:t>e</a:t>
            </a:r>
            <a:r>
              <a:rPr b="1" dirty="0" sz="2000" lang="en-US" spc="5">
                <a:solidFill>
                  <a:schemeClr val="accent6">
                    <a:lumMod val="75000"/>
                  </a:schemeClr>
                </a:solidFill>
                <a:latin typeface="Trebuchet MS"/>
                <a:cs typeface="Trebuchet MS"/>
              </a:rPr>
              <a:t>s</a:t>
            </a:r>
            <a:r>
              <a:rPr b="1" dirty="0" sz="2000" lang="en-US" spc="-425">
                <a:solidFill>
                  <a:schemeClr val="accent6">
                    <a:lumMod val="75000"/>
                  </a:schemeClr>
                </a:solidFill>
                <a:latin typeface="Trebuchet MS"/>
                <a:cs typeface="Trebuchet MS"/>
              </a:rPr>
              <a:t>.</a:t>
            </a:r>
            <a:endParaRPr dirty="0" sz="2000" lang="en-US">
              <a:solidFill>
                <a:schemeClr val="accent6">
                  <a:lumMod val="75000"/>
                </a:schemeClr>
              </a:solidFill>
              <a:latin typeface="Trebuchet MS"/>
              <a:cs typeface="Trebuchet MS"/>
            </a:endParaRPr>
          </a:p>
          <a:p>
            <a:pPr>
              <a:lnSpc>
                <a:spcPct val="100000"/>
              </a:lnSpc>
              <a:spcBef>
                <a:spcPts val="25"/>
              </a:spcBef>
            </a:pPr>
            <a:endParaRPr dirty="0" sz="1600" lang="en-US">
              <a:latin typeface="Trebuchet MS"/>
              <a:cs typeface="Trebuchet MS"/>
            </a:endParaRPr>
          </a:p>
          <a:p>
            <a:pPr marL="501015">
              <a:lnSpc>
                <a:spcPct val="100000"/>
              </a:lnSpc>
            </a:pPr>
            <a:r>
              <a:rPr b="1" dirty="0" sz="1600" lang="en-US" spc="5" u="heavy">
                <a:uFill>
                  <a:solidFill>
                    <a:srgbClr val="000000"/>
                  </a:solidFill>
                </a:uFill>
                <a:latin typeface="Trebuchet MS"/>
                <a:cs typeface="Trebuchet MS"/>
              </a:rPr>
              <a:t>P</a:t>
            </a:r>
            <a:r>
              <a:rPr b="1" dirty="0" sz="1600" lang="en-US" spc="-15" u="heavy">
                <a:uFill>
                  <a:solidFill>
                    <a:srgbClr val="000000"/>
                  </a:solidFill>
                </a:uFill>
                <a:latin typeface="Trebuchet MS"/>
                <a:cs typeface="Trebuchet MS"/>
              </a:rPr>
              <a:t>E</a:t>
            </a:r>
            <a:r>
              <a:rPr b="1" dirty="0" sz="1600" lang="en-US" spc="-20" u="heavy">
                <a:uFill>
                  <a:solidFill>
                    <a:srgbClr val="000000"/>
                  </a:solidFill>
                </a:uFill>
                <a:latin typeface="Trebuchet MS"/>
                <a:cs typeface="Trebuchet MS"/>
              </a:rPr>
              <a:t>R</a:t>
            </a:r>
            <a:r>
              <a:rPr b="1" dirty="0" sz="1600" lang="en-US" spc="-110" u="heavy">
                <a:uFill>
                  <a:solidFill>
                    <a:srgbClr val="000000"/>
                  </a:solidFill>
                </a:uFill>
                <a:latin typeface="Trebuchet MS"/>
                <a:cs typeface="Trebuchet MS"/>
              </a:rPr>
              <a:t>F</a:t>
            </a:r>
            <a:r>
              <a:rPr b="1" dirty="0" sz="1600" lang="en-US" spc="-200" u="heavy">
                <a:uFill>
                  <a:solidFill>
                    <a:srgbClr val="000000"/>
                  </a:solidFill>
                </a:uFill>
                <a:latin typeface="Trebuchet MS"/>
                <a:cs typeface="Trebuchet MS"/>
              </a:rPr>
              <a:t>O</a:t>
            </a:r>
            <a:r>
              <a:rPr b="1" dirty="0" sz="1600" lang="en-US" spc="-20" u="heavy">
                <a:uFill>
                  <a:solidFill>
                    <a:srgbClr val="000000"/>
                  </a:solidFill>
                </a:uFill>
                <a:latin typeface="Trebuchet MS"/>
                <a:cs typeface="Trebuchet MS"/>
              </a:rPr>
              <a:t>R</a:t>
            </a:r>
            <a:r>
              <a:rPr b="1" dirty="0" sz="1600" lang="en-US" spc="145" u="heavy">
                <a:uFill>
                  <a:solidFill>
                    <a:srgbClr val="000000"/>
                  </a:solidFill>
                </a:uFill>
                <a:latin typeface="Trebuchet MS"/>
                <a:cs typeface="Trebuchet MS"/>
              </a:rPr>
              <a:t>M</a:t>
            </a:r>
            <a:r>
              <a:rPr b="1" dirty="0" sz="1600" lang="en-US" spc="-120" u="heavy">
                <a:uFill>
                  <a:solidFill>
                    <a:srgbClr val="000000"/>
                  </a:solidFill>
                </a:uFill>
                <a:latin typeface="Trebuchet MS"/>
                <a:cs typeface="Trebuchet MS"/>
              </a:rPr>
              <a:t>A</a:t>
            </a:r>
            <a:r>
              <a:rPr b="1" dirty="0" sz="1600" lang="en-US" u="heavy">
                <a:uFill>
                  <a:solidFill>
                    <a:srgbClr val="000000"/>
                  </a:solidFill>
                </a:uFill>
                <a:latin typeface="Trebuchet MS"/>
                <a:cs typeface="Trebuchet MS"/>
              </a:rPr>
              <a:t>N</a:t>
            </a:r>
            <a:r>
              <a:rPr b="1" dirty="0" sz="1600" lang="en-US" spc="-130" u="heavy">
                <a:uFill>
                  <a:solidFill>
                    <a:srgbClr val="000000"/>
                  </a:solidFill>
                </a:uFill>
                <a:latin typeface="Trebuchet MS"/>
                <a:cs typeface="Trebuchet MS"/>
              </a:rPr>
              <a:t>C</a:t>
            </a:r>
            <a:r>
              <a:rPr b="1" dirty="0" sz="1600" lang="en-US" spc="-40" u="heavy">
                <a:uFill>
                  <a:solidFill>
                    <a:srgbClr val="000000"/>
                  </a:solidFill>
                </a:uFill>
                <a:latin typeface="Trebuchet MS"/>
                <a:cs typeface="Trebuchet MS"/>
              </a:rPr>
              <a:t>E</a:t>
            </a:r>
            <a:r>
              <a:rPr b="1" dirty="0" sz="1600" lang="en-US" spc="-225" u="heavy">
                <a:uFill>
                  <a:solidFill>
                    <a:srgbClr val="000000"/>
                  </a:solidFill>
                </a:uFill>
                <a:latin typeface="Trebuchet MS"/>
                <a:cs typeface="Trebuchet MS"/>
              </a:rPr>
              <a:t> </a:t>
            </a:r>
            <a:r>
              <a:rPr b="1" dirty="0" sz="1600" lang="en-US" spc="-80" u="heavy">
                <a:uFill>
                  <a:solidFill>
                    <a:srgbClr val="000000"/>
                  </a:solidFill>
                </a:uFill>
                <a:latin typeface="Trebuchet MS"/>
                <a:cs typeface="Trebuchet MS"/>
              </a:rPr>
              <a:t>L</a:t>
            </a:r>
            <a:r>
              <a:rPr b="1" dirty="0" sz="1600" lang="en-US" spc="-15" u="heavy">
                <a:uFill>
                  <a:solidFill>
                    <a:srgbClr val="000000"/>
                  </a:solidFill>
                </a:uFill>
                <a:latin typeface="Trebuchet MS"/>
                <a:cs typeface="Trebuchet MS"/>
              </a:rPr>
              <a:t>E</a:t>
            </a:r>
            <a:r>
              <a:rPr b="1" dirty="0" sz="1600" lang="en-US" spc="-170" u="heavy">
                <a:uFill>
                  <a:solidFill>
                    <a:srgbClr val="000000"/>
                  </a:solidFill>
                </a:uFill>
                <a:latin typeface="Trebuchet MS"/>
                <a:cs typeface="Trebuchet MS"/>
              </a:rPr>
              <a:t>V</a:t>
            </a:r>
            <a:r>
              <a:rPr b="1" dirty="0" sz="1600" lang="en-US" spc="-15" u="heavy">
                <a:uFill>
                  <a:solidFill>
                    <a:srgbClr val="000000"/>
                  </a:solidFill>
                </a:uFill>
                <a:latin typeface="Trebuchet MS"/>
                <a:cs typeface="Trebuchet MS"/>
              </a:rPr>
              <a:t>E</a:t>
            </a:r>
            <a:r>
              <a:rPr b="1" dirty="0" sz="1600" lang="en-US" spc="-105" u="heavy">
                <a:uFill>
                  <a:solidFill>
                    <a:srgbClr val="000000"/>
                  </a:solidFill>
                </a:uFill>
                <a:latin typeface="Trebuchet MS"/>
                <a:cs typeface="Trebuchet MS"/>
              </a:rPr>
              <a:t>L</a:t>
            </a:r>
            <a:r>
              <a:rPr dirty="0" sz="1600" lang="en-US">
                <a:latin typeface="Trebuchet MS"/>
                <a:cs typeface="Trebuchet MS"/>
              </a:rPr>
              <a:t> </a:t>
            </a:r>
            <a:r>
              <a:rPr b="1" dirty="0" sz="1600" lang="en-US" spc="-15" u="heavy">
                <a:uFill>
                  <a:solidFill>
                    <a:srgbClr val="000000"/>
                  </a:solidFill>
                </a:uFill>
                <a:latin typeface="Trebuchet MS"/>
                <a:cs typeface="Trebuchet MS"/>
              </a:rPr>
              <a:t>SUMMARY </a:t>
            </a:r>
            <a:endParaRPr b="1" dirty="0" sz="1600" lang="en-US" spc="-10" u="heavy">
              <a:uFill>
                <a:solidFill>
                  <a:srgbClr val="000000"/>
                </a:solidFill>
              </a:uFill>
              <a:latin typeface="Trebuchet MS"/>
              <a:cs typeface="Trebuchet MS"/>
            </a:endParaRPr>
          </a:p>
          <a:p>
            <a:pPr marL="501015">
              <a:lnSpc>
                <a:spcPct val="100000"/>
              </a:lnSpc>
            </a:pPr>
            <a:endParaRPr b="1" dirty="0" sz="1600" lang="en-US" spc="-10">
              <a:latin typeface="Trebuchet MS"/>
              <a:cs typeface="Trebuchet MS"/>
            </a:endParaRPr>
          </a:p>
          <a:p>
            <a:pPr marL="501015">
              <a:lnSpc>
                <a:spcPct val="100000"/>
              </a:lnSpc>
            </a:pPr>
            <a:r>
              <a:rPr b="1" dirty="0" sz="2000" lang="en-US" spc="5">
                <a:solidFill>
                  <a:schemeClr val="accent6">
                    <a:lumMod val="75000"/>
                  </a:schemeClr>
                </a:solidFill>
                <a:latin typeface="Trebuchet MS"/>
                <a:cs typeface="Trebuchet MS"/>
              </a:rPr>
              <a:t>P</a:t>
            </a:r>
            <a:r>
              <a:rPr b="1" dirty="0" sz="2000" lang="en-US" spc="55">
                <a:solidFill>
                  <a:schemeClr val="accent6">
                    <a:lumMod val="75000"/>
                  </a:schemeClr>
                </a:solidFill>
                <a:latin typeface="Trebuchet MS"/>
                <a:cs typeface="Trebuchet MS"/>
              </a:rPr>
              <a:t>I</a:t>
            </a:r>
            <a:r>
              <a:rPr b="1" dirty="0" sz="2000" lang="en-US" spc="-170">
                <a:solidFill>
                  <a:schemeClr val="accent6">
                    <a:lumMod val="75000"/>
                  </a:schemeClr>
                </a:solidFill>
                <a:latin typeface="Trebuchet MS"/>
                <a:cs typeface="Trebuchet MS"/>
              </a:rPr>
              <a:t>V</a:t>
            </a:r>
            <a:r>
              <a:rPr b="1" dirty="0" sz="2000" lang="en-US" spc="-200">
                <a:solidFill>
                  <a:schemeClr val="accent6">
                    <a:lumMod val="75000"/>
                  </a:schemeClr>
                </a:solidFill>
                <a:latin typeface="Trebuchet MS"/>
                <a:cs typeface="Trebuchet MS"/>
              </a:rPr>
              <a:t>O</a:t>
            </a:r>
            <a:r>
              <a:rPr b="1" dirty="0" sz="2000" lang="en-US" spc="-305">
                <a:solidFill>
                  <a:schemeClr val="accent6">
                    <a:lumMod val="75000"/>
                  </a:schemeClr>
                </a:solidFill>
                <a:latin typeface="Trebuchet MS"/>
                <a:cs typeface="Trebuchet MS"/>
              </a:rPr>
              <a:t>T</a:t>
            </a:r>
            <a:r>
              <a:rPr b="1" dirty="0" sz="2000" lang="en-US" spc="-225">
                <a:solidFill>
                  <a:schemeClr val="accent6">
                    <a:lumMod val="75000"/>
                  </a:schemeClr>
                </a:solidFill>
                <a:latin typeface="Trebuchet MS"/>
                <a:cs typeface="Trebuchet MS"/>
              </a:rPr>
              <a:t> </a:t>
            </a:r>
            <a:r>
              <a:rPr b="1" dirty="0" sz="2000" lang="en-US" spc="-280">
                <a:solidFill>
                  <a:schemeClr val="accent6">
                    <a:lumMod val="75000"/>
                  </a:schemeClr>
                </a:solidFill>
                <a:latin typeface="Trebuchet MS"/>
                <a:cs typeface="Trebuchet MS"/>
              </a:rPr>
              <a:t>T</a:t>
            </a:r>
            <a:r>
              <a:rPr b="1" dirty="0" sz="2000" lang="en-US" spc="-120">
                <a:solidFill>
                  <a:schemeClr val="accent6">
                    <a:lumMod val="75000"/>
                  </a:schemeClr>
                </a:solidFill>
                <a:latin typeface="Trebuchet MS"/>
                <a:cs typeface="Trebuchet MS"/>
              </a:rPr>
              <a:t>A</a:t>
            </a:r>
            <a:r>
              <a:rPr b="1" dirty="0" sz="2000" lang="en-US" spc="35">
                <a:solidFill>
                  <a:schemeClr val="accent6">
                    <a:lumMod val="75000"/>
                  </a:schemeClr>
                </a:solidFill>
                <a:latin typeface="Trebuchet MS"/>
                <a:cs typeface="Trebuchet MS"/>
              </a:rPr>
              <a:t>B</a:t>
            </a:r>
            <a:r>
              <a:rPr b="1" dirty="0" sz="2000" lang="en-US" spc="-80">
                <a:solidFill>
                  <a:schemeClr val="accent6">
                    <a:lumMod val="75000"/>
                  </a:schemeClr>
                </a:solidFill>
                <a:latin typeface="Trebuchet MS"/>
                <a:cs typeface="Trebuchet MS"/>
              </a:rPr>
              <a:t>L</a:t>
            </a:r>
            <a:r>
              <a:rPr b="1" dirty="0" sz="2000" lang="en-US" spc="-30">
                <a:solidFill>
                  <a:schemeClr val="accent6">
                    <a:lumMod val="75000"/>
                  </a:schemeClr>
                </a:solidFill>
                <a:latin typeface="Trebuchet MS"/>
                <a:cs typeface="Trebuchet MS"/>
              </a:rPr>
              <a:t>E </a:t>
            </a:r>
          </a:p>
          <a:p>
            <a:pPr marL="501015">
              <a:lnSpc>
                <a:spcPct val="100000"/>
              </a:lnSpc>
            </a:pPr>
            <a:r>
              <a:rPr b="1" dirty="0" sz="2000" lang="en-US" spc="-30">
                <a:solidFill>
                  <a:schemeClr val="accent6">
                    <a:lumMod val="75000"/>
                  </a:schemeClr>
                </a:solidFill>
                <a:latin typeface="Trebuchet MS"/>
                <a:cs typeface="Trebuchet MS"/>
              </a:rPr>
              <a:t> </a:t>
            </a:r>
            <a:r>
              <a:rPr b="1" dirty="0" sz="2000" lang="en-US" spc="5">
                <a:solidFill>
                  <a:schemeClr val="accent6">
                    <a:lumMod val="75000"/>
                  </a:schemeClr>
                </a:solidFill>
                <a:latin typeface="Trebuchet MS"/>
                <a:cs typeface="Trebuchet MS"/>
              </a:rPr>
              <a:t>P</a:t>
            </a:r>
            <a:r>
              <a:rPr b="1" dirty="0" sz="2000" lang="en-US" spc="55">
                <a:solidFill>
                  <a:schemeClr val="accent6">
                    <a:lumMod val="75000"/>
                  </a:schemeClr>
                </a:solidFill>
                <a:latin typeface="Trebuchet MS"/>
                <a:cs typeface="Trebuchet MS"/>
              </a:rPr>
              <a:t>I</a:t>
            </a:r>
            <a:r>
              <a:rPr b="1" dirty="0" sz="2000" lang="en-US" spc="-40">
                <a:solidFill>
                  <a:schemeClr val="accent6">
                    <a:lumMod val="75000"/>
                  </a:schemeClr>
                </a:solidFill>
                <a:latin typeface="Trebuchet MS"/>
                <a:cs typeface="Trebuchet MS"/>
              </a:rPr>
              <a:t>E</a:t>
            </a:r>
            <a:r>
              <a:rPr b="1" dirty="0" sz="2000" lang="en-US" spc="-225">
                <a:solidFill>
                  <a:schemeClr val="accent6">
                    <a:lumMod val="75000"/>
                  </a:schemeClr>
                </a:solidFill>
                <a:latin typeface="Trebuchet MS"/>
                <a:cs typeface="Trebuchet MS"/>
              </a:rPr>
              <a:t> </a:t>
            </a:r>
            <a:r>
              <a:rPr b="1" dirty="0" sz="2000" lang="en-US" spc="-130">
                <a:solidFill>
                  <a:schemeClr val="accent6">
                    <a:lumMod val="75000"/>
                  </a:schemeClr>
                </a:solidFill>
                <a:latin typeface="Trebuchet MS"/>
                <a:cs typeface="Trebuchet MS"/>
              </a:rPr>
              <a:t>C</a:t>
            </a:r>
            <a:r>
              <a:rPr b="1" dirty="0" sz="2000" lang="en-US" spc="-80">
                <a:solidFill>
                  <a:schemeClr val="accent6">
                    <a:lumMod val="75000"/>
                  </a:schemeClr>
                </a:solidFill>
                <a:latin typeface="Trebuchet MS"/>
                <a:cs typeface="Trebuchet MS"/>
              </a:rPr>
              <a:t>H</a:t>
            </a:r>
            <a:r>
              <a:rPr b="1" dirty="0" sz="2000" lang="en-US" spc="-120">
                <a:solidFill>
                  <a:schemeClr val="accent6">
                    <a:lumMod val="75000"/>
                  </a:schemeClr>
                </a:solidFill>
                <a:latin typeface="Trebuchet MS"/>
                <a:cs typeface="Trebuchet MS"/>
              </a:rPr>
              <a:t>A</a:t>
            </a:r>
            <a:r>
              <a:rPr b="1" dirty="0" sz="2000" lang="en-US" spc="-20">
                <a:solidFill>
                  <a:schemeClr val="accent6">
                    <a:lumMod val="75000"/>
                  </a:schemeClr>
                </a:solidFill>
                <a:latin typeface="Trebuchet MS"/>
                <a:cs typeface="Trebuchet MS"/>
              </a:rPr>
              <a:t>R</a:t>
            </a:r>
            <a:r>
              <a:rPr b="1" dirty="0" sz="2000" lang="en-US" spc="-200">
                <a:solidFill>
                  <a:schemeClr val="accent6">
                    <a:lumMod val="75000"/>
                  </a:schemeClr>
                </a:solidFill>
                <a:latin typeface="Trebuchet MS"/>
                <a:cs typeface="Trebuchet MS"/>
              </a:rPr>
              <a:t>T </a:t>
            </a:r>
          </a:p>
          <a:p>
            <a:pPr marL="501015">
              <a:lnSpc>
                <a:spcPct val="100000"/>
              </a:lnSpc>
            </a:pPr>
            <a:endParaRPr b="1" dirty="0" sz="1600" lang="en-US" spc="-200">
              <a:latin typeface="Trebuchet MS"/>
              <a:cs typeface="Trebuchet MS"/>
            </a:endParaRPr>
          </a:p>
          <a:p>
            <a:pPr marL="501015">
              <a:lnSpc>
                <a:spcPct val="100000"/>
              </a:lnSpc>
            </a:pPr>
            <a:r>
              <a:rPr b="1" dirty="0" sz="1600" lang="en-US" spc="-200">
                <a:latin typeface="Trebuchet MS"/>
                <a:cs typeface="Trebuchet MS"/>
              </a:rPr>
              <a:t> </a:t>
            </a:r>
            <a:r>
              <a:rPr b="1" dirty="0" sz="1600" lang="en-US" spc="-170" u="heavy">
                <a:uFill>
                  <a:solidFill>
                    <a:srgbClr val="000000"/>
                  </a:solidFill>
                </a:uFill>
                <a:latin typeface="Trebuchet MS"/>
                <a:cs typeface="Trebuchet MS"/>
              </a:rPr>
              <a:t>V</a:t>
            </a:r>
            <a:r>
              <a:rPr b="1" dirty="0" sz="1600" lang="en-US" spc="55" u="heavy">
                <a:uFill>
                  <a:solidFill>
                    <a:srgbClr val="000000"/>
                  </a:solidFill>
                </a:uFill>
                <a:latin typeface="Trebuchet MS"/>
                <a:cs typeface="Trebuchet MS"/>
              </a:rPr>
              <a:t>I</a:t>
            </a:r>
            <a:r>
              <a:rPr b="1" dirty="0" sz="1600" lang="en-US" spc="85" u="heavy">
                <a:uFill>
                  <a:solidFill>
                    <a:srgbClr val="000000"/>
                  </a:solidFill>
                </a:uFill>
                <a:latin typeface="Trebuchet MS"/>
                <a:cs typeface="Trebuchet MS"/>
              </a:rPr>
              <a:t>S</a:t>
            </a:r>
            <a:r>
              <a:rPr b="1" dirty="0" sz="1600" lang="en-US" spc="-105" u="heavy">
                <a:uFill>
                  <a:solidFill>
                    <a:srgbClr val="000000"/>
                  </a:solidFill>
                </a:uFill>
                <a:latin typeface="Trebuchet MS"/>
                <a:cs typeface="Trebuchet MS"/>
              </a:rPr>
              <a:t>U</a:t>
            </a:r>
            <a:r>
              <a:rPr b="1" dirty="0" sz="1600" lang="en-US" spc="-120" u="heavy">
                <a:uFill>
                  <a:solidFill>
                    <a:srgbClr val="000000"/>
                  </a:solidFill>
                </a:uFill>
                <a:latin typeface="Trebuchet MS"/>
                <a:cs typeface="Trebuchet MS"/>
              </a:rPr>
              <a:t>A</a:t>
            </a:r>
            <a:r>
              <a:rPr b="1" dirty="0" sz="1600" lang="en-US" spc="-80" u="heavy">
                <a:uFill>
                  <a:solidFill>
                    <a:srgbClr val="000000"/>
                  </a:solidFill>
                </a:uFill>
                <a:latin typeface="Trebuchet MS"/>
                <a:cs typeface="Trebuchet MS"/>
              </a:rPr>
              <a:t>L</a:t>
            </a:r>
            <a:r>
              <a:rPr b="1" dirty="0" sz="1600" lang="en-US" spc="55" u="heavy">
                <a:uFill>
                  <a:solidFill>
                    <a:srgbClr val="000000"/>
                  </a:solidFill>
                </a:uFill>
                <a:latin typeface="Trebuchet MS"/>
                <a:cs typeface="Trebuchet MS"/>
              </a:rPr>
              <a:t>I</a:t>
            </a:r>
            <a:r>
              <a:rPr b="1" dirty="0" sz="1600" lang="en-US" spc="-100" u="heavy">
                <a:uFill>
                  <a:solidFill>
                    <a:srgbClr val="000000"/>
                  </a:solidFill>
                </a:uFill>
                <a:latin typeface="Trebuchet MS"/>
                <a:cs typeface="Trebuchet MS"/>
              </a:rPr>
              <a:t>Z</a:t>
            </a:r>
            <a:r>
              <a:rPr b="1" dirty="0" sz="1600" lang="en-US" spc="-120" u="heavy">
                <a:uFill>
                  <a:solidFill>
                    <a:srgbClr val="000000"/>
                  </a:solidFill>
                </a:uFill>
                <a:latin typeface="Trebuchet MS"/>
                <a:cs typeface="Trebuchet MS"/>
              </a:rPr>
              <a:t>A</a:t>
            </a:r>
            <a:r>
              <a:rPr b="1" dirty="0" sz="1600" lang="en-US" spc="-280" u="heavy">
                <a:uFill>
                  <a:solidFill>
                    <a:srgbClr val="000000"/>
                  </a:solidFill>
                </a:uFill>
                <a:latin typeface="Trebuchet MS"/>
                <a:cs typeface="Trebuchet MS"/>
              </a:rPr>
              <a:t>T</a:t>
            </a:r>
            <a:r>
              <a:rPr b="1" dirty="0" sz="1600" lang="en-US" spc="55" u="heavy">
                <a:uFill>
                  <a:solidFill>
                    <a:srgbClr val="000000"/>
                  </a:solidFill>
                </a:uFill>
                <a:latin typeface="Trebuchet MS"/>
                <a:cs typeface="Trebuchet MS"/>
              </a:rPr>
              <a:t>I</a:t>
            </a:r>
            <a:r>
              <a:rPr b="1" dirty="0" sz="1600" lang="en-US" spc="-200" u="heavy">
                <a:uFill>
                  <a:solidFill>
                    <a:srgbClr val="000000"/>
                  </a:solidFill>
                </a:uFill>
                <a:latin typeface="Trebuchet MS"/>
                <a:cs typeface="Trebuchet MS"/>
              </a:rPr>
              <a:t>ON</a:t>
            </a:r>
            <a:r>
              <a:rPr b="1" dirty="0" sz="1600" lang="en-US" spc="-15" u="heavy">
                <a:uFill>
                  <a:solidFill>
                    <a:srgbClr val="000000"/>
                  </a:solidFill>
                </a:uFill>
                <a:latin typeface="Trebuchet MS"/>
                <a:cs typeface="Trebuchet MS"/>
              </a:rPr>
              <a:t>	</a:t>
            </a:r>
          </a:p>
          <a:p>
            <a:pPr marL="501015">
              <a:lnSpc>
                <a:spcPct val="100000"/>
              </a:lnSpc>
            </a:pPr>
            <a:r>
              <a:rPr b="1" dirty="0" sz="2000" lang="en-US" spc="-85">
                <a:solidFill>
                  <a:schemeClr val="accent6">
                    <a:lumMod val="75000"/>
                  </a:schemeClr>
                </a:solidFill>
                <a:latin typeface="Trebuchet MS"/>
                <a:cs typeface="Trebuchet MS"/>
              </a:rPr>
              <a:t>GRAPH</a:t>
            </a:r>
            <a:endParaRPr dirty="0" sz="2000" lang="en-US">
              <a:solidFill>
                <a:schemeClr val="accent6">
                  <a:lumMod val="75000"/>
                </a:schemeClr>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43000" y="1447800"/>
            <a:ext cx="8229600" cy="3416320"/>
          </a:xfrm>
          <a:prstGeom prst="rect"/>
          <a:noFill/>
        </p:spPr>
        <p:txBody>
          <a:bodyPr rtlCol="0" wrap="square">
            <a:spAutoFit/>
          </a:bodyPr>
          <a:p>
            <a:r>
              <a:rPr dirty="0" sz="2400" lang="en-US">
                <a:solidFill>
                  <a:schemeClr val="accent6">
                    <a:lumMod val="75000"/>
                  </a:schemeClr>
                </a:solidFill>
              </a:rPr>
              <a:t>	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dirty="0" lang="en-US"/>
              <a: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solidFill>
                  <a:srgbClr val="5849B5"/>
                </a:solidFill>
              </a:rPr>
              <a:t>PROJECT</a:t>
            </a:r>
            <a:r>
              <a:rPr dirty="0" sz="4250" spc="-85">
                <a:solidFill>
                  <a:srgbClr val="5849B5"/>
                </a:solidFill>
              </a:rPr>
              <a:t> </a:t>
            </a:r>
            <a:r>
              <a:rPr dirty="0" sz="4250" spc="25">
                <a:solidFill>
                  <a:srgbClr val="5849B5"/>
                </a:solidFill>
              </a:rPr>
              <a:t>TITLE</a:t>
            </a:r>
            <a:endParaRPr dirty="0" sz="4250">
              <a:solidFill>
                <a:srgbClr val="5849B5"/>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935082" y="1868418"/>
            <a:ext cx="4345078" cy="2987040"/>
          </a:xfrm>
          <a:prstGeom prst="rect"/>
          <a:noFill/>
        </p:spPr>
        <p:txBody>
          <a:bodyPr rtlCol="0" wrap="square">
            <a:spAutoFit/>
          </a:bodyPr>
          <a:p>
            <a:r>
              <a:rPr b="1" dirty="0" sz="4800" lang="en-US">
                <a:solidFill>
                  <a:schemeClr val="accent4">
                    <a:lumMod val="75000"/>
                  </a:schemeClr>
                </a:solidFill>
                <a:latin typeface="Times New Roman" panose="02020603050405020304" pitchFamily="18" charset="0"/>
                <a:cs typeface="Times New Roman" panose="02020603050405020304" pitchFamily="18" charset="0"/>
              </a:rPr>
              <a:t>Employee performance Analysis using Excel</a:t>
            </a:r>
            <a:endParaRPr dirty="0" sz="3200" lang="en-IN">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2097155" name="Picture 23"/>
          <p:cNvPicPr>
            <a:picLocks noChangeAspect="1"/>
          </p:cNvPicPr>
          <p:nvPr/>
        </p:nvPicPr>
        <p:blipFill>
          <a:blip xmlns:r="http://schemas.openxmlformats.org/officeDocument/2006/relationships" r:embed="rId3"/>
          <a:stretch>
            <a:fillRect/>
          </a:stretch>
        </p:blipFill>
        <p:spPr>
          <a:xfrm>
            <a:off x="5562600" y="6402"/>
            <a:ext cx="6629400" cy="321614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286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chemeClr val="accent6">
                    <a:lumMod val="75000"/>
                  </a:schemeClr>
                </a:solidFill>
                <a:latin typeface="Times New Roman" panose="02020603050405020304" pitchFamily="18" charset="0"/>
                <a:cs typeface="Times New Roman" panose="02020603050405020304" pitchFamily="18" charset="0"/>
              </a:rPr>
              <a:t>Dataset Description</a:t>
            </a:r>
            <a:endParaRPr b="0" dirty="0" sz="2800" i="0" lang="en-US">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Results and </a:t>
            </a:r>
            <a:r>
              <a:rPr dirty="0" sz="2800" lang="en-US">
                <a:solidFill>
                  <a:schemeClr val="accent6">
                    <a:lumMod val="75000"/>
                  </a:schemeClr>
                </a:solidFill>
                <a:latin typeface="Times New Roman" panose="02020603050405020304" pitchFamily="18" charset="0"/>
                <a:cs typeface="Times New Roman" panose="02020603050405020304" pitchFamily="18" charset="0"/>
              </a:rPr>
              <a:t>Discussion</a:t>
            </a:r>
            <a:endParaRPr b="0" dirty="0" sz="2800" i="0" lang="en-US">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chemeClr val="accent6">
                    <a:lumMod val="75000"/>
                  </a:schemeClr>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220200" y="306705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676275" y="53340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676275" y="1371600"/>
            <a:ext cx="8543925" cy="3914141"/>
          </a:xfrm>
          <a:prstGeom prst="rect"/>
          <a:noFill/>
        </p:spPr>
        <p:txBody>
          <a:bodyPr rtlCol="0" wrap="square">
            <a:spAutoFit/>
          </a:bodyPr>
          <a:p>
            <a:r>
              <a:rPr dirty="0" sz="2400" lang="en-US">
                <a:solidFill>
                  <a:schemeClr val="accent6">
                    <a:lumMod val="75000"/>
                  </a:schemeClr>
                </a:solidFill>
              </a:rPr>
              <a:t>		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dirty="0" lang="en-US"/>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TextBox 10"/>
          <p:cNvSpPr txBox="1"/>
          <p:nvPr/>
        </p:nvSpPr>
        <p:spPr>
          <a:xfrm>
            <a:off x="990600" y="1752600"/>
            <a:ext cx="7924800" cy="4003040"/>
          </a:xfrm>
          <a:prstGeom prst="rect"/>
          <a:noFill/>
        </p:spPr>
        <p:txBody>
          <a:bodyPr rtlCol="0" wrap="square">
            <a:spAutoFit/>
          </a:bodyPr>
          <a:p>
            <a:pPr algn="l"/>
            <a:r>
              <a:rPr dirty="0" sz="2400" lang="en-US">
                <a:solidFill>
                  <a:schemeClr val="accent6">
                    <a:lumMod val="75000"/>
                  </a:schemeClr>
                </a:solidFill>
              </a:rPr>
              <a:t>	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r>
              <a:rPr dirty="0" sz="2400" lang="en-US"/>
              <a: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object 5"/>
          <p:cNvSpPr txBox="1">
            <a:spLocks noGrp="1"/>
          </p:cNvSpPr>
          <p:nvPr>
            <p:ph type="title"/>
          </p:nvPr>
        </p:nvSpPr>
        <p:spPr>
          <a:xfrm>
            <a:off x="723900" y="597022"/>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5" name="Rectangle 1"/>
          <p:cNvSpPr>
            <a:spLocks noChangeArrowheads="1"/>
          </p:cNvSpPr>
          <p:nvPr/>
        </p:nvSpPr>
        <p:spPr bwMode="auto">
          <a:xfrm>
            <a:off x="745136" y="1108770"/>
            <a:ext cx="6417664"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System Administrators:</a:t>
            </a:r>
          </a:p>
          <a:p>
            <a:pPr algn="l" defTabSz="914400" eaLnBrk="0" fontAlgn="base" hangingPunct="0" indent="0" latinLnBrk="0" lvl="0" marL="0" marR="0" rtl="0">
              <a:lnSpc>
                <a:spcPct val="100000"/>
              </a:lnSpc>
              <a:spcBef>
                <a:spcPct val="0"/>
              </a:spcBef>
              <a:spcAft>
                <a:spcPct val="0"/>
              </a:spcAft>
              <a:buClrTx/>
              <a:buSzTx/>
            </a:pPr>
            <a:r>
              <a:rPr altLang="en-US" b="1" dirty="0" sz="2400" lang="en-US">
                <a:latin typeface="Arial" panose="020B0604020202020204" pitchFamily="34" charset="0"/>
              </a:rPr>
              <a:t>	</a:t>
            </a:r>
            <a:r>
              <a:rPr altLang="en-US" baseline="0" b="0" cap="none" dirty="0" sz="2400" i="0" kumimoji="0" lang="en-US" normalizeH="0" strike="noStrike" u="none">
                <a:ln>
                  <a:noFill/>
                </a:ln>
                <a:solidFill>
                  <a:schemeClr val="tx1"/>
                </a:solidFill>
                <a:effectLst/>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They need performance analysis to monitor system health, troubleshoot issues, and ensure smooth operations</a:t>
            </a:r>
            <a:r>
              <a:rPr altLang="en-US" baseline="0" b="0" cap="none" dirty="0" sz="24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Developers:</a:t>
            </a:r>
            <a:r>
              <a:rPr altLang="en-US" baseline="0" b="0" cap="none" dirty="0" sz="24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dirty="0" sz="2400" lang="en-US">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They require insights from performance analysis to identify and fix code inefficiencies and optimize application performance.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Business Analysts:</a:t>
            </a:r>
            <a:r>
              <a:rPr altLang="en-US" baseline="0" b="0" cap="none" dirty="0" sz="24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dirty="0" sz="2400" lang="en-US">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They use performance data to assess system impact on business processes and make informed decisions for improvements.</a:t>
            </a:r>
          </a:p>
          <a:p>
            <a:pPr algn="l" defTabSz="914400" eaLnBrk="0" fontAlgn="base" hangingPunct="0" indent="0" latinLnBrk="0" lvl="0" marL="0" marR="0" rtl="0">
              <a:lnSpc>
                <a:spcPct val="100000"/>
              </a:lnSpc>
              <a:spcBef>
                <a:spcPct val="0"/>
              </a:spcBef>
              <a:spcAft>
                <a:spcPct val="0"/>
              </a:spcAft>
              <a:buClrTx/>
              <a:buSzTx/>
            </a:pPr>
            <a:endParaRPr altLang="en-US" baseline="0" b="1" cap="none" dirty="0" sz="2400" i="0" kumimoji="0" lang="en-US" normalizeH="0" strike="noStrike" u="none">
              <a:ln>
                <a:noFill/>
              </a:ln>
              <a:solidFill>
                <a:schemeClr val="tx1"/>
              </a:solidFill>
              <a:effectLst/>
              <a:latin typeface="Arial" panose="020B0604020202020204" pitchFamily="34" charset="0"/>
            </a:endParaRPr>
          </a:p>
        </p:txBody>
      </p:sp>
      <p:pic>
        <p:nvPicPr>
          <p:cNvPr id="2097164" name="object 6"/>
          <p:cNvPicPr>
            <a:picLocks/>
          </p:cNvPicPr>
          <p:nvPr/>
        </p:nvPicPr>
        <p:blipFill>
          <a:blip xmlns:r="http://schemas.openxmlformats.org/officeDocument/2006/relationships" r:embed="rId2" cstate="print"/>
          <a:stretch>
            <a:fillRect/>
          </a:stretch>
        </p:blipFill>
        <p:spPr>
          <a:xfrm>
            <a:off x="7010400" y="304800"/>
            <a:ext cx="2556274" cy="2168566"/>
          </a:xfrm>
          <a:prstGeom prst="rect"/>
        </p:spPr>
      </p:pic>
      <p:pic>
        <p:nvPicPr>
          <p:cNvPr id="2097165" name="object 12"/>
          <p:cNvPicPr>
            <a:picLocks/>
          </p:cNvPicPr>
          <p:nvPr/>
        </p:nvPicPr>
        <p:blipFill>
          <a:blip xmlns:r="http://schemas.openxmlformats.org/officeDocument/2006/relationships" r:embed="rId3" cstate="print"/>
          <a:stretch>
            <a:fillRect/>
          </a:stretch>
        </p:blipFill>
        <p:spPr>
          <a:xfrm>
            <a:off x="7620000" y="3258954"/>
            <a:ext cx="4115677" cy="2280777"/>
          </a:xfrm>
          <a:prstGeom prst="rect"/>
        </p:spPr>
      </p:pic>
      <p:sp>
        <p:nvSpPr>
          <p:cNvPr id="1048656" name="TextBox 23"/>
          <p:cNvSpPr txBox="1"/>
          <p:nvPr/>
        </p:nvSpPr>
        <p:spPr>
          <a:xfrm>
            <a:off x="7162800" y="2473366"/>
            <a:ext cx="2403874" cy="461665"/>
          </a:xfrm>
          <a:prstGeom prst="rect"/>
          <a:noFill/>
        </p:spPr>
        <p:txBody>
          <a:bodyPr rtlCol="0" wrap="square">
            <a:spAutoFit/>
          </a:bodyPr>
          <a:p>
            <a:r>
              <a:rPr dirty="0" sz="2400" lang="en-IN" spc="155">
                <a:solidFill>
                  <a:schemeClr val="accent5">
                    <a:lumMod val="50000"/>
                  </a:schemeClr>
                </a:solidFill>
                <a:latin typeface="Microsoft Sans Serif"/>
                <a:cs typeface="Microsoft Sans Serif"/>
              </a:rPr>
              <a:t>EMPLOYEE</a:t>
            </a:r>
            <a:endParaRPr dirty="0" sz="1800" lang="en-IN">
              <a:solidFill>
                <a:schemeClr val="accent5">
                  <a:lumMod val="50000"/>
                </a:schemeClr>
              </a:solidFill>
              <a:latin typeface="Microsoft Sans Serif"/>
              <a:cs typeface="Microsoft Sans Serif"/>
            </a:endParaRPr>
          </a:p>
        </p:txBody>
      </p:sp>
      <p:sp>
        <p:nvSpPr>
          <p:cNvPr id="1048657" name="TextBox 24"/>
          <p:cNvSpPr txBox="1"/>
          <p:nvPr/>
        </p:nvSpPr>
        <p:spPr>
          <a:xfrm>
            <a:off x="8534400" y="5715000"/>
            <a:ext cx="2933700" cy="461665"/>
          </a:xfrm>
          <a:prstGeom prst="rect"/>
          <a:noFill/>
        </p:spPr>
        <p:txBody>
          <a:bodyPr rtlCol="0" wrap="square">
            <a:spAutoFit/>
          </a:bodyPr>
          <a:p>
            <a:r>
              <a:rPr dirty="0" sz="2400" lang="en-IN" spc="135">
                <a:solidFill>
                  <a:schemeClr val="accent5">
                    <a:lumMod val="50000"/>
                  </a:schemeClr>
                </a:solidFill>
                <a:latin typeface="Microsoft Sans Serif"/>
                <a:cs typeface="Microsoft Sans Serif"/>
              </a:rPr>
              <a:t>EMPLOYER</a:t>
            </a:r>
            <a:endParaRPr dirty="0" sz="1800" lang="en-IN">
              <a:solidFill>
                <a:schemeClr val="accent5">
                  <a:lumMod val="50000"/>
                </a:schemeClr>
              </a:solidFill>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2" name="TextBox 27"/>
          <p:cNvSpPr txBox="1"/>
          <p:nvPr/>
        </p:nvSpPr>
        <p:spPr>
          <a:xfrm>
            <a:off x="3200400" y="1752600"/>
            <a:ext cx="6486525" cy="369332"/>
          </a:xfrm>
          <a:prstGeom prst="rect"/>
          <a:noFill/>
        </p:spPr>
        <p:txBody>
          <a:bodyPr rtlCol="0" wrap="square">
            <a:spAutoFit/>
          </a:bodyPr>
          <a:p>
            <a:endParaRPr dirty="0" lang="en-IN"/>
          </a:p>
        </p:txBody>
      </p:sp>
      <p:sp>
        <p:nvSpPr>
          <p:cNvPr id="1048663" name="TextBox 28"/>
          <p:cNvSpPr txBox="1"/>
          <p:nvPr/>
        </p:nvSpPr>
        <p:spPr>
          <a:xfrm>
            <a:off x="3352800" y="1905000"/>
            <a:ext cx="6486525" cy="369332"/>
          </a:xfrm>
          <a:prstGeom prst="rect"/>
          <a:noFill/>
        </p:spPr>
        <p:txBody>
          <a:bodyPr rtlCol="0" wrap="square">
            <a:spAutoFit/>
          </a:bodyPr>
          <a:p>
            <a:endParaRPr dirty="0" lang="en-IN"/>
          </a:p>
        </p:txBody>
      </p:sp>
      <p:sp>
        <p:nvSpPr>
          <p:cNvPr id="1048664" name="TextBox 29"/>
          <p:cNvSpPr txBox="1"/>
          <p:nvPr/>
        </p:nvSpPr>
        <p:spPr>
          <a:xfrm>
            <a:off x="3505200" y="2057400"/>
            <a:ext cx="6486525" cy="369332"/>
          </a:xfrm>
          <a:prstGeom prst="rect"/>
          <a:noFill/>
        </p:spPr>
        <p:txBody>
          <a:bodyPr rtlCol="0" wrap="square">
            <a:spAutoFit/>
          </a:bodyPr>
          <a:p>
            <a:endParaRPr dirty="0" lang="en-IN"/>
          </a:p>
        </p:txBody>
      </p:sp>
      <p:sp>
        <p:nvSpPr>
          <p:cNvPr id="1048665" name="TextBox 30"/>
          <p:cNvSpPr txBox="1"/>
          <p:nvPr/>
        </p:nvSpPr>
        <p:spPr>
          <a:xfrm>
            <a:off x="3657600" y="2209800"/>
            <a:ext cx="6486525" cy="369332"/>
          </a:xfrm>
          <a:prstGeom prst="rect"/>
          <a:noFill/>
        </p:spPr>
        <p:txBody>
          <a:bodyPr rtlCol="0" wrap="square">
            <a:spAutoFit/>
          </a:bodyPr>
          <a:p>
            <a:endParaRPr dirty="0" lang="en-IN"/>
          </a:p>
        </p:txBody>
      </p:sp>
      <p:sp>
        <p:nvSpPr>
          <p:cNvPr id="1048666" name="TextBox 32"/>
          <p:cNvSpPr txBox="1"/>
          <p:nvPr/>
        </p:nvSpPr>
        <p:spPr>
          <a:xfrm>
            <a:off x="3048000" y="7953375"/>
            <a:ext cx="6305550" cy="3248025"/>
          </a:xfrm>
          <a:prstGeom prst="rect"/>
          <a:noFill/>
        </p:spPr>
        <p:txBody>
          <a:bodyPr rtlCol="0" wrap="square">
            <a:spAutoFit/>
          </a:bodyPr>
          <a:p>
            <a:endParaRPr dirty="0" lang="en-IN"/>
          </a:p>
        </p:txBody>
      </p:sp>
      <p:sp>
        <p:nvSpPr>
          <p:cNvPr id="1048667" name="Rectangle 9"/>
          <p:cNvSpPr>
            <a:spLocks noChangeArrowheads="1"/>
          </p:cNvSpPr>
          <p:nvPr/>
        </p:nvSpPr>
        <p:spPr bwMode="auto">
          <a:xfrm>
            <a:off x="3048000" y="1572466"/>
            <a:ext cx="7772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effectLst/>
                <a:latin typeface="Arial" panose="020B0604020202020204" pitchFamily="34" charset="0"/>
              </a:rPr>
              <a:t>Enhanced Efficiency:</a:t>
            </a:r>
            <a:r>
              <a:rPr altLang="en-US" baseline="0" b="0" cap="none" dirty="0" sz="2400" i="0" kumimoji="0" lang="en-US" normalizeH="0" strike="noStrike" u="none">
                <a:ln>
                  <a:noFill/>
                </a:ln>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dirty="0" sz="2400" lang="en-US">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Provides actionable insights to streamline operations and improve system responsiveness</a:t>
            </a:r>
            <a:r>
              <a:rPr altLang="en-US" baseline="0" b="0" cap="none" dirty="0" sz="24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Increased Reliability:</a:t>
            </a:r>
            <a:r>
              <a:rPr altLang="en-US" baseline="0" b="0" cap="none" dirty="0" sz="24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dirty="0" sz="2400" lang="en-US">
                <a:solidFill>
                  <a:schemeClr val="accent6">
                    <a:lumMod val="75000"/>
                  </a:schemeClr>
                </a:solidFill>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Identifies and mitigates potential issues before they impact users, ensuring consistent performance</a:t>
            </a:r>
            <a:r>
              <a:rPr altLang="en-US" baseline="0" b="0" cap="none" dirty="0" sz="2400" i="0" kumimoji="0" lang="en-US" normalizeH="0" strike="noStrike" u="none">
                <a:ln>
                  <a:noFill/>
                </a:ln>
                <a:solidFill>
                  <a:schemeClr val="accent6"/>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Cost Savings:</a:t>
            </a:r>
          </a:p>
          <a:p>
            <a:pPr algn="l" defTabSz="914400" eaLnBrk="0" fontAlgn="base" hangingPunct="0" indent="0" latinLnBrk="0" lvl="0" marL="0" marR="0" rtl="0">
              <a:lnSpc>
                <a:spcPct val="100000"/>
              </a:lnSpc>
              <a:spcBef>
                <a:spcPct val="0"/>
              </a:spcBef>
              <a:spcAft>
                <a:spcPct val="0"/>
              </a:spcAft>
              <a:buClrTx/>
              <a:buSzTx/>
            </a:pPr>
            <a:r>
              <a:rPr altLang="en-US" b="1" dirty="0" sz="2400" lang="en-US">
                <a:latin typeface="Arial" panose="020B0604020202020204" pitchFamily="34" charset="0"/>
              </a:rPr>
              <a:t>	</a:t>
            </a:r>
            <a:r>
              <a:rPr altLang="en-US" baseline="0" b="0" cap="none" dirty="0" sz="2400" i="0" kumimoji="0" lang="en-US" normalizeH="0" strike="noStrike" u="none">
                <a:ln>
                  <a:noFill/>
                </a:ln>
                <a:solidFill>
                  <a:schemeClr val="tx1"/>
                </a:solidFill>
                <a:effectLst/>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Optimizes resource allocation, reducing operational costs and improving ROI.</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400" i="0" kumimoji="0" lang="en-US" normalizeH="0" strike="noStrike" u="none">
                <a:ln>
                  <a:noFill/>
                </a:ln>
                <a:solidFill>
                  <a:schemeClr val="tx1"/>
                </a:solidFill>
                <a:effectLst/>
                <a:latin typeface="Arial" panose="020B0604020202020204" pitchFamily="34" charset="0"/>
              </a:rPr>
              <a:t>Improved User Experience:</a:t>
            </a:r>
          </a:p>
          <a:p>
            <a:pPr algn="l" defTabSz="914400" eaLnBrk="0" fontAlgn="base" hangingPunct="0" indent="0" latinLnBrk="0" lvl="0" marL="0" marR="0" rtl="0">
              <a:lnSpc>
                <a:spcPct val="100000"/>
              </a:lnSpc>
              <a:spcBef>
                <a:spcPct val="0"/>
              </a:spcBef>
              <a:spcAft>
                <a:spcPct val="0"/>
              </a:spcAft>
              <a:buClrTx/>
              <a:buSzTx/>
            </a:pPr>
            <a:r>
              <a:rPr altLang="en-US" baseline="0" b="1" cap="none" dirty="0" sz="2400" i="0" kumimoji="0" lang="en-US" normalizeH="0" strike="noStrike" u="none">
                <a:ln>
                  <a:noFill/>
                </a:ln>
                <a:solidFill>
                  <a:schemeClr val="tx1"/>
                </a:solidFill>
                <a:effectLst/>
                <a:latin typeface="Arial" panose="020B0604020202020204" pitchFamily="34" charset="0"/>
              </a:rPr>
              <a:t>	</a:t>
            </a:r>
            <a:r>
              <a:rPr altLang="en-US" baseline="0" b="0" cap="none" dirty="0" sz="2400" i="0" kumimoji="0" lang="en-US" normalizeH="0" strike="noStrike" u="none">
                <a:ln>
                  <a:noFill/>
                </a:ln>
                <a:solidFill>
                  <a:schemeClr val="tx1"/>
                </a:solidFill>
                <a:effectLst/>
                <a:latin typeface="Arial" panose="020B0604020202020204" pitchFamily="34" charset="0"/>
              </a:rPr>
              <a:t> </a:t>
            </a:r>
            <a:r>
              <a:rPr altLang="en-US" baseline="0" b="0" cap="none" dirty="0" sz="2400" i="0" kumimoji="0" lang="en-US" normalizeH="0" strike="noStrike" u="none">
                <a:ln>
                  <a:noFill/>
                </a:ln>
                <a:solidFill>
                  <a:schemeClr val="accent6">
                    <a:lumMod val="75000"/>
                  </a:schemeClr>
                </a:solidFill>
                <a:effectLst/>
                <a:latin typeface="Arial" panose="020B0604020202020204" pitchFamily="34" charset="0"/>
              </a:rPr>
              <a:t>Delivers faster, more reliable performance, leading to higher user satisfaction and engagemen</a:t>
            </a:r>
            <a:r>
              <a:rPr altLang="en-US" dirty="0" sz="2400" lang="en-US">
                <a:solidFill>
                  <a:schemeClr val="accent6">
                    <a:lumMod val="75000"/>
                  </a:schemeClr>
                </a:solidFill>
                <a:latin typeface="Arial" panose="020B0604020202020204" pitchFamily="34" charset="0"/>
              </a:rPr>
              <a:t>t.</a:t>
            </a:r>
            <a:endParaRPr altLang="en-US" baseline="0" b="0" cap="none" dirty="0" sz="2400" i="0" kumimoji="0" lang="en-US" normalizeH="0" strike="noStrike" u="none">
              <a:ln>
                <a:noFill/>
              </a:ln>
              <a:solidFill>
                <a:schemeClr val="accent6">
                  <a:lumMod val="75000"/>
                </a:schemeClr>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3"/>
          <p:cNvSpPr txBox="1"/>
          <p:nvPr/>
        </p:nvSpPr>
        <p:spPr>
          <a:xfrm>
            <a:off x="755332" y="1295400"/>
            <a:ext cx="9150668" cy="3108543"/>
          </a:xfrm>
          <a:prstGeom prst="rect"/>
          <a:noFill/>
        </p:spPr>
        <p:txBody>
          <a:bodyPr rtlCol="0" wrap="square">
            <a:spAutoFit/>
          </a:bodyPr>
          <a:p>
            <a:pPr marL="37465">
              <a:lnSpc>
                <a:spcPct val="100000"/>
              </a:lnSpc>
              <a:spcBef>
                <a:spcPts val="70"/>
              </a:spcBef>
            </a:pPr>
            <a:r>
              <a:rPr dirty="0" sz="2400" lang="en-US" spc="204">
                <a:solidFill>
                  <a:srgbClr val="BF0000"/>
                </a:solidFill>
                <a:latin typeface="Microsoft Sans Serif"/>
                <a:cs typeface="Microsoft Sans Serif"/>
              </a:rPr>
              <a:t>EMPLOYEE</a:t>
            </a:r>
            <a:r>
              <a:rPr dirty="0" sz="2400" lang="en-US" spc="175">
                <a:solidFill>
                  <a:srgbClr val="BF0000"/>
                </a:solidFill>
                <a:latin typeface="Microsoft Sans Serif"/>
                <a:cs typeface="Microsoft Sans Serif"/>
              </a:rPr>
              <a:t> </a:t>
            </a:r>
            <a:r>
              <a:rPr dirty="0" sz="2400" lang="en-US" spc="204">
                <a:solidFill>
                  <a:srgbClr val="BF0000"/>
                </a:solidFill>
                <a:latin typeface="Microsoft Sans Serif"/>
                <a:cs typeface="Microsoft Sans Serif"/>
              </a:rPr>
              <a:t>=</a:t>
            </a:r>
            <a:r>
              <a:rPr dirty="0" sz="2400" lang="en-US" spc="175">
                <a:solidFill>
                  <a:srgbClr val="BF0000"/>
                </a:solidFill>
                <a:latin typeface="Microsoft Sans Serif"/>
                <a:cs typeface="Microsoft Sans Serif"/>
              </a:rPr>
              <a:t> </a:t>
            </a:r>
            <a:r>
              <a:rPr dirty="0" sz="2400" lang="en-US" spc="250">
                <a:solidFill>
                  <a:srgbClr val="BF0000"/>
                </a:solidFill>
                <a:latin typeface="Microsoft Sans Serif"/>
                <a:cs typeface="Microsoft Sans Serif"/>
              </a:rPr>
              <a:t>KAGGLE</a:t>
            </a:r>
            <a:endParaRPr dirty="0" sz="2800" lang="en-US">
              <a:latin typeface="Microsoft Sans Serif"/>
              <a:cs typeface="Microsoft Sans Serif"/>
            </a:endParaRPr>
          </a:p>
          <a:p>
            <a:pPr marL="37465">
              <a:lnSpc>
                <a:spcPct val="100000"/>
              </a:lnSpc>
            </a:pPr>
            <a:r>
              <a:rPr dirty="0" sz="2400" lang="en-US" spc="200">
                <a:solidFill>
                  <a:srgbClr val="BF0000"/>
                </a:solidFill>
                <a:latin typeface="Microsoft Sans Serif"/>
                <a:cs typeface="Microsoft Sans Serif"/>
              </a:rPr>
              <a:t>26-</a:t>
            </a:r>
            <a:r>
              <a:rPr dirty="0" sz="2400" lang="en-US" spc="145">
                <a:solidFill>
                  <a:srgbClr val="BF0000"/>
                </a:solidFill>
                <a:latin typeface="Microsoft Sans Serif"/>
                <a:cs typeface="Microsoft Sans Serif"/>
              </a:rPr>
              <a:t> </a:t>
            </a:r>
            <a:r>
              <a:rPr dirty="0" sz="2400" lang="en-US" spc="210">
                <a:solidFill>
                  <a:srgbClr val="BF0000"/>
                </a:solidFill>
                <a:latin typeface="Microsoft Sans Serif"/>
                <a:cs typeface="Microsoft Sans Serif"/>
              </a:rPr>
              <a:t>FEATURES</a:t>
            </a:r>
            <a:endParaRPr dirty="0" sz="2400" lang="en-US">
              <a:latin typeface="Microsoft Sans Serif"/>
              <a:cs typeface="Microsoft Sans Serif"/>
            </a:endParaRPr>
          </a:p>
          <a:p>
            <a:pPr marL="37465">
              <a:lnSpc>
                <a:spcPct val="100000"/>
              </a:lnSpc>
            </a:pPr>
            <a:r>
              <a:rPr dirty="0" sz="2400" lang="en-US" spc="150">
                <a:solidFill>
                  <a:srgbClr val="BF0000"/>
                </a:solidFill>
                <a:latin typeface="Microsoft Sans Serif"/>
                <a:cs typeface="Microsoft Sans Serif"/>
              </a:rPr>
              <a:t>9-</a:t>
            </a:r>
            <a:r>
              <a:rPr dirty="0" sz="2400" lang="en-US" spc="140">
                <a:solidFill>
                  <a:srgbClr val="BF0000"/>
                </a:solidFill>
                <a:latin typeface="Microsoft Sans Serif"/>
                <a:cs typeface="Microsoft Sans Serif"/>
              </a:rPr>
              <a:t> </a:t>
            </a:r>
            <a:r>
              <a:rPr dirty="0" sz="2400" lang="en-US" spc="210">
                <a:solidFill>
                  <a:srgbClr val="BF0000"/>
                </a:solidFill>
                <a:latin typeface="Microsoft Sans Serif"/>
                <a:cs typeface="Microsoft Sans Serif"/>
              </a:rPr>
              <a:t>FEATURES</a:t>
            </a:r>
            <a:r>
              <a:rPr dirty="0" sz="2400" lang="en-US" spc="204">
                <a:solidFill>
                  <a:srgbClr val="BF0000"/>
                </a:solidFill>
                <a:latin typeface="Microsoft Sans Serif"/>
                <a:cs typeface="Microsoft Sans Serif"/>
              </a:rPr>
              <a:t>EMPLOYEE</a:t>
            </a:r>
            <a:r>
              <a:rPr dirty="0" sz="2400" lang="en-US" spc="190">
                <a:solidFill>
                  <a:srgbClr val="BF0000"/>
                </a:solidFill>
                <a:latin typeface="Microsoft Sans Serif"/>
                <a:cs typeface="Microsoft Sans Serif"/>
              </a:rPr>
              <a:t> </a:t>
            </a:r>
            <a:r>
              <a:rPr dirty="0" sz="2400" lang="en-US" spc="555">
                <a:solidFill>
                  <a:srgbClr val="BF0000"/>
                </a:solidFill>
                <a:latin typeface="Microsoft Sans Serif"/>
                <a:cs typeface="Microsoft Sans Serif"/>
              </a:rPr>
              <a:t>–</a:t>
            </a:r>
            <a:r>
              <a:rPr dirty="0" sz="2400" lang="en-US" spc="195">
                <a:solidFill>
                  <a:srgbClr val="BF0000"/>
                </a:solidFill>
                <a:latin typeface="Microsoft Sans Serif"/>
                <a:cs typeface="Microsoft Sans Serif"/>
              </a:rPr>
              <a:t> </a:t>
            </a:r>
            <a:r>
              <a:rPr dirty="0" sz="2400" lang="en-US" spc="225">
                <a:solidFill>
                  <a:srgbClr val="BF0000"/>
                </a:solidFill>
                <a:latin typeface="Microsoft Sans Serif"/>
                <a:cs typeface="Microsoft Sans Serif"/>
              </a:rPr>
              <a:t>ID</a:t>
            </a:r>
            <a:r>
              <a:rPr dirty="0" sz="2400" lang="en-US" spc="195">
                <a:solidFill>
                  <a:srgbClr val="BF0000"/>
                </a:solidFill>
                <a:latin typeface="Microsoft Sans Serif"/>
                <a:cs typeface="Microsoft Sans Serif"/>
              </a:rPr>
              <a:t> </a:t>
            </a:r>
            <a:r>
              <a:rPr dirty="0" sz="2400" lang="en-US" spc="555">
                <a:solidFill>
                  <a:srgbClr val="BF0000"/>
                </a:solidFill>
                <a:latin typeface="Microsoft Sans Serif"/>
                <a:cs typeface="Microsoft Sans Serif"/>
              </a:rPr>
              <a:t>–</a:t>
            </a:r>
            <a:r>
              <a:rPr dirty="0" sz="2400" lang="en-US" spc="190">
                <a:solidFill>
                  <a:srgbClr val="BF0000"/>
                </a:solidFill>
                <a:latin typeface="Microsoft Sans Serif"/>
                <a:cs typeface="Microsoft Sans Serif"/>
              </a:rPr>
              <a:t> </a:t>
            </a:r>
            <a:r>
              <a:rPr dirty="0" sz="2400" lang="en-US" spc="250">
                <a:solidFill>
                  <a:srgbClr val="BF0000"/>
                </a:solidFill>
                <a:latin typeface="Microsoft Sans Serif"/>
                <a:cs typeface="Microsoft Sans Serif"/>
              </a:rPr>
              <a:t>NUMERICAL</a:t>
            </a:r>
            <a:r>
              <a:rPr dirty="0" sz="2400" lang="en-US" spc="195">
                <a:solidFill>
                  <a:srgbClr val="BF0000"/>
                </a:solidFill>
                <a:latin typeface="Microsoft Sans Serif"/>
                <a:cs typeface="Microsoft Sans Serif"/>
              </a:rPr>
              <a:t> </a:t>
            </a:r>
            <a:r>
              <a:rPr dirty="0" sz="2400" lang="en-US" spc="235">
                <a:solidFill>
                  <a:srgbClr val="BF0000"/>
                </a:solidFill>
                <a:latin typeface="Microsoft Sans Serif"/>
                <a:cs typeface="Microsoft Sans Serif"/>
              </a:rPr>
              <a:t>VALUES. </a:t>
            </a:r>
          </a:p>
          <a:p>
            <a:pPr marL="37465">
              <a:lnSpc>
                <a:spcPct val="100000"/>
              </a:lnSpc>
            </a:pPr>
            <a:r>
              <a:rPr dirty="0" sz="2400" lang="en-US" spc="-705">
                <a:solidFill>
                  <a:srgbClr val="BF0000"/>
                </a:solidFill>
                <a:latin typeface="Microsoft Sans Serif"/>
                <a:cs typeface="Microsoft Sans Serif"/>
              </a:rPr>
              <a:t> </a:t>
            </a:r>
            <a:r>
              <a:rPr dirty="0" sz="2400" lang="en-US" spc="265">
                <a:solidFill>
                  <a:srgbClr val="BF0000"/>
                </a:solidFill>
                <a:latin typeface="Microsoft Sans Serif"/>
                <a:cs typeface="Microsoft Sans Serif"/>
              </a:rPr>
              <a:t>NAME</a:t>
            </a:r>
            <a:r>
              <a:rPr dirty="0" sz="2400" lang="en-US" spc="185">
                <a:solidFill>
                  <a:srgbClr val="BF0000"/>
                </a:solidFill>
                <a:latin typeface="Microsoft Sans Serif"/>
                <a:cs typeface="Microsoft Sans Serif"/>
              </a:rPr>
              <a:t> </a:t>
            </a:r>
            <a:r>
              <a:rPr dirty="0" sz="2400" lang="en-US" spc="555">
                <a:solidFill>
                  <a:srgbClr val="BF0000"/>
                </a:solidFill>
                <a:latin typeface="Microsoft Sans Serif"/>
                <a:cs typeface="Microsoft Sans Serif"/>
              </a:rPr>
              <a:t>–</a:t>
            </a:r>
            <a:r>
              <a:rPr dirty="0" sz="2400" lang="en-US" spc="190">
                <a:solidFill>
                  <a:srgbClr val="BF0000"/>
                </a:solidFill>
                <a:latin typeface="Microsoft Sans Serif"/>
                <a:cs typeface="Microsoft Sans Serif"/>
              </a:rPr>
              <a:t> </a:t>
            </a:r>
            <a:r>
              <a:rPr dirty="0" sz="2400" lang="en-US" spc="265">
                <a:solidFill>
                  <a:srgbClr val="BF0000"/>
                </a:solidFill>
                <a:latin typeface="Microsoft Sans Serif"/>
                <a:cs typeface="Microsoft Sans Serif"/>
              </a:rPr>
              <a:t>TEXT</a:t>
            </a:r>
            <a:endParaRPr dirty="0" sz="2400" lang="en-US">
              <a:latin typeface="Microsoft Sans Serif"/>
              <a:cs typeface="Microsoft Sans Serif"/>
            </a:endParaRPr>
          </a:p>
          <a:p>
            <a:pPr marL="37465">
              <a:lnSpc>
                <a:spcPct val="100000"/>
              </a:lnSpc>
            </a:pPr>
            <a:r>
              <a:rPr dirty="0" sz="2400" lang="en-US" spc="204">
                <a:solidFill>
                  <a:srgbClr val="BF0000"/>
                </a:solidFill>
                <a:latin typeface="Microsoft Sans Serif"/>
                <a:cs typeface="Microsoft Sans Serif"/>
              </a:rPr>
              <a:t>EMPLOYEE </a:t>
            </a:r>
            <a:r>
              <a:rPr dirty="0" sz="2400" lang="en-US" spc="225">
                <a:solidFill>
                  <a:srgbClr val="BF0000"/>
                </a:solidFill>
                <a:latin typeface="Microsoft Sans Serif"/>
                <a:cs typeface="Microsoft Sans Serif"/>
              </a:rPr>
              <a:t>TYPE </a:t>
            </a:r>
            <a:r>
              <a:rPr dirty="0" sz="2400" lang="en-US" spc="229">
                <a:solidFill>
                  <a:srgbClr val="BF0000"/>
                </a:solidFill>
                <a:latin typeface="Microsoft Sans Serif"/>
                <a:cs typeface="Microsoft Sans Serif"/>
              </a:rPr>
              <a:t> </a:t>
            </a:r>
            <a:r>
              <a:rPr dirty="0" sz="2400" lang="en-US" spc="195">
                <a:solidFill>
                  <a:srgbClr val="BF0000"/>
                </a:solidFill>
                <a:latin typeface="Microsoft Sans Serif"/>
                <a:cs typeface="Microsoft Sans Serif"/>
              </a:rPr>
              <a:t>PERFORMANCE </a:t>
            </a:r>
            <a:r>
              <a:rPr dirty="0" sz="2400" lang="en-US" spc="240">
                <a:solidFill>
                  <a:srgbClr val="BF0000"/>
                </a:solidFill>
                <a:latin typeface="Microsoft Sans Serif"/>
                <a:cs typeface="Microsoft Sans Serif"/>
              </a:rPr>
              <a:t>LEVEL </a:t>
            </a:r>
            <a:r>
              <a:rPr dirty="0" sz="2400" lang="en-US" spc="245">
                <a:solidFill>
                  <a:srgbClr val="BF0000"/>
                </a:solidFill>
                <a:latin typeface="Microsoft Sans Serif"/>
                <a:cs typeface="Microsoft Sans Serif"/>
              </a:rPr>
              <a:t> </a:t>
            </a:r>
          </a:p>
          <a:p>
            <a:pPr marL="37465">
              <a:lnSpc>
                <a:spcPct val="100000"/>
              </a:lnSpc>
            </a:pPr>
            <a:r>
              <a:rPr dirty="0" sz="2400" lang="en-US" spc="175">
                <a:solidFill>
                  <a:srgbClr val="BF0000"/>
                </a:solidFill>
                <a:latin typeface="Microsoft Sans Serif"/>
                <a:cs typeface="Microsoft Sans Serif"/>
              </a:rPr>
              <a:t>GENDER </a:t>
            </a:r>
            <a:r>
              <a:rPr dirty="0" sz="2400" lang="en-US" spc="555">
                <a:solidFill>
                  <a:srgbClr val="BF0000"/>
                </a:solidFill>
                <a:latin typeface="Microsoft Sans Serif"/>
                <a:cs typeface="Microsoft Sans Serif"/>
              </a:rPr>
              <a:t>–</a:t>
            </a:r>
            <a:r>
              <a:rPr dirty="0" sz="2400" lang="en-US" spc="180">
                <a:solidFill>
                  <a:srgbClr val="BF0000"/>
                </a:solidFill>
                <a:latin typeface="Microsoft Sans Serif"/>
                <a:cs typeface="Microsoft Sans Serif"/>
              </a:rPr>
              <a:t> </a:t>
            </a:r>
            <a:r>
              <a:rPr dirty="0" sz="2400" lang="en-US" spc="265">
                <a:solidFill>
                  <a:srgbClr val="BF0000"/>
                </a:solidFill>
                <a:latin typeface="Microsoft Sans Serif"/>
                <a:cs typeface="Microsoft Sans Serif"/>
              </a:rPr>
              <a:t>MALE</a:t>
            </a:r>
            <a:r>
              <a:rPr dirty="0" sz="2400" lang="en-US" spc="180">
                <a:solidFill>
                  <a:srgbClr val="BF0000"/>
                </a:solidFill>
                <a:latin typeface="Microsoft Sans Serif"/>
                <a:cs typeface="Microsoft Sans Serif"/>
              </a:rPr>
              <a:t> </a:t>
            </a:r>
            <a:r>
              <a:rPr dirty="0" sz="2400" lang="en-US" spc="145">
                <a:solidFill>
                  <a:srgbClr val="BF0000"/>
                </a:solidFill>
                <a:latin typeface="Microsoft Sans Serif"/>
                <a:cs typeface="Microsoft Sans Serif"/>
              </a:rPr>
              <a:t>,</a:t>
            </a:r>
            <a:r>
              <a:rPr dirty="0" sz="2400" lang="en-US" spc="175">
                <a:solidFill>
                  <a:srgbClr val="BF0000"/>
                </a:solidFill>
                <a:latin typeface="Microsoft Sans Serif"/>
                <a:cs typeface="Microsoft Sans Serif"/>
              </a:rPr>
              <a:t> </a:t>
            </a:r>
            <a:r>
              <a:rPr dirty="0" sz="2400" lang="en-US" spc="225">
                <a:solidFill>
                  <a:srgbClr val="BF0000"/>
                </a:solidFill>
                <a:latin typeface="Microsoft Sans Serif"/>
                <a:cs typeface="Microsoft Sans Serif"/>
              </a:rPr>
              <a:t>FEMALE</a:t>
            </a:r>
            <a:endParaRPr dirty="0" sz="2800" lang="en-US">
              <a:latin typeface="Microsoft Sans Serif"/>
              <a:cs typeface="Microsoft Sans Serif"/>
            </a:endParaRPr>
          </a:p>
          <a:p>
            <a:pPr marL="37465">
              <a:lnSpc>
                <a:spcPct val="100000"/>
              </a:lnSpc>
            </a:pPr>
            <a:r>
              <a:rPr dirty="0" sz="2400" lang="en-US" spc="204">
                <a:solidFill>
                  <a:srgbClr val="BF0000"/>
                </a:solidFill>
                <a:latin typeface="Microsoft Sans Serif"/>
                <a:cs typeface="Microsoft Sans Serif"/>
              </a:rPr>
              <a:t>EMPLOYEE</a:t>
            </a:r>
            <a:r>
              <a:rPr dirty="0" sz="2400" lang="en-US" spc="190">
                <a:solidFill>
                  <a:srgbClr val="BF0000"/>
                </a:solidFill>
                <a:latin typeface="Microsoft Sans Serif"/>
                <a:cs typeface="Microsoft Sans Serif"/>
              </a:rPr>
              <a:t> </a:t>
            </a:r>
            <a:r>
              <a:rPr dirty="0" sz="2400" lang="en-US" spc="250">
                <a:solidFill>
                  <a:srgbClr val="BF0000"/>
                </a:solidFill>
                <a:latin typeface="Microsoft Sans Serif"/>
                <a:cs typeface="Microsoft Sans Serif"/>
              </a:rPr>
              <a:t>RATING</a:t>
            </a:r>
            <a:r>
              <a:rPr dirty="0" sz="2400" lang="en-US" spc="195">
                <a:solidFill>
                  <a:srgbClr val="BF0000"/>
                </a:solidFill>
                <a:latin typeface="Microsoft Sans Serif"/>
                <a:cs typeface="Microsoft Sans Serif"/>
              </a:rPr>
              <a:t> </a:t>
            </a:r>
            <a:r>
              <a:rPr dirty="0" sz="2400" lang="en-US" spc="555">
                <a:solidFill>
                  <a:srgbClr val="BF0000"/>
                </a:solidFill>
                <a:latin typeface="Microsoft Sans Serif"/>
                <a:cs typeface="Microsoft Sans Serif"/>
              </a:rPr>
              <a:t>–</a:t>
            </a:r>
            <a:r>
              <a:rPr dirty="0" sz="2400" lang="en-US" spc="195">
                <a:solidFill>
                  <a:srgbClr val="BF0000"/>
                </a:solidFill>
                <a:latin typeface="Microsoft Sans Serif"/>
                <a:cs typeface="Microsoft Sans Serif"/>
              </a:rPr>
              <a:t> </a:t>
            </a:r>
            <a:r>
              <a:rPr dirty="0" sz="2400" lang="en-US" spc="250">
                <a:solidFill>
                  <a:srgbClr val="BF0000"/>
                </a:solidFill>
                <a:latin typeface="Microsoft Sans Serif"/>
                <a:cs typeface="Microsoft Sans Serif"/>
              </a:rPr>
              <a:t>NUMERICAL</a:t>
            </a:r>
            <a:r>
              <a:rPr dirty="0" sz="2400" lang="en-US" spc="195">
                <a:solidFill>
                  <a:srgbClr val="BF0000"/>
                </a:solidFill>
                <a:latin typeface="Microsoft Sans Serif"/>
                <a:cs typeface="Microsoft Sans Serif"/>
              </a:rPr>
              <a:t> </a:t>
            </a:r>
            <a:r>
              <a:rPr dirty="0" sz="2400" lang="en-US" spc="250">
                <a:solidFill>
                  <a:srgbClr val="BF0000"/>
                </a:solidFill>
                <a:latin typeface="Microsoft Sans Serif"/>
                <a:cs typeface="Microsoft Sans Serif"/>
              </a:rPr>
              <a:t>VALUES</a:t>
            </a:r>
            <a:endParaRPr dirty="0" sz="2400" lang="en-US">
              <a:latin typeface="Microsoft Sans Serif"/>
              <a:cs typeface="Microsoft Sans Serif"/>
            </a:endParaRPr>
          </a:p>
          <a:p>
            <a:endParaRPr dirty="0" sz="2800" lang="en-IN">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Folded Corner 11"/>
          <p:cNvSpPr/>
          <p:nvPr/>
        </p:nvSpPr>
        <p:spPr>
          <a:xfrm>
            <a:off x="2533650" y="2354703"/>
            <a:ext cx="7143750" cy="1718362"/>
          </a:xfrm>
          <a:prstGeom prst="foldedCorner"/>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sz="2400" lang="en-US">
                <a:solidFill>
                  <a:schemeClr val="accent5">
                    <a:lumMod val="50000"/>
                  </a:schemeClr>
                </a:solidFill>
                <a:latin typeface="Arial"/>
                <a:cs typeface="Arial"/>
              </a:rPr>
              <a:t>PERFORMANCE</a:t>
            </a:r>
            <a:r>
              <a:rPr b="1" dirty="0" sz="2400" lang="en-US" spc="-20">
                <a:solidFill>
                  <a:schemeClr val="accent5">
                    <a:lumMod val="50000"/>
                  </a:schemeClr>
                </a:solidFill>
                <a:latin typeface="Arial"/>
                <a:cs typeface="Arial"/>
              </a:rPr>
              <a:t> </a:t>
            </a:r>
            <a:r>
              <a:rPr b="1" dirty="0" sz="2400" lang="en-US">
                <a:solidFill>
                  <a:schemeClr val="accent5">
                    <a:lumMod val="50000"/>
                  </a:schemeClr>
                </a:solidFill>
                <a:latin typeface="Arial"/>
                <a:cs typeface="Arial"/>
              </a:rPr>
              <a:t>LEVEL=IF(Z8&gt;=5,</a:t>
            </a:r>
            <a:r>
              <a:rPr b="1" dirty="0" sz="2400" lang="en-US" spc="-20">
                <a:solidFill>
                  <a:schemeClr val="accent5">
                    <a:lumMod val="50000"/>
                  </a:schemeClr>
                </a:solidFill>
                <a:latin typeface="Arial"/>
                <a:cs typeface="Arial"/>
              </a:rPr>
              <a:t> </a:t>
            </a:r>
            <a:r>
              <a:rPr b="1" dirty="0" sz="2400" lang="en-US">
                <a:solidFill>
                  <a:schemeClr val="accent5">
                    <a:lumMod val="50000"/>
                  </a:schemeClr>
                </a:solidFill>
                <a:latin typeface="Arial"/>
                <a:cs typeface="Arial"/>
              </a:rPr>
              <a:t>"VERY</a:t>
            </a:r>
            <a:r>
              <a:rPr b="1" dirty="0" sz="2400" lang="en-US" spc="-20">
                <a:solidFill>
                  <a:schemeClr val="accent5">
                    <a:lumMod val="50000"/>
                  </a:schemeClr>
                </a:solidFill>
                <a:latin typeface="Arial"/>
                <a:cs typeface="Arial"/>
              </a:rPr>
              <a:t> </a:t>
            </a:r>
            <a:r>
              <a:rPr b="1" dirty="0" sz="2400" lang="en-US">
                <a:solidFill>
                  <a:schemeClr val="accent5">
                    <a:lumMod val="50000"/>
                  </a:schemeClr>
                </a:solidFill>
                <a:latin typeface="Arial"/>
                <a:cs typeface="Arial"/>
              </a:rPr>
              <a:t>HIGH",</a:t>
            </a:r>
            <a:r>
              <a:rPr b="1" dirty="0" sz="2400" lang="en-US" spc="-20">
                <a:solidFill>
                  <a:schemeClr val="accent5">
                    <a:lumMod val="50000"/>
                  </a:schemeClr>
                </a:solidFill>
                <a:latin typeface="Arial"/>
                <a:cs typeface="Arial"/>
              </a:rPr>
              <a:t> </a:t>
            </a:r>
            <a:r>
              <a:rPr b="1" dirty="0" sz="2400" lang="en-US">
                <a:solidFill>
                  <a:schemeClr val="accent5">
                    <a:lumMod val="50000"/>
                  </a:schemeClr>
                </a:solidFill>
                <a:latin typeface="Arial"/>
                <a:cs typeface="Arial"/>
              </a:rPr>
              <a:t>IF(Z8&gt;=4,</a:t>
            </a:r>
            <a:r>
              <a:rPr b="1" dirty="0" sz="2400" lang="en-US" spc="-20">
                <a:solidFill>
                  <a:schemeClr val="accent5">
                    <a:lumMod val="50000"/>
                  </a:schemeClr>
                </a:solidFill>
                <a:latin typeface="Arial"/>
                <a:cs typeface="Arial"/>
              </a:rPr>
              <a:t> </a:t>
            </a:r>
            <a:r>
              <a:rPr b="1" dirty="0" sz="2400" lang="en-US">
                <a:solidFill>
                  <a:schemeClr val="accent5">
                    <a:lumMod val="50000"/>
                  </a:schemeClr>
                </a:solidFill>
                <a:latin typeface="Arial"/>
                <a:cs typeface="Arial"/>
              </a:rPr>
              <a:t>"HIGH", </a:t>
            </a:r>
            <a:r>
              <a:rPr b="1" dirty="0" sz="2400" lang="en-US" spc="-825">
                <a:solidFill>
                  <a:schemeClr val="accent5">
                    <a:lumMod val="50000"/>
                  </a:schemeClr>
                </a:solidFill>
                <a:latin typeface="Arial"/>
                <a:cs typeface="Arial"/>
              </a:rPr>
              <a:t> </a:t>
            </a:r>
            <a:r>
              <a:rPr b="1" dirty="0" sz="2400" lang="en-US">
                <a:solidFill>
                  <a:schemeClr val="accent5">
                    <a:lumMod val="50000"/>
                  </a:schemeClr>
                </a:solidFill>
                <a:latin typeface="Arial"/>
                <a:cs typeface="Arial"/>
              </a:rPr>
              <a:t>IF(Z8&gt;=3,</a:t>
            </a:r>
            <a:r>
              <a:rPr b="1" dirty="0" sz="2400" lang="en-US" spc="-5">
                <a:solidFill>
                  <a:schemeClr val="accent5">
                    <a:lumMod val="50000"/>
                  </a:schemeClr>
                </a:solidFill>
                <a:latin typeface="Arial"/>
                <a:cs typeface="Arial"/>
              </a:rPr>
              <a:t> </a:t>
            </a:r>
            <a:r>
              <a:rPr b="1" dirty="0" sz="2400" lang="en-US">
                <a:solidFill>
                  <a:schemeClr val="accent5">
                    <a:lumMod val="50000"/>
                  </a:schemeClr>
                </a:solidFill>
                <a:latin typeface="Arial"/>
                <a:cs typeface="Arial"/>
              </a:rPr>
              <a:t>"MEDIUM", "LOW")))</a:t>
            </a:r>
            <a:endParaRPr dirty="0" sz="2400" lang="en-US">
              <a:solidFill>
                <a:schemeClr val="accent5">
                  <a:lumMod val="50000"/>
                </a:schemeClr>
              </a:solidFill>
              <a:latin typeface="Arial"/>
              <a:cs typeface="Arial"/>
            </a:endParaRPr>
          </a:p>
          <a:p>
            <a:pPr algn="ct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sakthipalanikanth0805@gmail.com</cp:lastModifiedBy>
  <dcterms:created xsi:type="dcterms:W3CDTF">2024-03-29T04:07:22Z</dcterms:created>
  <dcterms:modified xsi:type="dcterms:W3CDTF">2024-08-31T15:14:39Z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5f385a5fe7f9482dad2dbf847cbcb95e</vt:lpwstr>
  </property>
</Properties>
</file>