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y="51435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2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push dir="u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push dir="u"/>
      </p:transition>
    </mc:Choice>
    <mc:Fallback>
      <p:transition spd="slow">
        <p:fade/>
      </p:transition>
    </mc:Fallback>
  </mc:AlternateConten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2A399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sp>
        <p:nvSpPr>
          <p:cNvPr id="1048577" name="textbox 2"/>
          <p:cNvSpPr/>
          <p:nvPr/>
        </p:nvSpPr>
        <p:spPr>
          <a:xfrm>
            <a:off x="868811" y="1654451"/>
            <a:ext cx="6950709" cy="3375435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92828"/>
              </a:lnSpc>
            </a:pPr>
            <a:endParaRPr altLang="Arial" dirty="0" sz="200" lang="Arial"/>
          </a:p>
          <a:p>
            <a:pPr algn="l" eaLnBrk="0" marL="31750" rtl="0">
              <a:lnSpc>
                <a:spcPct val="80000"/>
              </a:lnSpc>
            </a:pPr>
            <a:r>
              <a:rPr dirty="0" sz="2400" kern="0" spc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STUDENT</a:t>
            </a:r>
            <a:r>
              <a:rPr dirty="0" sz="2400" kern="0" spc="-6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400" kern="0" spc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NAME</a:t>
            </a:r>
            <a:r>
              <a:rPr dirty="0" sz="2400" kern="0" spc="4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dirty="0" sz="2400" kern="0" spc="4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400" kern="0" spc="4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K.</a:t>
            </a:r>
            <a:r>
              <a:rPr dirty="0" sz="2400" kern="0" spc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PRI</a:t>
            </a:r>
            <a:r>
              <a:rPr dirty="0" sz="2400" kern="0" spc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YA</a:t>
            </a:r>
            <a:r>
              <a:rPr dirty="0" sz="2400" kern="0" spc="13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400" kern="0" spc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DHARSHINI</a:t>
            </a:r>
            <a:endParaRPr altLang="Arial" dirty="0" sz="2800" lang="Arial"/>
          </a:p>
          <a:p>
            <a:pPr algn="l" eaLnBrk="0" marL="31750" rtl="0">
              <a:lnSpc>
                <a:spcPct val="80000"/>
              </a:lnSpc>
            </a:pPr>
            <a:endParaRPr altLang="Arial" dirty="0" sz="2800" lang="Arial"/>
          </a:p>
          <a:p>
            <a:pPr algn="l" eaLnBrk="0" marL="19684" rtl="0">
              <a:lnSpc>
                <a:spcPct val="71000"/>
              </a:lnSpc>
              <a:spcBef>
                <a:spcPts val="164"/>
              </a:spcBef>
            </a:pPr>
            <a:r>
              <a:rPr dirty="0" sz="2400" kern="0" spc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REGISTER</a:t>
            </a:r>
            <a:r>
              <a:rPr dirty="0" sz="2400" kern="0" spc="-2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400" kern="0" spc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NO</a:t>
            </a:r>
            <a:r>
              <a:rPr dirty="0" sz="2400" kern="0" spc="1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dirty="0" sz="2400" kern="0" spc="5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400" kern="0" spc="1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2213371036229</a:t>
            </a:r>
            <a:endParaRPr altLang="Times New Roman" dirty="0" sz="2800" lang="Times New Roman"/>
          </a:p>
          <a:p>
            <a:pPr algn="l" eaLnBrk="0" marL="19684" rtl="0">
              <a:lnSpc>
                <a:spcPct val="71000"/>
              </a:lnSpc>
              <a:spcBef>
                <a:spcPts val="164"/>
              </a:spcBef>
            </a:pPr>
            <a:endParaRPr altLang="Times New Roman" dirty="0" sz="2800" lang="Times New Roman"/>
          </a:p>
          <a:p>
            <a:pPr algn="l" eaLnBrk="0" marL="12700" rtl="0">
              <a:lnSpc>
                <a:spcPct val="75000"/>
              </a:lnSpc>
              <a:spcBef>
                <a:spcPts val="18"/>
              </a:spcBef>
            </a:pPr>
            <a:r>
              <a:rPr dirty="0" sz="2400" kern="0" spc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NM</a:t>
            </a:r>
            <a:r>
              <a:rPr dirty="0" sz="2400" kern="0" spc="9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400" kern="0" spc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ID</a:t>
            </a:r>
            <a:r>
              <a:rPr dirty="0" sz="2400" kern="0" spc="1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dirty="0" sz="2400" kern="0" spc="8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400" kern="0" spc="1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76D00</a:t>
            </a:r>
            <a:r>
              <a:rPr dirty="0" sz="2400" kern="0" spc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EF</a:t>
            </a:r>
            <a:r>
              <a:rPr dirty="0" sz="2400" kern="0" spc="1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766</a:t>
            </a:r>
            <a:r>
              <a:rPr dirty="0" sz="2400" kern="0" spc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DEEDE</a:t>
            </a:r>
            <a:r>
              <a:rPr dirty="0" sz="2400" kern="0" spc="1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88</a:t>
            </a:r>
            <a:r>
              <a:rPr dirty="0" sz="2400" kern="0" spc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AD</a:t>
            </a:r>
            <a:r>
              <a:rPr dirty="0" sz="2400" kern="0" spc="1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4</a:t>
            </a:r>
            <a:r>
              <a:rPr dirty="0" sz="2400" kern="0" spc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FB</a:t>
            </a:r>
            <a:r>
              <a:rPr dirty="0" sz="2400" kern="0" spc="1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421</a:t>
            </a:r>
            <a:r>
              <a:rPr dirty="0" sz="2400" kern="0" spc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FBED</a:t>
            </a:r>
            <a:r>
              <a:rPr dirty="0" sz="2400" kern="0" spc="1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326</a:t>
            </a:r>
            <a:endParaRPr altLang="Times New Roman" dirty="0" sz="2800" lang="Times New Roman"/>
          </a:p>
          <a:p>
            <a:pPr algn="l" eaLnBrk="0" marL="12700" rtl="0">
              <a:lnSpc>
                <a:spcPct val="75000"/>
              </a:lnSpc>
              <a:spcBef>
                <a:spcPts val="18"/>
              </a:spcBef>
            </a:pPr>
            <a:endParaRPr altLang="Times New Roman" dirty="0" sz="2800" lang="Times New Roman"/>
          </a:p>
          <a:p>
            <a:pPr algn="l" eaLnBrk="0" marL="19684" rtl="0">
              <a:lnSpc>
                <a:spcPct val="75000"/>
              </a:lnSpc>
              <a:spcBef>
                <a:spcPts val="18"/>
              </a:spcBef>
            </a:pPr>
            <a:r>
              <a:rPr dirty="0" sz="2400" kern="0" spc="-1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DEPARTMENT</a:t>
            </a:r>
            <a:r>
              <a:rPr dirty="0" sz="2400" kern="0" spc="-2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dirty="0" sz="2400" kern="0" spc="3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400" kern="0" spc="-1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BACHELOR</a:t>
            </a:r>
            <a:r>
              <a:rPr dirty="0" sz="2400" kern="0" spc="6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400" kern="0" spc="-1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dirty="0" sz="2400" kern="0" spc="7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400" kern="0" spc="-1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</a:t>
            </a:r>
            <a:r>
              <a:rPr dirty="0" sz="2400" kern="0" spc="-2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MMERCE</a:t>
            </a:r>
            <a:endParaRPr altLang="Times New Roman" dirty="0" sz="2800" lang="Times New Roman"/>
          </a:p>
          <a:p>
            <a:pPr algn="l" eaLnBrk="0" marL="19684" rtl="0">
              <a:lnSpc>
                <a:spcPct val="75000"/>
              </a:lnSpc>
              <a:spcBef>
                <a:spcPts val="18"/>
              </a:spcBef>
            </a:pPr>
            <a:endParaRPr altLang="Times New Roman" dirty="0" sz="2800" lang="Times New Roman"/>
          </a:p>
          <a:p>
            <a:pPr algn="l" eaLnBrk="0" indent="5080" marL="19684" rtl="0">
              <a:lnSpc>
                <a:spcPct val="76000"/>
              </a:lnSpc>
              <a:spcBef>
                <a:spcPts val="40"/>
              </a:spcBef>
            </a:pPr>
            <a:r>
              <a:rPr dirty="0" sz="2400" kern="0" spc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COLLEGE</a:t>
            </a:r>
            <a:r>
              <a:rPr dirty="0" sz="2400" kern="0" spc="-1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dirty="0" sz="2400" kern="0" spc="7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400" kern="0" spc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QUAID</a:t>
            </a:r>
            <a:r>
              <a:rPr dirty="0" sz="2400" kern="0" spc="9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400" kern="0" spc="-1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dirty="0" sz="2400" kern="0" spc="5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400" kern="0" spc="-1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</a:t>
            </a:r>
            <a:r>
              <a:rPr dirty="0" sz="2400" kern="0" spc="9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400" kern="0" spc="-1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dirty="0" sz="2400" kern="0" spc="4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400" kern="0" spc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MILLE</a:t>
            </a:r>
            <a:r>
              <a:rPr dirty="0" sz="2400" kern="0" spc="-1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</a:t>
            </a:r>
            <a:r>
              <a:rPr dirty="0" sz="2400" kern="0" spc="7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400" kern="0" spc="-1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GOVERNMENT</a:t>
            </a:r>
            <a:endParaRPr altLang="Times New Roman" dirty="0" sz="2000" lang="Times New Roman"/>
          </a:p>
          <a:p>
            <a:pPr algn="l" eaLnBrk="0" indent="5080" marL="19684" rtl="0">
              <a:lnSpc>
                <a:spcPct val="76000"/>
              </a:lnSpc>
              <a:spcBef>
                <a:spcPts val="40"/>
              </a:spcBef>
            </a:pPr>
            <a:r>
              <a:rPr dirty="0" sz="2400" kern="0" spc="-1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COLLEGE</a:t>
            </a:r>
            <a:r>
              <a:rPr dirty="0" sz="2400" kern="0" spc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400" kern="0" spc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dirty="0" sz="2400" kern="0" spc="-3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400" kern="0" spc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WOMEN</a:t>
            </a:r>
            <a:r>
              <a:rPr dirty="0" sz="2400" kern="0" spc="5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dirty="0" sz="2400" kern="0" spc="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AUTONOMOUS</a:t>
            </a:r>
            <a:r>
              <a:rPr dirty="0" sz="2400" kern="0" spc="5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altLang="Times New Roman" dirty="0" sz="2000" lang="Times New Roman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8130837" y="15"/>
            <a:ext cx="1013162" cy="2031071"/>
          </a:xfrm>
          <a:prstGeom prst="rect"/>
        </p:spPr>
      </p:pic>
      <p:sp>
        <p:nvSpPr>
          <p:cNvPr id="1048578" name="textbox 4"/>
          <p:cNvSpPr/>
          <p:nvPr/>
        </p:nvSpPr>
        <p:spPr>
          <a:xfrm>
            <a:off x="628055" y="638996"/>
            <a:ext cx="5859145" cy="376554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93200"/>
              </a:lnSpc>
            </a:pPr>
            <a:endParaRPr altLang="Arial" dirty="0" sz="100" lang="Arial"/>
          </a:p>
          <a:p>
            <a:pPr algn="l" eaLnBrk="0" marL="12700" rtl="0">
              <a:lnSpc>
                <a:spcPct val="79000"/>
              </a:lnSpc>
            </a:pPr>
            <a:r>
              <a:rPr b="1" dirty="0" sz="2900" kern="0" spc="3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Employee</a:t>
            </a:r>
            <a:r>
              <a:rPr b="1" dirty="0" sz="2900" kern="0" spc="5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2900" kern="0" spc="3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b="1" dirty="0" sz="2900" kern="0" spc="-12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2900" kern="0" spc="3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Analysis</a:t>
            </a:r>
            <a:r>
              <a:rPr b="1" dirty="0" sz="2900" kern="0" spc="11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2900" kern="0" spc="3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</a:t>
            </a:r>
            <a:r>
              <a:rPr b="1" dirty="0" sz="2900" kern="0" spc="2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sing</a:t>
            </a:r>
            <a:r>
              <a:rPr b="1" dirty="0" sz="2900" kern="0" spc="8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2900" kern="0" spc="20">
                <a:solidFill>
                  <a:srgbClr val="FFFFF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Excel</a:t>
            </a:r>
            <a:endParaRPr altLang="Times New Roman" dirty="0" sz="2900" lang="Times New Roman"/>
          </a:p>
        </p:txBody>
      </p:sp>
      <p:grpSp>
        <p:nvGrpSpPr>
          <p:cNvPr id="15" name="group 2"/>
          <p:cNvGrpSpPr/>
          <p:nvPr/>
        </p:nvGrpSpPr>
        <p:grpSpPr>
          <a:xfrm rot="21600000">
            <a:off x="7115256" y="5"/>
            <a:ext cx="1015580" cy="1015557"/>
            <a:chOff x="0" y="0"/>
            <a:chExt cx="1015580" cy="1015557"/>
          </a:xfrm>
        </p:grpSpPr>
        <p:sp>
          <p:nvSpPr>
            <p:cNvPr id="1048579" name="path"/>
            <p:cNvSpPr/>
            <p:nvPr/>
          </p:nvSpPr>
          <p:spPr>
            <a:xfrm>
              <a:off x="0" y="0"/>
              <a:ext cx="1015455" cy="1015455"/>
            </a:xfrm>
            <a:custGeom>
              <a:avLst/>
              <a:ahLst/>
              <a:rect l="0" t="0" r="0" b="0"/>
              <a:pathLst>
                <a:path w="1599" h="1599">
                  <a:moveTo>
                    <a:pt x="1599" y="1599"/>
                  </a:moveTo>
                  <a:lnTo>
                    <a:pt x="1599" y="0"/>
                  </a:lnTo>
                  <a:lnTo>
                    <a:pt x="0" y="1599"/>
                  </a:lnTo>
                  <a:lnTo>
                    <a:pt x="1599" y="1599"/>
                  </a:lnTo>
                  <a:close/>
                </a:path>
              </a:pathLst>
            </a:custGeom>
            <a:solidFill>
              <a:srgbClr val="3949AB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p>
              <a:pPr algn="ctr"/>
              <a:endParaRPr altLang="en-US" lang="zh-CN"/>
            </a:p>
          </p:txBody>
        </p:sp>
        <p:sp>
          <p:nvSpPr>
            <p:cNvPr id="1048580" name="path"/>
            <p:cNvSpPr/>
            <p:nvPr/>
          </p:nvSpPr>
          <p:spPr>
            <a:xfrm>
              <a:off x="124" y="101"/>
              <a:ext cx="1015455" cy="1015455"/>
            </a:xfrm>
            <a:custGeom>
              <a:avLst/>
              <a:ahLst/>
              <a:rect l="0" t="0" r="0" b="0"/>
              <a:pathLst>
                <a:path w="1599" h="1599">
                  <a:moveTo>
                    <a:pt x="0" y="0"/>
                  </a:moveTo>
                  <a:lnTo>
                    <a:pt x="0" y="1599"/>
                  </a:lnTo>
                  <a:lnTo>
                    <a:pt x="15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90CD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p>
              <a:pPr algn="ctr"/>
              <a:endParaRPr altLang="en-US" lang="zh-CN"/>
            </a:p>
          </p:txBody>
        </p:sp>
      </p:grpSp>
      <p:sp>
        <p:nvSpPr>
          <p:cNvPr id="1048581" name="path"/>
          <p:cNvSpPr/>
          <p:nvPr/>
        </p:nvSpPr>
        <p:spPr>
          <a:xfrm>
            <a:off x="6099914" y="96"/>
            <a:ext cx="1015456" cy="1015455"/>
          </a:xfrm>
          <a:custGeom>
            <a:avLst/>
            <a:ahLst/>
            <a:rect l="0" t="0" r="0" b="0"/>
            <a:pathLst>
              <a:path w="1599" h="1599">
                <a:moveTo>
                  <a:pt x="1599" y="0"/>
                </a:moveTo>
                <a:lnTo>
                  <a:pt x="1599" y="1599"/>
                </a:lnTo>
                <a:lnTo>
                  <a:pt x="0" y="0"/>
                </a:lnTo>
                <a:lnTo>
                  <a:pt x="1599" y="0"/>
                </a:lnTo>
                <a:close/>
              </a:path>
            </a:pathLst>
          </a:custGeom>
          <a:solidFill>
            <a:srgbClr val="212D74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push dir="u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extbox 46"/>
          <p:cNvSpPr/>
          <p:nvPr/>
        </p:nvSpPr>
        <p:spPr>
          <a:xfrm>
            <a:off x="373987" y="235943"/>
            <a:ext cx="8275319" cy="3712883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64386"/>
              </a:lnSpc>
            </a:pPr>
            <a:endParaRPr altLang="Arial" dirty="0" sz="100" lang="Arial"/>
          </a:p>
          <a:p>
            <a:pPr algn="l" eaLnBrk="0" marL="12700" rtl="0">
              <a:lnSpc>
                <a:spcPct val="78000"/>
              </a:lnSpc>
            </a:pPr>
            <a:r>
              <a:rPr b="1" dirty="0" sz="43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MODELLING</a:t>
            </a:r>
            <a:endParaRPr altLang="Times New Roman" dirty="0" sz="4300" lang="Times New Roman"/>
          </a:p>
          <a:p>
            <a:pPr algn="l" eaLnBrk="0" marL="112395" rtl="0">
              <a:lnSpc>
                <a:spcPts val="2127"/>
              </a:lnSpc>
              <a:spcBef>
                <a:spcPts val="1205"/>
              </a:spcBef>
            </a:pP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b="1"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b="1" dirty="0" sz="16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Collection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dirty="0" sz="16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Retrieved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employee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dataset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fro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</a:t>
            </a:r>
            <a:r>
              <a:rPr dirty="0" sz="16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Kaggle.</a:t>
            </a:r>
            <a:endParaRPr altLang="Times New Roman" dirty="0" sz="1600" lang="Times New Roman"/>
          </a:p>
          <a:p>
            <a:pPr algn="l" eaLnBrk="0" indent="-334645" marL="447040" rtl="0">
              <a:lnSpc>
                <a:spcPct val="115000"/>
              </a:lnSpc>
              <a:spcBef>
                <a:spcPts val="80"/>
              </a:spcBef>
            </a:pP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b="1"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b="1" dirty="0" sz="16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Cleaning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Used</a:t>
            </a:r>
            <a:r>
              <a:rPr dirty="0" sz="16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Excel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functions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conditional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formatting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identify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handle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mis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sing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values.</a:t>
            </a:r>
            <a:endParaRPr altLang="Times New Roman" dirty="0" sz="1600" lang="Times New Roman"/>
          </a:p>
          <a:p>
            <a:pPr algn="l" eaLnBrk="0" indent="-336550" marL="448944" rtl="0">
              <a:lnSpc>
                <a:spcPct val="113000"/>
              </a:lnSpc>
              <a:spcBef>
                <a:spcPts val="7"/>
              </a:spcBef>
            </a:pP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b="1"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b="1"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Preprocessing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Converted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qualitative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into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numerical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form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alculated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Performance</a:t>
            </a:r>
            <a:r>
              <a:rPr dirty="0" sz="16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Level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using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custom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formula.</a:t>
            </a:r>
            <a:endParaRPr altLang="Times New Roman" dirty="0" sz="1600" lang="Times New Roman"/>
          </a:p>
          <a:p>
            <a:pPr algn="l" eaLnBrk="0" marL="112395" rtl="0">
              <a:lnSpc>
                <a:spcPts val="2127"/>
              </a:lnSpc>
              <a:spcBef>
                <a:spcPts val="70"/>
              </a:spcBef>
            </a:pP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b="1"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Filtering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Removed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records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missing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values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ensure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clean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analys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is.</a:t>
            </a:r>
            <a:endParaRPr altLang="Times New Roman" dirty="0" sz="1600" lang="Times New Roman"/>
          </a:p>
          <a:p>
            <a:pPr algn="l" eaLnBrk="0" marL="112395" rtl="0">
              <a:lnSpc>
                <a:spcPts val="2127"/>
              </a:lnSpc>
              <a:spcBef>
                <a:spcPts val="80"/>
              </a:spcBef>
            </a:pP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b="1"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Analysis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dirty="0" sz="16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Used</a:t>
            </a:r>
            <a:r>
              <a:rPr dirty="0" sz="16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Excel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formulas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calculate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key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metrics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like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average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ratings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performance</a:t>
            </a:r>
            <a:r>
              <a:rPr dirty="0" sz="1600" kern="0" lang="en-US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lang="en-US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scores.</a:t>
            </a:r>
            <a:endParaRPr altLang="Times New Roman" dirty="0" sz="1600" lang="Times New Roman"/>
          </a:p>
          <a:p>
            <a:pPr algn="l" eaLnBrk="0" marL="112395" rtl="0">
              <a:lnSpc>
                <a:spcPts val="2127"/>
              </a:lnSpc>
              <a:spcBef>
                <a:spcPts val="216"/>
              </a:spcBef>
            </a:pP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b="1"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Pivot</a:t>
            </a:r>
            <a:r>
              <a:rPr b="1" dirty="0" sz="16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Table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Created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pivot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tables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dirty="0" sz="16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summarize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categori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ze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by</a:t>
            </a:r>
            <a:r>
              <a:rPr dirty="0" sz="16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factors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like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department,</a:t>
            </a:r>
            <a:r>
              <a:rPr dirty="0" sz="1600" kern="0" lang="en-US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lang="en-US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gender, and performance levels.</a:t>
            </a:r>
            <a:endParaRPr altLang="Times New Roman" dirty="0" sz="1600" lang="Times New Roman"/>
          </a:p>
          <a:p>
            <a:pPr algn="l" eaLnBrk="0" marL="112395" rtl="0">
              <a:lnSpc>
                <a:spcPts val="2127"/>
              </a:lnSpc>
              <a:spcBef>
                <a:spcPts val="216"/>
              </a:spcBef>
            </a:pPr>
            <a:endParaRPr altLang="Times New Roman" dirty="0" sz="1600" lang="Times New Roman"/>
          </a:p>
          <a:p>
            <a:pPr algn="l" eaLnBrk="0" marL="112395" rtl="0">
              <a:lnSpc>
                <a:spcPts val="2127"/>
              </a:lnSpc>
              <a:spcBef>
                <a:spcPts val="216"/>
              </a:spcBef>
            </a:pPr>
            <a:endParaRPr altLang="Times New Roman" dirty="0" sz="1600" lang="Times New Roman"/>
          </a:p>
          <a:p>
            <a:pPr algn="l" eaLnBrk="0" marL="112395" rtl="0">
              <a:lnSpc>
                <a:spcPts val="2127"/>
              </a:lnSpc>
              <a:spcBef>
                <a:spcPts val="216"/>
              </a:spcBef>
            </a:pPr>
            <a:endParaRPr altLang="Times New Roman" dirty="0" sz="1600" lang="Times New Roman"/>
          </a:p>
        </p:txBody>
      </p:sp>
      <p:grpSp>
        <p:nvGrpSpPr>
          <p:cNvPr id="33" name="group 16"/>
          <p:cNvGrpSpPr/>
          <p:nvPr/>
        </p:nvGrpSpPr>
        <p:grpSpPr>
          <a:xfrm rot="21600000">
            <a:off x="6181162" y="3903669"/>
            <a:ext cx="2962832" cy="987913"/>
            <a:chOff x="0" y="0"/>
            <a:chExt cx="2962832" cy="987913"/>
          </a:xfrm>
        </p:grpSpPr>
        <p:sp>
          <p:nvSpPr>
            <p:cNvPr id="1048618" name="path"/>
            <p:cNvSpPr/>
            <p:nvPr/>
          </p:nvSpPr>
          <p:spPr>
            <a:xfrm>
              <a:off x="0" y="0"/>
              <a:ext cx="2962832" cy="987900"/>
            </a:xfrm>
            <a:custGeom>
              <a:avLst/>
              <a:ahLst/>
              <a:rect l="0" t="0" r="0" b="0"/>
              <a:pathLst>
                <a:path w="4665" h="1555">
                  <a:moveTo>
                    <a:pt x="3108" y="1555"/>
                  </a:moveTo>
                  <a:lnTo>
                    <a:pt x="3108" y="0"/>
                  </a:lnTo>
                  <a:lnTo>
                    <a:pt x="4665" y="1555"/>
                  </a:lnTo>
                  <a:lnTo>
                    <a:pt x="3108" y="1555"/>
                  </a:lnTo>
                  <a:close/>
                </a:path>
                <a:path w="4665" h="1555">
                  <a:moveTo>
                    <a:pt x="1557" y="1555"/>
                  </a:moveTo>
                  <a:lnTo>
                    <a:pt x="1557" y="0"/>
                  </a:lnTo>
                  <a:lnTo>
                    <a:pt x="0" y="1555"/>
                  </a:lnTo>
                  <a:lnTo>
                    <a:pt x="1557" y="1555"/>
                  </a:lnTo>
                  <a:close/>
                </a:path>
              </a:pathLst>
            </a:custGeom>
            <a:solidFill>
              <a:srgbClr val="F0629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p>
              <a:pPr algn="ctr"/>
              <a:endParaRPr altLang="en-US" lang="zh-CN"/>
            </a:p>
          </p:txBody>
        </p:sp>
        <p:sp>
          <p:nvSpPr>
            <p:cNvPr id="1048619" name="path"/>
            <p:cNvSpPr/>
            <p:nvPr/>
          </p:nvSpPr>
          <p:spPr>
            <a:xfrm>
              <a:off x="989111" y="0"/>
              <a:ext cx="989100" cy="987900"/>
            </a:xfrm>
            <a:custGeom>
              <a:avLst/>
              <a:ahLst/>
              <a:rect l="0" t="0" r="0" b="0"/>
              <a:pathLst>
                <a:path w="1557" h="1555">
                  <a:moveTo>
                    <a:pt x="0" y="0"/>
                  </a:moveTo>
                  <a:lnTo>
                    <a:pt x="1557" y="0"/>
                  </a:lnTo>
                  <a:lnTo>
                    <a:pt x="1557" y="1555"/>
                  </a:lnTo>
                  <a:lnTo>
                    <a:pt x="0" y="15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3369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p>
              <a:pPr algn="ctr"/>
              <a:endParaRPr altLang="en-US" lang="zh-CN"/>
            </a:p>
          </p:txBody>
        </p:sp>
        <p:sp>
          <p:nvSpPr>
            <p:cNvPr id="1048620" name="path"/>
            <p:cNvSpPr/>
            <p:nvPr/>
          </p:nvSpPr>
          <p:spPr>
            <a:xfrm>
              <a:off x="1973594" y="13"/>
              <a:ext cx="989100" cy="987900"/>
            </a:xfrm>
            <a:custGeom>
              <a:avLst/>
              <a:ahLst/>
              <a:rect l="0" t="0" r="0" b="0"/>
              <a:pathLst>
                <a:path w="1557" h="1555">
                  <a:moveTo>
                    <a:pt x="1557" y="0"/>
                  </a:moveTo>
                  <a:lnTo>
                    <a:pt x="1557" y="1555"/>
                  </a:lnTo>
                  <a:lnTo>
                    <a:pt x="0" y="0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rgbClr val="9C254D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p>
              <a:pPr algn="ctr"/>
              <a:endParaRPr altLang="en-US" lang="zh-CN"/>
            </a:p>
          </p:txBody>
        </p:sp>
      </p:grpSp>
      <p:sp>
        <p:nvSpPr>
          <p:cNvPr id="1048621" name="textbox 50"/>
          <p:cNvSpPr/>
          <p:nvPr/>
        </p:nvSpPr>
        <p:spPr>
          <a:xfrm>
            <a:off x="373987" y="3518648"/>
            <a:ext cx="7614284" cy="1249336"/>
          </a:xfrm>
          <a:prstGeom prst="rect"/>
        </p:spPr>
        <p:txBody>
          <a:bodyPr bIns="0" lIns="0" rIns="0" tIns="0" vert="horz" wrap="square"/>
          <a:p>
            <a:pPr algn="l" eaLnBrk="0" marL="351790" rtl="0">
              <a:lnSpc>
                <a:spcPts val="2099"/>
              </a:lnSpc>
            </a:pPr>
            <a:endParaRPr altLang="Times New Roman" dirty="0" sz="1600" lang="Times New Roman"/>
          </a:p>
          <a:p>
            <a:pPr algn="l" eaLnBrk="0" indent="-332740" marL="345440" rtl="0">
              <a:lnSpc>
                <a:spcPct val="113000"/>
              </a:lnSpc>
              <a:spcBef>
                <a:spcPts val="119"/>
              </a:spcBef>
            </a:pPr>
            <a:r>
              <a:rPr dirty="0" sz="1600" kern="0" lang="en-US" spc="-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600" kern="0" lang="en-US" spc="-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dirty="0" sz="1600" kern="0" lang="en-US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600" kern="0" lang="en-US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b="1"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Visualization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Used</a:t>
            </a:r>
            <a:r>
              <a:rPr dirty="0" sz="16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Excel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charts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16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graphs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dirty="0" sz="16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visualize</a:t>
            </a:r>
            <a:r>
              <a:rPr dirty="0" sz="16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trends</a:t>
            </a:r>
            <a:r>
              <a:rPr dirty="0" sz="16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patterns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dirty="0" sz="16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emp</a:t>
            </a:r>
            <a:r>
              <a:rPr dirty="0" sz="16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loyee</a:t>
            </a:r>
            <a:r>
              <a:rPr dirty="0" sz="16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6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performance.</a:t>
            </a:r>
            <a:endParaRPr altLang="Times New Roman" dirty="0" sz="1600" lang="Times New Roman"/>
          </a:p>
        </p:txBody>
      </p:sp>
      <p:sp>
        <p:nvSpPr>
          <p:cNvPr id="1048622" name="rect"/>
          <p:cNvSpPr/>
          <p:nvPr/>
        </p:nvSpPr>
        <p:spPr>
          <a:xfrm>
            <a:off x="0" y="4891594"/>
            <a:ext cx="9144000" cy="251905"/>
          </a:xfrm>
          <a:prstGeom prst="rect"/>
          <a:solidFill>
            <a:srgbClr val="2A399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push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5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0" y="1229874"/>
            <a:ext cx="9144000" cy="3913625"/>
          </a:xfrm>
          <a:prstGeom prst="rect"/>
        </p:spPr>
      </p:pic>
      <p:sp>
        <p:nvSpPr>
          <p:cNvPr id="1048623" name="textbox 53"/>
          <p:cNvSpPr/>
          <p:nvPr/>
        </p:nvSpPr>
        <p:spPr>
          <a:xfrm>
            <a:off x="496749" y="328004"/>
            <a:ext cx="2463800" cy="533400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103000"/>
              </a:lnSpc>
            </a:pPr>
            <a:endParaRPr altLang="Arial" dirty="0" sz="100" lang="Arial"/>
          </a:p>
          <a:p>
            <a:pPr algn="l" eaLnBrk="0" marL="12700" rtl="0">
              <a:lnSpc>
                <a:spcPct val="77000"/>
              </a:lnSpc>
              <a:spcBef>
                <a:spcPts val="1"/>
              </a:spcBef>
            </a:pPr>
            <a:r>
              <a:rPr b="1" dirty="0" sz="4300" kern="0" spc="-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RESULTS</a:t>
            </a:r>
            <a:endParaRPr altLang="Times New Roman" dirty="0" sz="4300" lang="Times New Roma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push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extbox 54"/>
          <p:cNvSpPr/>
          <p:nvPr/>
        </p:nvSpPr>
        <p:spPr>
          <a:xfrm>
            <a:off x="406670" y="632255"/>
            <a:ext cx="7856855" cy="3564890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62535"/>
              </a:lnSpc>
            </a:pPr>
            <a:endParaRPr altLang="Arial" dirty="0" sz="100" lang="Arial"/>
          </a:p>
          <a:p>
            <a:pPr algn="l" eaLnBrk="0" marL="12700" rtl="0">
              <a:lnSpc>
                <a:spcPct val="78000"/>
              </a:lnSpc>
            </a:pPr>
            <a:r>
              <a:rPr b="1" dirty="0" sz="43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Conclusio</a:t>
            </a:r>
            <a:r>
              <a:rPr b="1" dirty="0" sz="43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endParaRPr altLang="Times New Roman" dirty="0" sz="4300" lang="Times New Roman"/>
          </a:p>
          <a:p>
            <a:pPr algn="l" eaLnBrk="0" indent="635" marL="369570" rtl="0">
              <a:lnSpc>
                <a:spcPct val="100000"/>
              </a:lnSpc>
              <a:spcBef>
                <a:spcPts val="458"/>
              </a:spcBef>
            </a:pPr>
            <a:r>
              <a:rPr dirty="0" sz="1800" kern="0" spc="1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Our</a:t>
            </a:r>
            <a:r>
              <a:rPr dirty="0" sz="1800" kern="0" spc="3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solution</a:t>
            </a:r>
            <a:r>
              <a:rPr dirty="0" sz="1800" kern="0" spc="3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goes</a:t>
            </a:r>
            <a:r>
              <a:rPr dirty="0" sz="1800" kern="0" spc="36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beyond</a:t>
            </a:r>
            <a:r>
              <a:rPr dirty="0" sz="1800" kern="0" spc="37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mere</a:t>
            </a:r>
            <a:r>
              <a:rPr dirty="0" sz="1800" kern="0" spc="36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metrics.</a:t>
            </a:r>
            <a:r>
              <a:rPr dirty="0" sz="1800" kern="0" spc="4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dirty="0" sz="1800" kern="0" spc="3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combines</a:t>
            </a:r>
            <a:r>
              <a:rPr dirty="0" sz="1800" kern="0" spc="3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advanced</a:t>
            </a:r>
            <a:r>
              <a:rPr dirty="0" sz="1800" kern="0" spc="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dirty="0" sz="1800" kern="0" spc="13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analytics</a:t>
            </a:r>
            <a:r>
              <a:rPr dirty="0" sz="1800" kern="0" spc="24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3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r>
              <a:rPr dirty="0" sz="1800" kern="0" spc="3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3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qualitative</a:t>
            </a:r>
            <a:r>
              <a:rPr dirty="0" sz="1800" kern="0" spc="29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3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fee</a:t>
            </a:r>
            <a:r>
              <a:rPr dirty="0" sz="1800" kern="0" spc="12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dback</a:t>
            </a:r>
            <a:r>
              <a:rPr dirty="0" sz="1800" kern="0" spc="33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2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dirty="0" sz="1800" kern="0" spc="36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2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provide</a:t>
            </a:r>
            <a:r>
              <a:rPr dirty="0" sz="1800" kern="0" spc="3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2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dirty="0" sz="1800" kern="0" spc="37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2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holistic</a:t>
            </a:r>
            <a:r>
              <a:rPr dirty="0" sz="1800" kern="0" spc="25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2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view</a:t>
            </a:r>
            <a:r>
              <a:rPr dirty="0" sz="1800" kern="0" spc="3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2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dirty="0" sz="1800" kern="0" spc="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1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employee</a:t>
            </a:r>
            <a:r>
              <a:rPr dirty="0" sz="1800" kern="0" spc="35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1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performance</a:t>
            </a:r>
            <a:r>
              <a:rPr dirty="0" sz="1800" kern="0" spc="1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dirty="0" sz="1800" kern="0" spc="31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1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ensuring</a:t>
            </a:r>
            <a:r>
              <a:rPr dirty="0" sz="1800" kern="0" spc="33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1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that</a:t>
            </a:r>
            <a:r>
              <a:rPr dirty="0" sz="1800" kern="0" spc="3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1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every</a:t>
            </a:r>
            <a:r>
              <a:rPr dirty="0" sz="1800" kern="0" spc="31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1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dirty="0" sz="1800" kern="0" spc="36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1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point</a:t>
            </a:r>
            <a:r>
              <a:rPr dirty="0" sz="1800" kern="0" spc="37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1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dirty="0" sz="1800" kern="0" spc="1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altLang="Arial" dirty="0" sz="1800" lang="Arial"/>
          </a:p>
          <a:p>
            <a:pPr algn="l" eaLnBrk="0" marL="369570" rtl="0">
              <a:lnSpc>
                <a:spcPct val="99000"/>
              </a:lnSpc>
              <a:spcBef>
                <a:spcPts val="7"/>
              </a:spcBef>
            </a:pPr>
            <a:r>
              <a:rPr dirty="0" sz="1800" kern="0" spc="11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contextuali</a:t>
            </a:r>
            <a:r>
              <a:rPr dirty="0" sz="1800" kern="0" spc="1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zed</a:t>
            </a:r>
            <a:r>
              <a:rPr dirty="0" sz="1800" kern="0" spc="36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by</a:t>
            </a:r>
            <a:r>
              <a:rPr dirty="0" sz="1800" kern="0" spc="36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human</a:t>
            </a:r>
            <a:r>
              <a:rPr dirty="0" sz="1800" kern="0" spc="37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insights.</a:t>
            </a:r>
            <a:endParaRPr altLang="Arial" dirty="0" sz="1800" lang="Arial"/>
          </a:p>
          <a:p>
            <a:pPr algn="l" eaLnBrk="0" indent="-7620" marL="377190" rtl="0">
              <a:lnSpc>
                <a:spcPct val="99000"/>
              </a:lnSpc>
              <a:spcBef>
                <a:spcPts val="14"/>
              </a:spcBef>
            </a:pPr>
            <a:r>
              <a:rPr dirty="0" sz="1800" kern="0" spc="11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employee</a:t>
            </a:r>
            <a:r>
              <a:rPr dirty="0" sz="1800" kern="0" spc="36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1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</a:t>
            </a:r>
            <a:r>
              <a:rPr dirty="0" sz="1800" kern="0" spc="1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ormance</a:t>
            </a:r>
            <a:r>
              <a:rPr dirty="0" sz="1800" kern="0" spc="3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analysis</a:t>
            </a:r>
            <a:r>
              <a:rPr dirty="0" sz="1800" kern="0" spc="38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dirty="0" sz="1800" kern="0" spc="3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dirty="0" sz="1800" kern="0" spc="3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crucial</a:t>
            </a:r>
            <a:r>
              <a:rPr dirty="0" sz="1800" kern="0" spc="3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aspect</a:t>
            </a:r>
            <a:r>
              <a:rPr dirty="0" sz="1800" kern="0" spc="3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dirty="0" sz="1800" kern="0" spc="25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modern</a:t>
            </a:r>
            <a:r>
              <a:rPr dirty="0" sz="1800" kern="0" spc="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dirty="0" sz="1800" kern="0" spc="1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human</a:t>
            </a:r>
            <a:r>
              <a:rPr dirty="0" sz="1800" kern="0" spc="36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resources</a:t>
            </a:r>
            <a:r>
              <a:rPr dirty="0" sz="1800" kern="0" spc="36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management</a:t>
            </a:r>
            <a:r>
              <a:rPr dirty="0" sz="1800" kern="0" spc="9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dirty="0" sz="1800" kern="0" spc="38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By</a:t>
            </a:r>
            <a:r>
              <a:rPr dirty="0" sz="1800" kern="0" spc="38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leveragi</a:t>
            </a:r>
            <a:r>
              <a:rPr dirty="0" sz="1800" kern="0" spc="9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ng</a:t>
            </a:r>
            <a:r>
              <a:rPr dirty="0" sz="1800" kern="0" spc="3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9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data-driven</a:t>
            </a:r>
            <a:endParaRPr altLang="Arial" dirty="0" sz="1800" lang="Arial"/>
          </a:p>
          <a:p>
            <a:pPr algn="l" eaLnBrk="0" marL="379095" rtl="0">
              <a:lnSpc>
                <a:spcPts val="2197"/>
              </a:lnSpc>
            </a:pPr>
            <a:r>
              <a:rPr dirty="0" sz="1800" kern="0" spc="1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insights</a:t>
            </a:r>
            <a:r>
              <a:rPr dirty="0" sz="1800" kern="0" spc="9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dirty="0" sz="1800" kern="0" spc="3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organization</a:t>
            </a:r>
            <a:r>
              <a:rPr dirty="0" sz="1800" kern="0" spc="9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dirty="0" sz="1800" kern="0" spc="3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9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can:</a:t>
            </a:r>
            <a:endParaRPr altLang="Arial" dirty="0" sz="1800" lang="Arial"/>
          </a:p>
          <a:p>
            <a:pPr algn="l" eaLnBrk="0" rtl="0">
              <a:lnSpc>
                <a:spcPct val="104000"/>
              </a:lnSpc>
            </a:pPr>
            <a:endParaRPr altLang="Arial" dirty="0" sz="1000" lang="Arial"/>
          </a:p>
          <a:p>
            <a:pPr algn="l" eaLnBrk="0" marL="377825" rtl="0">
              <a:lnSpc>
                <a:spcPct val="99000"/>
              </a:lnSpc>
              <a:spcBef>
                <a:spcPts val="546"/>
              </a:spcBef>
            </a:pPr>
            <a:r>
              <a:rPr dirty="0" sz="1800" kern="0" spc="9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dirty="0" sz="1800" kern="0" spc="36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Unlock</a:t>
            </a:r>
            <a:r>
              <a:rPr dirty="0" sz="1800" kern="0" spc="3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</a:t>
            </a:r>
            <a:r>
              <a:rPr dirty="0" sz="1800" kern="0" spc="9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yee</a:t>
            </a:r>
            <a:r>
              <a:rPr dirty="0" sz="1800" kern="0" spc="36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9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potential</a:t>
            </a:r>
            <a:endParaRPr altLang="Arial" dirty="0" sz="1800" lang="Arial"/>
          </a:p>
          <a:p>
            <a:pPr algn="l" eaLnBrk="0" marL="377825" rtl="0">
              <a:lnSpc>
                <a:spcPct val="99000"/>
              </a:lnSpc>
              <a:spcBef>
                <a:spcPts val="7"/>
              </a:spcBef>
            </a:pPr>
            <a:r>
              <a:rPr dirty="0" sz="1800" kern="0" spc="1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dirty="0" sz="1800" kern="0" spc="37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1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Drive</a:t>
            </a:r>
            <a:r>
              <a:rPr dirty="0" sz="1800" kern="0" spc="37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1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business</a:t>
            </a:r>
            <a:r>
              <a:rPr dirty="0" sz="1800" kern="0" spc="3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1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growth</a:t>
            </a:r>
            <a:endParaRPr altLang="Arial" dirty="0" sz="1800" lang="Arial"/>
          </a:p>
          <a:p>
            <a:pPr algn="l" eaLnBrk="0" marL="377825" rtl="0">
              <a:lnSpc>
                <a:spcPts val="2219"/>
              </a:lnSpc>
            </a:pPr>
            <a:r>
              <a:rPr dirty="0" sz="1800" kern="0" spc="8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dirty="0" sz="1800" kern="0" spc="38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9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Enhance</a:t>
            </a:r>
            <a:r>
              <a:rPr dirty="0" sz="1800" kern="0" spc="38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9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le</a:t>
            </a:r>
            <a:r>
              <a:rPr dirty="0" sz="1800" kern="0" spc="8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adership</a:t>
            </a:r>
            <a:r>
              <a:rPr dirty="0" sz="1800" kern="0" spc="30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80">
                <a:solidFill>
                  <a:srgbClr val="434343">
                    <a:alpha val="100000"/>
                  </a:srgbClr>
                </a:solidFill>
                <a:latin typeface="Arial"/>
                <a:ea typeface="Arial"/>
                <a:cs typeface="Arial"/>
              </a:rPr>
              <a:t>development</a:t>
            </a:r>
            <a:endParaRPr altLang="Arial" dirty="0" sz="1800" lang="Arial"/>
          </a:p>
        </p:txBody>
      </p:sp>
      <p:pic>
        <p:nvPicPr>
          <p:cNvPr id="2097157" name="picture 5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6182720" y="3904653"/>
            <a:ext cx="2961279" cy="988162"/>
          </a:xfrm>
          <a:prstGeom prst="rect"/>
        </p:spPr>
      </p:pic>
      <p:sp>
        <p:nvSpPr>
          <p:cNvPr id="1048625" name="rect"/>
          <p:cNvSpPr/>
          <p:nvPr/>
        </p:nvSpPr>
        <p:spPr>
          <a:xfrm>
            <a:off x="0" y="4892826"/>
            <a:ext cx="9144000" cy="250672"/>
          </a:xfrm>
          <a:prstGeom prst="rect"/>
          <a:solidFill>
            <a:srgbClr val="2A399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push dir="u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241160" y="0"/>
            <a:ext cx="9607034" cy="514350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push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extbox 8"/>
          <p:cNvSpPr/>
          <p:nvPr/>
        </p:nvSpPr>
        <p:spPr>
          <a:xfrm>
            <a:off x="1114373" y="730219"/>
            <a:ext cx="7736840" cy="2852147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64376"/>
              </a:lnSpc>
            </a:pPr>
            <a:endParaRPr altLang="Arial" dirty="0" sz="100" lang="Arial"/>
          </a:p>
          <a:p>
            <a:pPr algn="l" eaLnBrk="0" marL="13970" rtl="0">
              <a:lnSpc>
                <a:spcPct val="78000"/>
              </a:lnSpc>
            </a:pPr>
            <a:r>
              <a:rPr b="1" dirty="0" sz="40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PROJECT</a:t>
            </a:r>
            <a:r>
              <a:rPr b="1" dirty="0" sz="40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40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TITLE</a:t>
            </a:r>
            <a:endParaRPr altLang="Times New Roman" dirty="0" sz="4000" lang="Times New Roman"/>
          </a:p>
          <a:p>
            <a:pPr algn="l" eaLnBrk="0" rtl="0">
              <a:lnSpc>
                <a:spcPct val="127000"/>
              </a:lnSpc>
            </a:pPr>
            <a:endParaRPr altLang="Arial" dirty="0" sz="1000" lang="Arial"/>
          </a:p>
          <a:p>
            <a:pPr algn="l" eaLnBrk="0" marL="12700" rtl="0">
              <a:lnSpc>
                <a:spcPct val="75000"/>
              </a:lnSpc>
              <a:spcBef>
                <a:spcPts val="1323"/>
              </a:spcBef>
            </a:pPr>
            <a:r>
              <a:rPr b="1" dirty="0" sz="4400" kern="0" lang="en-US" spc="-1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4400" kern="0" spc="-1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Employee</a:t>
            </a:r>
            <a:r>
              <a:rPr b="1" dirty="0" sz="4400" kern="0" spc="10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4400" kern="0" spc="-1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Performance</a:t>
            </a:r>
            <a:r>
              <a:rPr b="1" dirty="0" sz="4400" kern="0" lang="en-US" spc="-20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altLang="Times New Roman" dirty="0" sz="4400" lang="Times New Roman"/>
          </a:p>
          <a:p>
            <a:pPr algn="l" eaLnBrk="0" marL="12700" rtl="0">
              <a:lnSpc>
                <a:spcPct val="75000"/>
              </a:lnSpc>
              <a:spcBef>
                <a:spcPts val="1323"/>
              </a:spcBef>
            </a:pPr>
            <a:r>
              <a:rPr b="1" dirty="0" sz="4400" kern="0" lang="en-US" spc="-20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4400" kern="0" lang="en-US" spc="-20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4400" kern="0" lang="en-US" spc="-20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4400" kern="0" lang="en-US" spc="-20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4400" kern="0" spc="-1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</a:t>
            </a:r>
            <a:r>
              <a:rPr b="1" dirty="0" sz="4400" kern="0" spc="-2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alysis</a:t>
            </a:r>
            <a:r>
              <a:rPr b="1" dirty="0" sz="4400" kern="0" lang="en-US" spc="-2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4400" kern="0" spc="-3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using</a:t>
            </a:r>
            <a:r>
              <a:rPr b="1" dirty="0" sz="4400" kern="0" spc="12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4400" kern="0" spc="-30">
                <a:solidFill>
                  <a:srgbClr val="0F0F0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Excel</a:t>
            </a:r>
            <a:endParaRPr altLang="Times New Roman" dirty="0" sz="4400" lang="Times New Roman"/>
          </a:p>
        </p:txBody>
      </p:sp>
      <p:grpSp>
        <p:nvGrpSpPr>
          <p:cNvPr id="19" name="group 4"/>
          <p:cNvGrpSpPr/>
          <p:nvPr/>
        </p:nvGrpSpPr>
        <p:grpSpPr>
          <a:xfrm rot="21600000">
            <a:off x="6181162" y="3903669"/>
            <a:ext cx="2962832" cy="987913"/>
            <a:chOff x="0" y="0"/>
            <a:chExt cx="2962832" cy="987913"/>
          </a:xfrm>
        </p:grpSpPr>
        <p:sp>
          <p:nvSpPr>
            <p:cNvPr id="1048583" name="path"/>
            <p:cNvSpPr/>
            <p:nvPr/>
          </p:nvSpPr>
          <p:spPr>
            <a:xfrm>
              <a:off x="0" y="0"/>
              <a:ext cx="2962832" cy="987900"/>
            </a:xfrm>
            <a:custGeom>
              <a:avLst/>
              <a:ahLst/>
              <a:rect l="0" t="0" r="0" b="0"/>
              <a:pathLst>
                <a:path w="4665" h="1555">
                  <a:moveTo>
                    <a:pt x="3108" y="1555"/>
                  </a:moveTo>
                  <a:lnTo>
                    <a:pt x="3108" y="0"/>
                  </a:lnTo>
                  <a:lnTo>
                    <a:pt x="4665" y="1555"/>
                  </a:lnTo>
                  <a:lnTo>
                    <a:pt x="3108" y="1555"/>
                  </a:lnTo>
                  <a:close/>
                </a:path>
                <a:path w="4665" h="1555">
                  <a:moveTo>
                    <a:pt x="1557" y="1555"/>
                  </a:moveTo>
                  <a:lnTo>
                    <a:pt x="1557" y="0"/>
                  </a:lnTo>
                  <a:lnTo>
                    <a:pt x="0" y="1555"/>
                  </a:lnTo>
                  <a:lnTo>
                    <a:pt x="1557" y="1555"/>
                  </a:lnTo>
                  <a:close/>
                </a:path>
              </a:pathLst>
            </a:custGeom>
            <a:solidFill>
              <a:srgbClr val="F0629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p>
              <a:pPr algn="ctr"/>
              <a:endParaRPr altLang="en-US" lang="zh-CN"/>
            </a:p>
          </p:txBody>
        </p:sp>
        <p:sp>
          <p:nvSpPr>
            <p:cNvPr id="1048584" name="path"/>
            <p:cNvSpPr/>
            <p:nvPr/>
          </p:nvSpPr>
          <p:spPr>
            <a:xfrm>
              <a:off x="989111" y="0"/>
              <a:ext cx="989100" cy="987900"/>
            </a:xfrm>
            <a:custGeom>
              <a:avLst/>
              <a:ahLst/>
              <a:rect l="0" t="0" r="0" b="0"/>
              <a:pathLst>
                <a:path w="1557" h="1555">
                  <a:moveTo>
                    <a:pt x="0" y="0"/>
                  </a:moveTo>
                  <a:lnTo>
                    <a:pt x="1557" y="0"/>
                  </a:lnTo>
                  <a:lnTo>
                    <a:pt x="1557" y="1555"/>
                  </a:lnTo>
                  <a:lnTo>
                    <a:pt x="0" y="15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3369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p>
              <a:pPr algn="ctr"/>
              <a:endParaRPr altLang="en-US" lang="zh-CN"/>
            </a:p>
          </p:txBody>
        </p:sp>
        <p:sp>
          <p:nvSpPr>
            <p:cNvPr id="1048585" name="path"/>
            <p:cNvSpPr/>
            <p:nvPr/>
          </p:nvSpPr>
          <p:spPr>
            <a:xfrm>
              <a:off x="1973594" y="13"/>
              <a:ext cx="989100" cy="987900"/>
            </a:xfrm>
            <a:custGeom>
              <a:avLst/>
              <a:ahLst/>
              <a:rect l="0" t="0" r="0" b="0"/>
              <a:pathLst>
                <a:path w="1557" h="1555">
                  <a:moveTo>
                    <a:pt x="1557" y="0"/>
                  </a:moveTo>
                  <a:lnTo>
                    <a:pt x="1557" y="1555"/>
                  </a:lnTo>
                  <a:lnTo>
                    <a:pt x="0" y="0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rgbClr val="9C254D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p>
              <a:pPr algn="ctr"/>
              <a:endParaRPr altLang="en-US" lang="zh-CN"/>
            </a:p>
          </p:txBody>
        </p:sp>
      </p:grpSp>
      <p:sp>
        <p:nvSpPr>
          <p:cNvPr id="1048586" name="rect"/>
          <p:cNvSpPr/>
          <p:nvPr/>
        </p:nvSpPr>
        <p:spPr>
          <a:xfrm>
            <a:off x="0" y="4891594"/>
            <a:ext cx="9144000" cy="251905"/>
          </a:xfrm>
          <a:prstGeom prst="rect"/>
          <a:solidFill>
            <a:srgbClr val="2A399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push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extbox 13"/>
          <p:cNvSpPr/>
          <p:nvPr/>
        </p:nvSpPr>
        <p:spPr>
          <a:xfrm>
            <a:off x="814711" y="844867"/>
            <a:ext cx="6847867" cy="3453765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64386"/>
              </a:lnSpc>
            </a:pPr>
            <a:endParaRPr altLang="Arial" dirty="0" sz="100" lang="Arial"/>
          </a:p>
          <a:p>
            <a:pPr algn="l" eaLnBrk="0" marL="12700" rtl="0">
              <a:lnSpc>
                <a:spcPct val="78000"/>
              </a:lnSpc>
            </a:pPr>
            <a:r>
              <a:rPr b="1" dirty="0" sz="43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AGENDA</a:t>
            </a:r>
            <a:endParaRPr altLang="Times New Roman" dirty="0" sz="4300" lang="Times New Roman"/>
          </a:p>
          <a:p>
            <a:pPr algn="l" eaLnBrk="0" marL="45084" rtl="0">
              <a:lnSpc>
                <a:spcPct val="81000"/>
              </a:lnSpc>
              <a:spcBef>
                <a:spcPts val="1765"/>
              </a:spcBef>
            </a:pPr>
            <a:r>
              <a:rPr dirty="0" sz="2300" kern="0" spc="6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1.</a:t>
            </a:r>
            <a:r>
              <a:rPr dirty="0" sz="2300" kern="0" spc="4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dirty="0" sz="2300" kern="0" spc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Problem</a:t>
            </a:r>
            <a:r>
              <a:rPr dirty="0" sz="2300" kern="0" spc="17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300" kern="0" spc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Statement</a:t>
            </a:r>
            <a:endParaRPr altLang="Times New Roman" dirty="0" sz="2300" lang="Times New Roman"/>
          </a:p>
          <a:p>
            <a:pPr algn="l" eaLnBrk="0" marL="16509" rtl="0">
              <a:lnSpc>
                <a:spcPct val="81000"/>
              </a:lnSpc>
              <a:spcBef>
                <a:spcPts val="495"/>
              </a:spcBef>
            </a:pPr>
            <a:r>
              <a:rPr dirty="0" sz="2300" kern="0" spc="19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2.</a:t>
            </a:r>
            <a:r>
              <a:rPr dirty="0" sz="2300" kern="0" spc="3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dirty="0" sz="2300" kern="0" spc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Project</a:t>
            </a:r>
            <a:r>
              <a:rPr dirty="0" sz="2300" kern="0" spc="12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300" kern="0" spc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Overview</a:t>
            </a:r>
            <a:endParaRPr altLang="Times New Roman" dirty="0" sz="2300" lang="Times New Roman"/>
          </a:p>
          <a:p>
            <a:pPr algn="l" eaLnBrk="0" marL="22225" rtl="0">
              <a:lnSpc>
                <a:spcPct val="72000"/>
              </a:lnSpc>
              <a:spcBef>
                <a:spcPts val="478"/>
              </a:spcBef>
            </a:pPr>
            <a:r>
              <a:rPr dirty="0" sz="2300" kern="0" spc="9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3.</a:t>
            </a:r>
            <a:r>
              <a:rPr dirty="0" sz="2300" kern="0" spc="4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dirty="0" sz="2300" kern="0" spc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End</a:t>
            </a:r>
            <a:r>
              <a:rPr dirty="0" sz="2300" kern="0" spc="3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300" kern="0" spc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Users</a:t>
            </a:r>
            <a:endParaRPr altLang="Times New Roman" dirty="0" sz="2300" lang="Times New Roman"/>
          </a:p>
          <a:p>
            <a:pPr algn="l" eaLnBrk="0" marL="14604" rtl="0">
              <a:lnSpc>
                <a:spcPts val="3122"/>
              </a:lnSpc>
            </a:pPr>
            <a:r>
              <a:rPr dirty="0" sz="2300" kern="0" spc="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4.</a:t>
            </a:r>
            <a:r>
              <a:rPr dirty="0" sz="2300" kern="0" spc="5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dirty="0" sz="2300" kern="0" spc="2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Our</a:t>
            </a:r>
            <a:r>
              <a:rPr dirty="0" sz="2300" kern="0" spc="16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300" kern="0" spc="2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Solution</a:t>
            </a:r>
            <a:r>
              <a:rPr dirty="0" sz="2300" kern="0" spc="11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300" kern="0" spc="2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dirty="0" sz="2300" kern="0" lang="en-US" spc="2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dirty="0" sz="2300" kern="0" lang="en-US" spc="2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</a:t>
            </a:r>
            <a:r>
              <a:rPr dirty="0" sz="2300" kern="0" lang="en-US" spc="2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300" kern="0" spc="2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Propositio</a:t>
            </a:r>
            <a:r>
              <a:rPr dirty="0" sz="2300" kern="0" spc="1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endParaRPr altLang="Times New Roman" dirty="0" sz="2300" lang="Times New Roman"/>
          </a:p>
          <a:p>
            <a:pPr algn="l" eaLnBrk="0" marL="24765" rtl="0">
              <a:lnSpc>
                <a:spcPct val="81000"/>
              </a:lnSpc>
              <a:spcBef>
                <a:spcPts val="317"/>
              </a:spcBef>
            </a:pPr>
            <a:r>
              <a:rPr dirty="0" sz="2300" kern="0" spc="20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5.</a:t>
            </a:r>
            <a:r>
              <a:rPr dirty="0" sz="2300" kern="0" spc="4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dirty="0" sz="2300" kern="0" spc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Dataset</a:t>
            </a:r>
            <a:r>
              <a:rPr dirty="0" sz="2300" kern="0" spc="5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300" kern="0" spc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Description</a:t>
            </a:r>
            <a:endParaRPr altLang="Times New Roman" dirty="0" sz="2300" lang="Times New Roman"/>
          </a:p>
          <a:p>
            <a:pPr algn="l" eaLnBrk="0" marL="22859" rtl="0">
              <a:lnSpc>
                <a:spcPct val="79000"/>
              </a:lnSpc>
              <a:spcBef>
                <a:spcPts val="476"/>
              </a:spcBef>
            </a:pPr>
            <a:r>
              <a:rPr dirty="0" sz="2200" kern="0" spc="7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6.</a:t>
            </a:r>
            <a:r>
              <a:rPr dirty="0" sz="2200" kern="0" spc="8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dirty="0" sz="2200" kern="0" spc="7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Modelling</a:t>
            </a:r>
            <a:r>
              <a:rPr dirty="0" sz="2200" kern="0" spc="-5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200" kern="0" spc="7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Approach</a:t>
            </a:r>
            <a:endParaRPr altLang="Times New Roman" dirty="0" sz="2200" lang="Times New Roman"/>
          </a:p>
          <a:p>
            <a:pPr algn="l" eaLnBrk="0" marL="20954" rtl="0">
              <a:lnSpc>
                <a:spcPts val="3026"/>
              </a:lnSpc>
            </a:pPr>
            <a:r>
              <a:rPr dirty="0" sz="2300" kern="0" spc="2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7.</a:t>
            </a:r>
            <a:r>
              <a:rPr dirty="0" sz="2300" kern="0" spc="4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dirty="0" sz="2300" kern="0" spc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Results</a:t>
            </a:r>
            <a:r>
              <a:rPr dirty="0" sz="2300" kern="0" spc="11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300" kern="0" spc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2300" kern="0" spc="5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300" kern="0" spc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Discussion</a:t>
            </a:r>
            <a:endParaRPr altLang="Times New Roman" dirty="0" sz="2300" lang="Times New Roman"/>
          </a:p>
          <a:p>
            <a:pPr algn="l" eaLnBrk="0" marL="28575" rtl="0">
              <a:lnSpc>
                <a:spcPct val="81000"/>
              </a:lnSpc>
              <a:spcBef>
                <a:spcPts val="300"/>
              </a:spcBef>
            </a:pPr>
            <a:r>
              <a:rPr dirty="0" sz="2300" kern="0" spc="8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8.</a:t>
            </a:r>
            <a:r>
              <a:rPr dirty="0" sz="2300" kern="0" spc="5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dirty="0" sz="2300" kern="0" spc="0">
                <a:solidFill>
                  <a:srgbClr val="0D0D0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Conclusion</a:t>
            </a:r>
            <a:endParaRPr altLang="Times New Roman" dirty="0" sz="2300" lang="Times New Roman"/>
          </a:p>
        </p:txBody>
      </p:sp>
      <p:grpSp>
        <p:nvGrpSpPr>
          <p:cNvPr id="21" name="group 6"/>
          <p:cNvGrpSpPr/>
          <p:nvPr/>
        </p:nvGrpSpPr>
        <p:grpSpPr>
          <a:xfrm rot="21600000">
            <a:off x="6181162" y="3903669"/>
            <a:ext cx="2962832" cy="987913"/>
            <a:chOff x="0" y="0"/>
            <a:chExt cx="2962832" cy="987913"/>
          </a:xfrm>
        </p:grpSpPr>
        <p:sp>
          <p:nvSpPr>
            <p:cNvPr id="1048588" name="path"/>
            <p:cNvSpPr/>
            <p:nvPr/>
          </p:nvSpPr>
          <p:spPr>
            <a:xfrm>
              <a:off x="0" y="0"/>
              <a:ext cx="2962832" cy="987900"/>
            </a:xfrm>
            <a:custGeom>
              <a:avLst/>
              <a:ahLst/>
              <a:rect l="0" t="0" r="0" b="0"/>
              <a:pathLst>
                <a:path w="4665" h="1555">
                  <a:moveTo>
                    <a:pt x="3108" y="1555"/>
                  </a:moveTo>
                  <a:lnTo>
                    <a:pt x="3108" y="0"/>
                  </a:lnTo>
                  <a:lnTo>
                    <a:pt x="4665" y="1555"/>
                  </a:lnTo>
                  <a:lnTo>
                    <a:pt x="3108" y="1555"/>
                  </a:lnTo>
                  <a:close/>
                </a:path>
                <a:path w="4665" h="1555">
                  <a:moveTo>
                    <a:pt x="1557" y="1555"/>
                  </a:moveTo>
                  <a:lnTo>
                    <a:pt x="1557" y="0"/>
                  </a:lnTo>
                  <a:lnTo>
                    <a:pt x="0" y="1555"/>
                  </a:lnTo>
                  <a:lnTo>
                    <a:pt x="1557" y="1555"/>
                  </a:lnTo>
                  <a:close/>
                </a:path>
              </a:pathLst>
            </a:custGeom>
            <a:solidFill>
              <a:srgbClr val="F0629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p>
              <a:pPr algn="ctr"/>
              <a:endParaRPr altLang="en-US" lang="zh-CN"/>
            </a:p>
          </p:txBody>
        </p:sp>
        <p:sp>
          <p:nvSpPr>
            <p:cNvPr id="1048589" name="path"/>
            <p:cNvSpPr/>
            <p:nvPr/>
          </p:nvSpPr>
          <p:spPr>
            <a:xfrm>
              <a:off x="989111" y="0"/>
              <a:ext cx="989100" cy="987900"/>
            </a:xfrm>
            <a:custGeom>
              <a:avLst/>
              <a:ahLst/>
              <a:rect l="0" t="0" r="0" b="0"/>
              <a:pathLst>
                <a:path w="1557" h="1555">
                  <a:moveTo>
                    <a:pt x="0" y="0"/>
                  </a:moveTo>
                  <a:lnTo>
                    <a:pt x="1557" y="0"/>
                  </a:lnTo>
                  <a:lnTo>
                    <a:pt x="1557" y="1555"/>
                  </a:lnTo>
                  <a:lnTo>
                    <a:pt x="0" y="15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3369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p>
              <a:pPr algn="ctr"/>
              <a:endParaRPr altLang="en-US" lang="zh-CN"/>
            </a:p>
          </p:txBody>
        </p:sp>
        <p:sp>
          <p:nvSpPr>
            <p:cNvPr id="1048590" name="path"/>
            <p:cNvSpPr/>
            <p:nvPr/>
          </p:nvSpPr>
          <p:spPr>
            <a:xfrm>
              <a:off x="1973594" y="13"/>
              <a:ext cx="989100" cy="987900"/>
            </a:xfrm>
            <a:custGeom>
              <a:avLst/>
              <a:ahLst/>
              <a:rect l="0" t="0" r="0" b="0"/>
              <a:pathLst>
                <a:path w="1557" h="1555">
                  <a:moveTo>
                    <a:pt x="1557" y="0"/>
                  </a:moveTo>
                  <a:lnTo>
                    <a:pt x="1557" y="1555"/>
                  </a:lnTo>
                  <a:lnTo>
                    <a:pt x="0" y="0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rgbClr val="9C254D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p>
              <a:pPr algn="ctr"/>
              <a:endParaRPr altLang="en-US" lang="zh-CN"/>
            </a:p>
          </p:txBody>
        </p:sp>
      </p:grpSp>
      <p:sp>
        <p:nvSpPr>
          <p:cNvPr id="1048591" name="rect"/>
          <p:cNvSpPr/>
          <p:nvPr/>
        </p:nvSpPr>
        <p:spPr>
          <a:xfrm>
            <a:off x="0" y="4891594"/>
            <a:ext cx="9144000" cy="251905"/>
          </a:xfrm>
          <a:prstGeom prst="rect"/>
          <a:solidFill>
            <a:srgbClr val="2A399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push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extbox 18"/>
          <p:cNvSpPr/>
          <p:nvPr/>
        </p:nvSpPr>
        <p:spPr>
          <a:xfrm>
            <a:off x="1048267" y="1653530"/>
            <a:ext cx="6584315" cy="1925954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5097"/>
              </a:lnSpc>
            </a:pPr>
            <a:endParaRPr altLang="Arial" dirty="0" sz="100" lang="Arial"/>
          </a:p>
          <a:p>
            <a:pPr algn="l" eaLnBrk="0" marL="24129" rtl="0">
              <a:lnSpc>
                <a:spcPct val="94000"/>
              </a:lnSpc>
            </a:pPr>
            <a:r>
              <a:rPr b="1" dirty="0" sz="1900" kern="0" spc="-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1.</a:t>
            </a:r>
            <a:r>
              <a:rPr b="1" dirty="0" sz="1900" kern="0" spc="-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Improve</a:t>
            </a:r>
            <a:r>
              <a:rPr b="1" dirty="0" sz="1900" kern="0" spc="2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b="1" dirty="0" sz="1900" kern="0" spc="-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employee</a:t>
            </a:r>
            <a:r>
              <a:rPr b="1" dirty="0" sz="1900" kern="0" spc="2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b="1" dirty="0" sz="1900" kern="0" spc="-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engagem</a:t>
            </a:r>
            <a:r>
              <a:rPr b="1" dirty="0" sz="1900" kern="0" spc="-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ent</a:t>
            </a:r>
            <a:r>
              <a:rPr b="1" dirty="0" sz="1900" kern="0" spc="3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b="1" dirty="0" sz="1900" kern="0" spc="-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b="1" dirty="0" sz="1900" kern="0" spc="3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900" kern="0" spc="-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Regular</a:t>
            </a:r>
            <a:r>
              <a:rPr dirty="0" sz="1900" kern="0" spc="2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900" kern="0" spc="-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feedback</a:t>
            </a:r>
            <a:r>
              <a:rPr dirty="0" sz="1900" kern="0" spc="2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900" kern="0" spc="-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endParaRPr altLang="Arial" dirty="0" sz="1900" lang="Arial"/>
          </a:p>
          <a:p>
            <a:pPr algn="l" eaLnBrk="0" indent="90169" marL="12700" rtl="0">
              <a:lnSpc>
                <a:spcPct val="95000"/>
              </a:lnSpc>
              <a:spcBef>
                <a:spcPts val="15"/>
              </a:spcBef>
            </a:pPr>
            <a:r>
              <a:rPr dirty="0" sz="1900" kern="0" spc="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coaching</a:t>
            </a:r>
            <a:r>
              <a:rPr dirty="0" sz="1900" kern="0" spc="2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900" kern="0" spc="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can</a:t>
            </a:r>
            <a:r>
              <a:rPr dirty="0" sz="1900" kern="0" spc="3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900" kern="0" spc="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boost</a:t>
            </a:r>
            <a:r>
              <a:rPr dirty="0" sz="1900" kern="0" spc="2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900" kern="0" spc="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</a:t>
            </a:r>
            <a:r>
              <a:rPr dirty="0" sz="1900" kern="0" spc="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loyee</a:t>
            </a:r>
            <a:r>
              <a:rPr dirty="0" sz="1900" kern="0" spc="3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900" kern="0" spc="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motivation</a:t>
            </a:r>
            <a:r>
              <a:rPr dirty="0" sz="1900" kern="0" spc="2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900" kern="0" spc="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dirty="0" sz="19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</a:t>
            </a:r>
            <a:r>
              <a:rPr dirty="0" sz="1900" kern="0" spc="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engagement.</a:t>
            </a:r>
            <a:endParaRPr altLang="Arial" dirty="0" sz="1900" lang="Arial"/>
          </a:p>
          <a:p>
            <a:pPr algn="l" eaLnBrk="0" marL="20320" rtl="0">
              <a:lnSpc>
                <a:spcPct val="94000"/>
              </a:lnSpc>
              <a:spcBef>
                <a:spcPts val="1602"/>
              </a:spcBef>
            </a:pPr>
            <a:r>
              <a:rPr b="1" dirty="0" sz="1900" kern="0" spc="-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2.</a:t>
            </a:r>
            <a:r>
              <a:rPr b="1" dirty="0" sz="1900" kern="0" spc="-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Enhance</a:t>
            </a:r>
            <a:r>
              <a:rPr b="1" dirty="0" sz="1900" kern="0" spc="3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b="1" dirty="0" sz="1900" kern="0" spc="-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</a:t>
            </a:r>
            <a:r>
              <a:rPr b="1" dirty="0" sz="1900" kern="0" spc="-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adership</a:t>
            </a:r>
            <a:r>
              <a:rPr b="1" dirty="0" sz="1900" kern="0" spc="2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b="1" dirty="0" sz="1900" kern="0" spc="-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development:</a:t>
            </a:r>
            <a:r>
              <a:rPr b="1" dirty="0" sz="1900" kern="0" spc="2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900" kern="0" spc="-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Analyzing</a:t>
            </a:r>
            <a:endParaRPr altLang="Arial" dirty="0" sz="1900" lang="Arial"/>
          </a:p>
          <a:p>
            <a:pPr algn="l" eaLnBrk="0" indent="2540" marL="17145" rtl="0">
              <a:lnSpc>
                <a:spcPct val="103000"/>
              </a:lnSpc>
              <a:spcBef>
                <a:spcPts val="28"/>
              </a:spcBef>
            </a:pPr>
            <a:r>
              <a:rPr dirty="0" sz="1900" kern="0" spc="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performance</a:t>
            </a:r>
            <a:r>
              <a:rPr dirty="0" sz="1900" kern="0" spc="3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900" kern="0" spc="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helps</a:t>
            </a:r>
            <a:r>
              <a:rPr dirty="0" sz="1900" kern="0" spc="3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900" kern="0" spc="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identify</a:t>
            </a:r>
            <a:r>
              <a:rPr dirty="0" sz="1900" kern="0" spc="2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900" kern="0" spc="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future</a:t>
            </a:r>
            <a:r>
              <a:rPr dirty="0" sz="1900" kern="0" spc="3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900" kern="0" spc="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leaders</a:t>
            </a:r>
            <a:r>
              <a:rPr dirty="0" sz="1900" kern="0" spc="2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900" kern="0" spc="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dirty="0" sz="1900" kern="0" spc="2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900" kern="0" spc="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develop</a:t>
            </a:r>
            <a:r>
              <a:rPr dirty="0" sz="19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dirty="0" sz="1900" kern="0" spc="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their</a:t>
            </a:r>
            <a:r>
              <a:rPr dirty="0" sz="1900" kern="0" spc="2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900" kern="0" spc="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skil</a:t>
            </a:r>
            <a:r>
              <a:rPr dirty="0" sz="1900" kern="0" spc="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ls.</a:t>
            </a:r>
            <a:endParaRPr altLang="Arial" dirty="0" sz="1900" lang="Arial"/>
          </a:p>
        </p:txBody>
      </p:sp>
      <p:pic>
        <p:nvPicPr>
          <p:cNvPr id="2097153" name="picture 1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6182720" y="3904653"/>
            <a:ext cx="2961279" cy="988162"/>
          </a:xfrm>
          <a:prstGeom prst="rect"/>
        </p:spPr>
      </p:pic>
      <p:sp>
        <p:nvSpPr>
          <p:cNvPr id="1048593" name="rect"/>
          <p:cNvSpPr/>
          <p:nvPr/>
        </p:nvSpPr>
        <p:spPr>
          <a:xfrm>
            <a:off x="0" y="4892826"/>
            <a:ext cx="9144000" cy="250672"/>
          </a:xfrm>
          <a:prstGeom prst="rect"/>
          <a:solidFill>
            <a:srgbClr val="2A399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sp>
        <p:nvSpPr>
          <p:cNvPr id="1048594" name="textbox 21"/>
          <p:cNvSpPr/>
          <p:nvPr/>
        </p:nvSpPr>
        <p:spPr>
          <a:xfrm>
            <a:off x="396869" y="615641"/>
            <a:ext cx="5685154" cy="474980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67695"/>
              </a:lnSpc>
            </a:pPr>
            <a:endParaRPr altLang="Arial" dirty="0" sz="100" lang="Arial"/>
          </a:p>
          <a:p>
            <a:pPr algn="l" eaLnBrk="0" marL="12700" rtl="0">
              <a:lnSpc>
                <a:spcPct val="78000"/>
              </a:lnSpc>
            </a:pPr>
            <a:r>
              <a:rPr b="1" dirty="0" sz="3800" kern="0" spc="-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PROBLEM</a:t>
            </a:r>
            <a:r>
              <a:rPr b="1" dirty="0" sz="3800" kern="0" spc="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b="1" dirty="0" sz="3800" kern="0" spc="-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STATEME</a:t>
            </a:r>
            <a:r>
              <a:rPr b="1" dirty="0" sz="3800" kern="0" spc="-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NT</a:t>
            </a:r>
            <a:endParaRPr altLang="Times New Roman" dirty="0" sz="3800" lang="Times New Roma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push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extbox 22"/>
          <p:cNvSpPr/>
          <p:nvPr/>
        </p:nvSpPr>
        <p:spPr>
          <a:xfrm>
            <a:off x="638398" y="890856"/>
            <a:ext cx="8239125" cy="2442845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66052"/>
              </a:lnSpc>
            </a:pPr>
            <a:endParaRPr altLang="Arial" dirty="0" sz="100" lang="Arial"/>
          </a:p>
          <a:p>
            <a:pPr algn="l" eaLnBrk="0" marL="24765" rtl="0">
              <a:lnSpc>
                <a:spcPct val="78000"/>
              </a:lnSpc>
            </a:pPr>
            <a:r>
              <a:rPr b="1" dirty="0" sz="38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PROJECT</a:t>
            </a:r>
            <a:r>
              <a:rPr b="1" dirty="0" sz="38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b="1" dirty="0" sz="38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OVERVI</a:t>
            </a:r>
            <a:r>
              <a:rPr b="1" dirty="0" sz="38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EW</a:t>
            </a:r>
            <a:endParaRPr altLang="Times New Roman" dirty="0" sz="3800" lang="Times New Roman"/>
          </a:p>
          <a:p>
            <a:pPr algn="l" eaLnBrk="0" indent="7620" marL="12700" rtl="0">
              <a:lnSpc>
                <a:spcPct val="114000"/>
              </a:lnSpc>
              <a:spcBef>
                <a:spcPts val="1769"/>
              </a:spcBef>
            </a:pP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dirty="0" sz="2000" kern="0" spc="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project</a:t>
            </a:r>
            <a:r>
              <a:rPr dirty="0" sz="2000" kern="0" spc="6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analyzes</a:t>
            </a:r>
            <a:r>
              <a:rPr dirty="0" sz="2000" kern="0" spc="8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employee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performance</a:t>
            </a:r>
            <a:r>
              <a:rPr dirty="0" sz="2000" kern="0" spc="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by</a:t>
            </a:r>
            <a:r>
              <a:rPr dirty="0" sz="2000" kern="0" spc="8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examining</a:t>
            </a:r>
            <a:r>
              <a:rPr dirty="0" sz="2000" kern="0" spc="7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factors</a:t>
            </a:r>
            <a:r>
              <a:rPr dirty="0" sz="2000" kern="0" spc="6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like</a:t>
            </a:r>
            <a:r>
              <a:rPr dirty="0" sz="2000" kern="0" spc="6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gender,</a:t>
            </a:r>
            <a:r>
              <a:rPr dirty="0" sz="2000" kern="0" spc="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performance</a:t>
            </a:r>
            <a:r>
              <a:rPr dirty="0" sz="2000" kern="0" spc="9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scores,</a:t>
            </a:r>
            <a:r>
              <a:rPr dirty="0" sz="2000" kern="0" spc="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ratings,</a:t>
            </a:r>
            <a:r>
              <a:rPr dirty="0" sz="2000" kern="0" spc="8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2000" kern="0" spc="6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achievements.</a:t>
            </a:r>
            <a:r>
              <a:rPr dirty="0" sz="2000" kern="0" spc="3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2000" kern="0" spc="6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goal</a:t>
            </a:r>
            <a:r>
              <a:rPr dirty="0" sz="2000" kern="0" spc="6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dirty="0" sz="2000" kern="0" spc="2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dirty="0" sz="2000" kern="0" spc="5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identify</a:t>
            </a:r>
            <a:r>
              <a:rPr dirty="0" sz="2000" kern="0" spc="2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trends</a:t>
            </a:r>
            <a:r>
              <a:rPr dirty="0" sz="2000" kern="0" spc="8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2000" kern="0" spc="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patterns</a:t>
            </a:r>
            <a:r>
              <a:rPr dirty="0" sz="2000" kern="0" spc="7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among</a:t>
            </a:r>
            <a:r>
              <a:rPr dirty="0" sz="2000" kern="0" spc="7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different</a:t>
            </a:r>
            <a:r>
              <a:rPr dirty="0" sz="2000" kern="0" spc="7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employee</a:t>
            </a:r>
            <a:r>
              <a:rPr dirty="0" sz="2000" kern="0" spc="6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categories</a:t>
            </a:r>
            <a:r>
              <a:rPr dirty="0" sz="2000" kern="0" spc="-2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dirty="0" sz="2000" kern="0" spc="10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such</a:t>
            </a:r>
            <a:r>
              <a:rPr dirty="0" sz="2000" kern="0" spc="7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dirty="0" sz="2000" kern="0" spc="2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high</a:t>
            </a:r>
            <a:r>
              <a:rPr dirty="0" sz="2000" kern="0" spc="-2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dirty="0" sz="2000" kern="0" spc="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medium</a:t>
            </a:r>
            <a:r>
              <a:rPr dirty="0" sz="2000" kern="0" spc="-2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dirty="0" sz="2000" kern="0" spc="7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2000" kern="0" spc="6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2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low</a:t>
            </a:r>
            <a:endParaRPr altLang="Times New Roman" dirty="0" sz="2000" lang="Times New Roman"/>
          </a:p>
          <a:p>
            <a:pPr algn="l" eaLnBrk="0" indent="-2540" marL="15240" rtl="0">
              <a:lnSpc>
                <a:spcPct val="113000"/>
              </a:lnSpc>
              <a:spcBef>
                <a:spcPts val="97"/>
              </a:spcBef>
            </a:pPr>
            <a:r>
              <a:rPr dirty="0" sz="2000" kern="0" spc="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performers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dirty="0" sz="2000" kern="0" spc="2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dirty="0" sz="2000" kern="0" spc="8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analys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dirty="0" sz="2000" kern="0" spc="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will</a:t>
            </a:r>
            <a:r>
              <a:rPr dirty="0" sz="2000" kern="0" spc="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help</a:t>
            </a:r>
            <a:r>
              <a:rPr dirty="0" sz="2000" kern="0" spc="6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dirty="0" sz="2000" kern="0" spc="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understanding</a:t>
            </a:r>
            <a:r>
              <a:rPr dirty="0" sz="2000" kern="0" spc="2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2000" kern="0" spc="8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factors</a:t>
            </a:r>
            <a:r>
              <a:rPr dirty="0" sz="2000" kern="0" spc="2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dirty="0" sz="2000" kern="0" spc="6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contribute</a:t>
            </a:r>
            <a:r>
              <a:rPr dirty="0" sz="2000" kern="0" spc="2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dirty="0" sz="2000" kern="0" spc="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varying</a:t>
            </a:r>
            <a:r>
              <a:rPr dirty="0" sz="2000" kern="0" spc="5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levels</a:t>
            </a:r>
            <a:r>
              <a:rPr dirty="0" sz="2000" kern="0" spc="7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dirty="0" sz="2000" kern="0" spc="-20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performance</a:t>
            </a:r>
            <a:r>
              <a:rPr dirty="0" sz="2000" kern="0" spc="2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altLang="Times New Roman" dirty="0" sz="2000" lang="Times New Roman"/>
          </a:p>
        </p:txBody>
      </p:sp>
      <p:grpSp>
        <p:nvGrpSpPr>
          <p:cNvPr id="24" name="group 8"/>
          <p:cNvGrpSpPr/>
          <p:nvPr/>
        </p:nvGrpSpPr>
        <p:grpSpPr>
          <a:xfrm rot="21600000">
            <a:off x="6181162" y="3903669"/>
            <a:ext cx="2962832" cy="987913"/>
            <a:chOff x="0" y="0"/>
            <a:chExt cx="2962832" cy="987913"/>
          </a:xfrm>
        </p:grpSpPr>
        <p:sp>
          <p:nvSpPr>
            <p:cNvPr id="1048596" name="path"/>
            <p:cNvSpPr/>
            <p:nvPr/>
          </p:nvSpPr>
          <p:spPr>
            <a:xfrm>
              <a:off x="0" y="0"/>
              <a:ext cx="2962832" cy="987900"/>
            </a:xfrm>
            <a:custGeom>
              <a:avLst/>
              <a:ahLst/>
              <a:rect l="0" t="0" r="0" b="0"/>
              <a:pathLst>
                <a:path w="4665" h="1555">
                  <a:moveTo>
                    <a:pt x="3108" y="1555"/>
                  </a:moveTo>
                  <a:lnTo>
                    <a:pt x="3108" y="0"/>
                  </a:lnTo>
                  <a:lnTo>
                    <a:pt x="4665" y="1555"/>
                  </a:lnTo>
                  <a:lnTo>
                    <a:pt x="3108" y="1555"/>
                  </a:lnTo>
                  <a:close/>
                </a:path>
                <a:path w="4665" h="1555">
                  <a:moveTo>
                    <a:pt x="1557" y="1555"/>
                  </a:moveTo>
                  <a:lnTo>
                    <a:pt x="1557" y="0"/>
                  </a:lnTo>
                  <a:lnTo>
                    <a:pt x="0" y="1555"/>
                  </a:lnTo>
                  <a:lnTo>
                    <a:pt x="1557" y="1555"/>
                  </a:lnTo>
                  <a:close/>
                </a:path>
              </a:pathLst>
            </a:custGeom>
            <a:solidFill>
              <a:srgbClr val="F0629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p>
              <a:pPr algn="ctr"/>
              <a:endParaRPr altLang="en-US" lang="zh-CN"/>
            </a:p>
          </p:txBody>
        </p:sp>
        <p:sp>
          <p:nvSpPr>
            <p:cNvPr id="1048597" name="path"/>
            <p:cNvSpPr/>
            <p:nvPr/>
          </p:nvSpPr>
          <p:spPr>
            <a:xfrm>
              <a:off x="989111" y="0"/>
              <a:ext cx="989100" cy="987900"/>
            </a:xfrm>
            <a:custGeom>
              <a:avLst/>
              <a:ahLst/>
              <a:rect l="0" t="0" r="0" b="0"/>
              <a:pathLst>
                <a:path w="1557" h="1555">
                  <a:moveTo>
                    <a:pt x="0" y="0"/>
                  </a:moveTo>
                  <a:lnTo>
                    <a:pt x="1557" y="0"/>
                  </a:lnTo>
                  <a:lnTo>
                    <a:pt x="1557" y="1555"/>
                  </a:lnTo>
                  <a:lnTo>
                    <a:pt x="0" y="15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3369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p>
              <a:pPr algn="ctr"/>
              <a:endParaRPr altLang="en-US" lang="zh-CN"/>
            </a:p>
          </p:txBody>
        </p:sp>
        <p:sp>
          <p:nvSpPr>
            <p:cNvPr id="1048598" name="path"/>
            <p:cNvSpPr/>
            <p:nvPr/>
          </p:nvSpPr>
          <p:spPr>
            <a:xfrm>
              <a:off x="1973594" y="13"/>
              <a:ext cx="989100" cy="987900"/>
            </a:xfrm>
            <a:custGeom>
              <a:avLst/>
              <a:ahLst/>
              <a:rect l="0" t="0" r="0" b="0"/>
              <a:pathLst>
                <a:path w="1557" h="1555">
                  <a:moveTo>
                    <a:pt x="1557" y="0"/>
                  </a:moveTo>
                  <a:lnTo>
                    <a:pt x="1557" y="1555"/>
                  </a:lnTo>
                  <a:lnTo>
                    <a:pt x="0" y="0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rgbClr val="9C254D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p>
              <a:pPr algn="ctr"/>
              <a:endParaRPr altLang="en-US" lang="zh-CN"/>
            </a:p>
          </p:txBody>
        </p:sp>
      </p:grpSp>
      <p:sp>
        <p:nvSpPr>
          <p:cNvPr id="1048599" name="rect"/>
          <p:cNvSpPr/>
          <p:nvPr/>
        </p:nvSpPr>
        <p:spPr>
          <a:xfrm>
            <a:off x="0" y="4891594"/>
            <a:ext cx="9144000" cy="251905"/>
          </a:xfrm>
          <a:prstGeom prst="rect"/>
          <a:solidFill>
            <a:srgbClr val="2A399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push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2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388016" y="1283725"/>
            <a:ext cx="6772462" cy="3607869"/>
          </a:xfrm>
          <a:prstGeom prst="rect"/>
        </p:spPr>
      </p:pic>
      <p:sp>
        <p:nvSpPr>
          <p:cNvPr id="1048600" name="rect"/>
          <p:cNvSpPr/>
          <p:nvPr/>
        </p:nvSpPr>
        <p:spPr>
          <a:xfrm>
            <a:off x="0" y="4891594"/>
            <a:ext cx="9144000" cy="251905"/>
          </a:xfrm>
          <a:prstGeom prst="rect"/>
          <a:solidFill>
            <a:srgbClr val="2A399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grpSp>
        <p:nvGrpSpPr>
          <p:cNvPr id="26" name="group 10"/>
          <p:cNvGrpSpPr/>
          <p:nvPr/>
        </p:nvGrpSpPr>
        <p:grpSpPr>
          <a:xfrm rot="21600000">
            <a:off x="7170273" y="3903669"/>
            <a:ext cx="1973721" cy="987913"/>
            <a:chOff x="0" y="0"/>
            <a:chExt cx="1973721" cy="987913"/>
          </a:xfrm>
        </p:grpSpPr>
        <p:sp>
          <p:nvSpPr>
            <p:cNvPr id="1048601" name="path"/>
            <p:cNvSpPr/>
            <p:nvPr/>
          </p:nvSpPr>
          <p:spPr>
            <a:xfrm>
              <a:off x="984621" y="0"/>
              <a:ext cx="989100" cy="987900"/>
            </a:xfrm>
            <a:custGeom>
              <a:avLst/>
              <a:ahLst/>
              <a:rect l="0" t="0" r="0" b="0"/>
              <a:pathLst>
                <a:path w="1557" h="1555">
                  <a:moveTo>
                    <a:pt x="0" y="1555"/>
                  </a:moveTo>
                  <a:lnTo>
                    <a:pt x="0" y="0"/>
                  </a:lnTo>
                  <a:lnTo>
                    <a:pt x="1557" y="1555"/>
                  </a:lnTo>
                  <a:lnTo>
                    <a:pt x="0" y="1555"/>
                  </a:lnTo>
                  <a:close/>
                </a:path>
              </a:pathLst>
            </a:custGeom>
            <a:solidFill>
              <a:srgbClr val="F0629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p>
              <a:pPr algn="ctr"/>
              <a:endParaRPr altLang="en-US" lang="zh-CN"/>
            </a:p>
          </p:txBody>
        </p:sp>
        <p:sp>
          <p:nvSpPr>
            <p:cNvPr id="1048602" name="path"/>
            <p:cNvSpPr/>
            <p:nvPr/>
          </p:nvSpPr>
          <p:spPr>
            <a:xfrm>
              <a:off x="0" y="0"/>
              <a:ext cx="989100" cy="987900"/>
            </a:xfrm>
            <a:custGeom>
              <a:avLst/>
              <a:ahLst/>
              <a:rect l="0" t="0" r="0" b="0"/>
              <a:pathLst>
                <a:path w="1557" h="1555">
                  <a:moveTo>
                    <a:pt x="0" y="0"/>
                  </a:moveTo>
                  <a:lnTo>
                    <a:pt x="1557" y="0"/>
                  </a:lnTo>
                  <a:lnTo>
                    <a:pt x="1557" y="1555"/>
                  </a:lnTo>
                  <a:lnTo>
                    <a:pt x="0" y="15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3369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p>
              <a:pPr algn="ctr"/>
              <a:endParaRPr altLang="en-US" lang="zh-CN"/>
            </a:p>
          </p:txBody>
        </p:sp>
        <p:sp>
          <p:nvSpPr>
            <p:cNvPr id="1048603" name="path"/>
            <p:cNvSpPr/>
            <p:nvPr/>
          </p:nvSpPr>
          <p:spPr>
            <a:xfrm>
              <a:off x="984483" y="13"/>
              <a:ext cx="989100" cy="987900"/>
            </a:xfrm>
            <a:custGeom>
              <a:avLst/>
              <a:ahLst/>
              <a:rect l="0" t="0" r="0" b="0"/>
              <a:pathLst>
                <a:path w="1557" h="1555">
                  <a:moveTo>
                    <a:pt x="1557" y="0"/>
                  </a:moveTo>
                  <a:lnTo>
                    <a:pt x="1557" y="1555"/>
                  </a:lnTo>
                  <a:lnTo>
                    <a:pt x="0" y="0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rgbClr val="9C254D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p>
              <a:pPr algn="ctr"/>
              <a:endParaRPr altLang="en-US" lang="zh-CN"/>
            </a:p>
          </p:txBody>
        </p:sp>
      </p:grpSp>
      <p:sp>
        <p:nvSpPr>
          <p:cNvPr id="1048604" name="textbox 32"/>
          <p:cNvSpPr/>
          <p:nvPr/>
        </p:nvSpPr>
        <p:spPr>
          <a:xfrm>
            <a:off x="388016" y="582877"/>
            <a:ext cx="4972050" cy="361950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79841"/>
              </a:lnSpc>
            </a:pPr>
            <a:endParaRPr altLang="Arial" dirty="0" sz="100" lang="Arial"/>
          </a:p>
          <a:p>
            <a:pPr algn="l" eaLnBrk="0" marL="12700" rtl="0">
              <a:lnSpc>
                <a:spcPct val="79000"/>
              </a:lnSpc>
            </a:pPr>
            <a:r>
              <a:rPr b="1" dirty="0" sz="28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WHO</a:t>
            </a:r>
            <a:r>
              <a:rPr b="1" dirty="0" sz="2800" kern="0" spc="-1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28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b="1" dirty="0" sz="28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28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b="1" dirty="0" sz="28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28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EN</a:t>
            </a:r>
            <a:r>
              <a:rPr b="1" dirty="0" sz="28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</a:t>
            </a:r>
            <a:r>
              <a:rPr b="1" dirty="0" sz="2800" kern="0" spc="9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28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USERS?</a:t>
            </a:r>
            <a:endParaRPr altLang="Times New Roman" dirty="0" sz="2800" lang="Times New Roma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push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extbox 33"/>
          <p:cNvSpPr/>
          <p:nvPr/>
        </p:nvSpPr>
        <p:spPr>
          <a:xfrm>
            <a:off x="384217" y="591892"/>
            <a:ext cx="8107044" cy="3197225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3341"/>
              </a:lnSpc>
            </a:pPr>
            <a:endParaRPr altLang="Arial" dirty="0" sz="100" lang="Arial"/>
          </a:p>
          <a:p>
            <a:pPr algn="l" eaLnBrk="0" marL="28575" rtl="0">
              <a:lnSpc>
                <a:spcPts val="2204"/>
              </a:lnSpc>
            </a:pPr>
            <a:r>
              <a:rPr b="1" dirty="0" sz="31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OUR</a:t>
            </a:r>
            <a:r>
              <a:rPr b="1" dirty="0" sz="3100" kern="0" spc="1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31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SOLUTION</a:t>
            </a:r>
            <a:r>
              <a:rPr b="1" dirty="0" sz="3100" kern="0" spc="-1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31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b="1" dirty="0" sz="31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31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ITS</a:t>
            </a:r>
            <a:r>
              <a:rPr b="1" dirty="0" sz="31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31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VALUE</a:t>
            </a:r>
            <a:endParaRPr altLang="Times New Roman" dirty="0" sz="3100" lang="Times New Roman"/>
          </a:p>
          <a:p>
            <a:pPr algn="l" eaLnBrk="0" marL="22859" rtl="0">
              <a:lnSpc>
                <a:spcPts val="3767"/>
              </a:lnSpc>
            </a:pPr>
            <a:r>
              <a:rPr b="1" dirty="0" sz="31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PROPOSITION</a:t>
            </a:r>
            <a:endParaRPr altLang="Times New Roman" dirty="0" sz="3100" lang="Times New Roman"/>
          </a:p>
          <a:p>
            <a:pPr algn="l" eaLnBrk="0" rtl="0">
              <a:lnSpc>
                <a:spcPct val="161000"/>
              </a:lnSpc>
            </a:pPr>
            <a:endParaRPr altLang="Arial" dirty="0" sz="1000" lang="Arial"/>
          </a:p>
          <a:p>
            <a:pPr algn="l" eaLnBrk="0" indent="6350" marL="15240" rtl="0">
              <a:lnSpc>
                <a:spcPct val="114000"/>
              </a:lnSpc>
              <a:spcBef>
                <a:spcPts val="602"/>
              </a:spcBef>
            </a:pP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Our</a:t>
            </a:r>
            <a:r>
              <a:rPr dirty="0" sz="2000" kern="0" spc="12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solution</a:t>
            </a:r>
            <a:r>
              <a:rPr dirty="0" sz="2000" kern="0" spc="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uses</a:t>
            </a:r>
            <a:r>
              <a:rPr dirty="0" sz="2000" kern="0" spc="4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Excel's</a:t>
            </a:r>
            <a:r>
              <a:rPr dirty="0" sz="2000" kern="0" spc="7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conditional</a:t>
            </a:r>
            <a:r>
              <a:rPr dirty="0" sz="2000" kern="0" spc="8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formatting</a:t>
            </a:r>
            <a:r>
              <a:rPr dirty="0" sz="2000" kern="0" spc="2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dirty="0" sz="2000" kern="0" spc="7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easily</a:t>
            </a:r>
            <a:r>
              <a:rPr dirty="0" sz="2000" kern="0" spc="6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identify</a:t>
            </a:r>
            <a:r>
              <a:rPr dirty="0" sz="2000" kern="0" spc="7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2000" kern="0" spc="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highlight</a:t>
            </a:r>
            <a:r>
              <a:rPr dirty="0" sz="2000" kern="0" spc="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missing</a:t>
            </a:r>
            <a:r>
              <a:rPr dirty="0" sz="2000" kern="0" spc="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values</a:t>
            </a:r>
            <a:r>
              <a:rPr dirty="0" sz="2000" kern="0" spc="-2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dirty="0" sz="2000" kern="0" spc="2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dirty="0" sz="2000" kern="0" spc="7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filters</a:t>
            </a:r>
            <a:r>
              <a:rPr dirty="0" sz="2000" kern="0" spc="2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dirty="0" sz="2000" kern="0" spc="2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remove</a:t>
            </a:r>
            <a:r>
              <a:rPr dirty="0" sz="2000" kern="0" spc="5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incomplete</a:t>
            </a:r>
            <a:r>
              <a:rPr dirty="0" sz="2000" kern="0" spc="7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dirty="0" sz="2000" kern="0" spc="8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dirty="0" sz="2000" kern="0" spc="6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cleaner</a:t>
            </a:r>
            <a:r>
              <a:rPr dirty="0" sz="2000" kern="0" spc="6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</a:t>
            </a:r>
            <a:r>
              <a:rPr dirty="0" sz="2000" kern="0" spc="-2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alysis.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2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dirty="0" sz="2000" kern="0" spc="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apply</a:t>
            </a:r>
            <a:r>
              <a:rPr dirty="0" sz="2000" kern="0" spc="7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form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ulas</a:t>
            </a:r>
            <a:r>
              <a:rPr dirty="0" sz="2000" kern="0" spc="2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dirty="0" sz="2000" kern="0" spc="7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calculate</a:t>
            </a:r>
            <a:r>
              <a:rPr dirty="0" sz="2000" kern="0" spc="7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each</a:t>
            </a:r>
            <a:r>
              <a:rPr dirty="0" sz="2000" kern="0" spc="7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employee's</a:t>
            </a:r>
            <a:r>
              <a:rPr dirty="0" sz="2000" kern="0" spc="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performance</a:t>
            </a:r>
            <a:r>
              <a:rPr dirty="0" sz="2000" kern="0" spc="6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level</a:t>
            </a:r>
            <a:r>
              <a:rPr dirty="0" sz="2000" kern="0" spc="7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2000" kern="0" spc="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use</a:t>
            </a:r>
            <a:r>
              <a:rPr dirty="0" sz="2000" kern="0" spc="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pivot</a:t>
            </a:r>
            <a:r>
              <a:rPr dirty="0" sz="2000" kern="0" spc="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tables</a:t>
            </a:r>
            <a:r>
              <a:rPr dirty="0" sz="2000" kern="0" spc="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dirty="0" sz="2000" kern="0" spc="10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summarize</a:t>
            </a:r>
            <a:r>
              <a:rPr dirty="0" sz="2000" kern="0" spc="2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2000" kern="0" spc="8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findings</a:t>
            </a:r>
            <a:r>
              <a:rPr dirty="0" sz="2000" kern="0" spc="-2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dirty="0" sz="2000" kern="0" spc="3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Finally</a:t>
            </a:r>
            <a:r>
              <a:rPr dirty="0" sz="2000" kern="0" spc="-2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dirty="0" sz="2000" kern="0" spc="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dirty="0" sz="2000" kern="0" spc="7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create</a:t>
            </a:r>
            <a:r>
              <a:rPr dirty="0" sz="2000" kern="0" spc="6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gr</a:t>
            </a:r>
            <a:r>
              <a:rPr dirty="0" sz="2000" kern="0" spc="-2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aphs</a:t>
            </a:r>
            <a:r>
              <a:rPr dirty="0" sz="2000" kern="0" spc="8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2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dirty="0" sz="2000" kern="0" spc="6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2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clear</a:t>
            </a:r>
            <a:r>
              <a:rPr dirty="0" sz="2000" kern="0" spc="5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2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dirty="0" sz="2000" kern="0" lang="en-US" spc="-2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visualization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dirty="0" sz="2000" kern="0" spc="7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ena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bling</a:t>
            </a:r>
            <a:r>
              <a:rPr dirty="0" sz="2000" kern="0" spc="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better</a:t>
            </a:r>
            <a:r>
              <a:rPr dirty="0" sz="2000" kern="0" spc="5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decision-making</a:t>
            </a:r>
            <a:r>
              <a:rPr dirty="0" sz="2000" kern="0" spc="8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2000" kern="0" spc="5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insights</a:t>
            </a:r>
            <a:r>
              <a:rPr dirty="0" sz="2000" kern="0" spc="6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into</a:t>
            </a:r>
            <a:r>
              <a:rPr dirty="0" sz="2000" kern="0" spc="7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employee</a:t>
            </a:r>
            <a:r>
              <a:rPr dirty="0" sz="2000" kern="0" spc="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performance</a:t>
            </a:r>
            <a:r>
              <a:rPr dirty="0" sz="2000" kern="0" spc="2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trends</a:t>
            </a:r>
            <a:r>
              <a:rPr dirty="0" sz="2000" kern="0" spc="9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altLang="Times New Roman" dirty="0" sz="2000" lang="Times New Roman"/>
          </a:p>
        </p:txBody>
      </p:sp>
      <p:grpSp>
        <p:nvGrpSpPr>
          <p:cNvPr id="28" name="group 12"/>
          <p:cNvGrpSpPr/>
          <p:nvPr/>
        </p:nvGrpSpPr>
        <p:grpSpPr>
          <a:xfrm rot="21600000">
            <a:off x="6181162" y="3903669"/>
            <a:ext cx="2962832" cy="987913"/>
            <a:chOff x="0" y="0"/>
            <a:chExt cx="2962832" cy="987913"/>
          </a:xfrm>
        </p:grpSpPr>
        <p:sp>
          <p:nvSpPr>
            <p:cNvPr id="1048606" name="path"/>
            <p:cNvSpPr/>
            <p:nvPr/>
          </p:nvSpPr>
          <p:spPr>
            <a:xfrm>
              <a:off x="0" y="0"/>
              <a:ext cx="2962832" cy="987900"/>
            </a:xfrm>
            <a:custGeom>
              <a:avLst/>
              <a:ahLst/>
              <a:rect l="0" t="0" r="0" b="0"/>
              <a:pathLst>
                <a:path w="4665" h="1555">
                  <a:moveTo>
                    <a:pt x="3108" y="1555"/>
                  </a:moveTo>
                  <a:lnTo>
                    <a:pt x="3108" y="0"/>
                  </a:lnTo>
                  <a:lnTo>
                    <a:pt x="4665" y="1555"/>
                  </a:lnTo>
                  <a:lnTo>
                    <a:pt x="3108" y="1555"/>
                  </a:lnTo>
                  <a:close/>
                </a:path>
                <a:path w="4665" h="1555">
                  <a:moveTo>
                    <a:pt x="1557" y="1555"/>
                  </a:moveTo>
                  <a:lnTo>
                    <a:pt x="1557" y="0"/>
                  </a:lnTo>
                  <a:lnTo>
                    <a:pt x="0" y="1555"/>
                  </a:lnTo>
                  <a:lnTo>
                    <a:pt x="1557" y="1555"/>
                  </a:lnTo>
                  <a:close/>
                </a:path>
              </a:pathLst>
            </a:custGeom>
            <a:solidFill>
              <a:srgbClr val="F0629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p>
              <a:pPr algn="ctr"/>
              <a:endParaRPr altLang="en-US" lang="zh-CN"/>
            </a:p>
          </p:txBody>
        </p:sp>
        <p:sp>
          <p:nvSpPr>
            <p:cNvPr id="1048607" name="path"/>
            <p:cNvSpPr/>
            <p:nvPr/>
          </p:nvSpPr>
          <p:spPr>
            <a:xfrm>
              <a:off x="989111" y="0"/>
              <a:ext cx="989100" cy="987900"/>
            </a:xfrm>
            <a:custGeom>
              <a:avLst/>
              <a:ahLst/>
              <a:rect l="0" t="0" r="0" b="0"/>
              <a:pathLst>
                <a:path w="1557" h="1555">
                  <a:moveTo>
                    <a:pt x="0" y="0"/>
                  </a:moveTo>
                  <a:lnTo>
                    <a:pt x="1557" y="0"/>
                  </a:lnTo>
                  <a:lnTo>
                    <a:pt x="1557" y="1555"/>
                  </a:lnTo>
                  <a:lnTo>
                    <a:pt x="0" y="15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3369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p>
              <a:pPr algn="ctr"/>
              <a:endParaRPr altLang="en-US" lang="zh-CN"/>
            </a:p>
          </p:txBody>
        </p:sp>
        <p:sp>
          <p:nvSpPr>
            <p:cNvPr id="1048608" name="path"/>
            <p:cNvSpPr/>
            <p:nvPr/>
          </p:nvSpPr>
          <p:spPr>
            <a:xfrm>
              <a:off x="1973594" y="13"/>
              <a:ext cx="989100" cy="987900"/>
            </a:xfrm>
            <a:custGeom>
              <a:avLst/>
              <a:ahLst/>
              <a:rect l="0" t="0" r="0" b="0"/>
              <a:pathLst>
                <a:path w="1557" h="1555">
                  <a:moveTo>
                    <a:pt x="1557" y="0"/>
                  </a:moveTo>
                  <a:lnTo>
                    <a:pt x="1557" y="1555"/>
                  </a:lnTo>
                  <a:lnTo>
                    <a:pt x="0" y="0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rgbClr val="9C254D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p>
              <a:pPr algn="ctr"/>
              <a:endParaRPr altLang="en-US" lang="zh-CN"/>
            </a:p>
          </p:txBody>
        </p:sp>
      </p:grpSp>
      <p:sp>
        <p:nvSpPr>
          <p:cNvPr id="1048609" name="rect"/>
          <p:cNvSpPr/>
          <p:nvPr/>
        </p:nvSpPr>
        <p:spPr>
          <a:xfrm>
            <a:off x="0" y="4891594"/>
            <a:ext cx="9144000" cy="251905"/>
          </a:xfrm>
          <a:prstGeom prst="rect"/>
          <a:solidFill>
            <a:srgbClr val="2A399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push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extbox 38"/>
          <p:cNvSpPr/>
          <p:nvPr/>
        </p:nvSpPr>
        <p:spPr>
          <a:xfrm>
            <a:off x="386553" y="632255"/>
            <a:ext cx="8234044" cy="3261995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66818"/>
              </a:lnSpc>
            </a:pPr>
            <a:endParaRPr altLang="Arial" dirty="0" sz="100" lang="Arial"/>
          </a:p>
          <a:p>
            <a:pPr algn="l" eaLnBrk="0" marL="17779" rtl="0">
              <a:lnSpc>
                <a:spcPct val="78000"/>
              </a:lnSpc>
            </a:pPr>
            <a:r>
              <a:rPr b="1" dirty="0" sz="43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Dataset</a:t>
            </a:r>
            <a:r>
              <a:rPr b="1" dirty="0" sz="43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43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Descript</a:t>
            </a:r>
            <a:r>
              <a:rPr b="1" dirty="0" sz="43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ion</a:t>
            </a:r>
            <a:endParaRPr altLang="Times New Roman" dirty="0" sz="4300" lang="Times New Roman"/>
          </a:p>
          <a:p>
            <a:pPr algn="l" eaLnBrk="0" indent="2540" marL="12700" rtl="0">
              <a:lnSpc>
                <a:spcPct val="99000"/>
              </a:lnSpc>
              <a:spcBef>
                <a:spcPts val="1124"/>
              </a:spcBef>
            </a:pPr>
            <a:r>
              <a:rPr b="1" dirty="0" sz="1800" kern="0" spc="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Employee</a:t>
            </a:r>
            <a:r>
              <a:rPr b="1" dirty="0" sz="1800" kern="0" spc="3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1800" kern="0" spc="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Informatio</a:t>
            </a:r>
            <a:r>
              <a:rPr b="1" dirty="0" sz="18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n:</a:t>
            </a:r>
            <a:r>
              <a:rPr b="1" dirty="0" sz="1800" kern="0" spc="6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Includes</a:t>
            </a:r>
            <a:r>
              <a:rPr dirty="0" sz="1800" kern="0" spc="7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fields</a:t>
            </a:r>
            <a:r>
              <a:rPr dirty="0" sz="1800" kern="0" spc="5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like</a:t>
            </a:r>
            <a:r>
              <a:rPr dirty="0" sz="1800" kern="0" spc="4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EmpID,</a:t>
            </a:r>
            <a:r>
              <a:rPr dirty="0" sz="1800" kern="0" spc="3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FirstName,</a:t>
            </a:r>
            <a:r>
              <a:rPr dirty="0" sz="1800" kern="0" spc="3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LastName,</a:t>
            </a:r>
            <a:r>
              <a:rPr dirty="0" sz="1800" kern="0" spc="7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1800" kern="0" spc="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 </a:t>
            </a:r>
            <a:r>
              <a:rPr dirty="0" sz="18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ADEmail.</a:t>
            </a:r>
            <a:endParaRPr altLang="Times New Roman" dirty="0" sz="1800" lang="Times New Roman"/>
          </a:p>
          <a:p>
            <a:pPr algn="l" eaLnBrk="0" marL="15240" rtl="0">
              <a:lnSpc>
                <a:spcPct val="103000"/>
              </a:lnSpc>
              <a:spcBef>
                <a:spcPts val="1018"/>
              </a:spcBef>
            </a:pPr>
            <a:r>
              <a:rPr b="1" dirty="0" sz="18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Employment</a:t>
            </a:r>
            <a:r>
              <a:rPr b="1" dirty="0" sz="1800" kern="0" spc="7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18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Details:</a:t>
            </a:r>
            <a:r>
              <a:rPr b="1" dirty="0" sz="1800" kern="0" spc="8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Covers</a:t>
            </a:r>
            <a:r>
              <a:rPr dirty="0" sz="1800" kern="0" spc="2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1800" kern="0" spc="1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StartDate,</a:t>
            </a:r>
            <a:r>
              <a:rPr dirty="0" sz="1800" kern="0" spc="4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ExitDate,</a:t>
            </a:r>
            <a:r>
              <a:rPr dirty="0" sz="1800" kern="0" spc="2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Title,</a:t>
            </a:r>
            <a:r>
              <a:rPr dirty="0" sz="1800" kern="0" spc="1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Supervisor,</a:t>
            </a:r>
            <a:r>
              <a:rPr dirty="0" sz="1800" kern="0" spc="3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BusinessUnit,</a:t>
            </a:r>
            <a:r>
              <a:rPr dirty="0" sz="1800" kern="0" spc="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</a:t>
            </a:r>
            <a:r>
              <a:rPr dirty="0" sz="18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EmployeeStatus,</a:t>
            </a:r>
            <a:r>
              <a:rPr dirty="0" sz="1800" kern="0" spc="8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EmployeeType,</a:t>
            </a:r>
            <a:r>
              <a:rPr dirty="0" sz="1800" kern="0" spc="6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1800" kern="0" spc="3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PayZone.</a:t>
            </a:r>
            <a:endParaRPr altLang="Times New Roman" dirty="0" sz="1800" lang="Times New Roman"/>
          </a:p>
          <a:p>
            <a:pPr algn="l" eaLnBrk="0" indent="-1270" marL="14604" rtl="0">
              <a:lnSpc>
                <a:spcPct val="99000"/>
              </a:lnSpc>
              <a:spcBef>
                <a:spcPts val="863"/>
              </a:spcBef>
            </a:pPr>
            <a:r>
              <a:rPr b="1" dirty="0" sz="1800" kern="0" spc="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Demographics</a:t>
            </a:r>
            <a:r>
              <a:rPr b="1" dirty="0" sz="18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b="1" dirty="0" sz="1800" kern="0" spc="5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Includ</a:t>
            </a:r>
            <a:r>
              <a:rPr dirty="0" sz="18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es</a:t>
            </a:r>
            <a:r>
              <a:rPr dirty="0" sz="1800" kern="0" spc="3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DOB,</a:t>
            </a:r>
            <a:r>
              <a:rPr dirty="0" sz="1800" kern="0" spc="1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State,</a:t>
            </a:r>
            <a:r>
              <a:rPr dirty="0" sz="1800" kern="0" spc="6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GenderCode,</a:t>
            </a:r>
            <a:r>
              <a:rPr dirty="0" sz="1800" kern="0" spc="3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RaceDesc,</a:t>
            </a:r>
            <a:r>
              <a:rPr dirty="0" sz="1800" kern="0" spc="4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MaritalDesc,</a:t>
            </a:r>
            <a:r>
              <a:rPr dirty="0" sz="1800" kern="0" spc="6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1800" kern="0" spc="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 </a:t>
            </a:r>
            <a:r>
              <a:rPr dirty="0" sz="18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LocationCode.</a:t>
            </a:r>
            <a:endParaRPr altLang="Times New Roman" dirty="0" sz="1800" lang="Times New Roman"/>
          </a:p>
          <a:p>
            <a:pPr algn="l" eaLnBrk="0" rtl="0">
              <a:lnSpc>
                <a:spcPct val="106000"/>
              </a:lnSpc>
            </a:pPr>
            <a:endParaRPr altLang="Arial" dirty="0" sz="1200" lang="Arial"/>
          </a:p>
          <a:p>
            <a:pPr algn="l" eaLnBrk="0" rtl="0">
              <a:lnSpc>
                <a:spcPct val="9405"/>
              </a:lnSpc>
            </a:pPr>
            <a:endParaRPr altLang="Arial" dirty="0" sz="100" lang="Arial"/>
          </a:p>
          <a:p>
            <a:pPr algn="l" eaLnBrk="0" indent="-635" marL="17145" rtl="0">
              <a:lnSpc>
                <a:spcPct val="91000"/>
              </a:lnSpc>
            </a:pPr>
            <a:r>
              <a:rPr b="1" dirty="0" sz="18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Performance:</a:t>
            </a:r>
            <a:r>
              <a:rPr b="1" dirty="0" sz="1800" kern="0" spc="7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Contains</a:t>
            </a:r>
            <a:r>
              <a:rPr dirty="0" sz="1800" kern="0" spc="3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Performance</a:t>
            </a:r>
            <a:r>
              <a:rPr dirty="0" sz="1800" kern="0" spc="1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Score</a:t>
            </a:r>
            <a:r>
              <a:rPr dirty="0" sz="1800" kern="0" spc="-2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dirty="0" sz="1800" kern="0" spc="7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Current</a:t>
            </a:r>
            <a:r>
              <a:rPr dirty="0" sz="1800" kern="0" spc="3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Employee</a:t>
            </a:r>
            <a:r>
              <a:rPr dirty="0" sz="1800" kern="0" spc="3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Rating</a:t>
            </a:r>
            <a:r>
              <a:rPr dirty="0" sz="1800" kern="0" spc="-2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dirty="0" sz="1800" kern="0" spc="2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TerminationType</a:t>
            </a:r>
            <a:r>
              <a:rPr dirty="0" sz="1800" kern="0" spc="-2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dirty="0" sz="1800" kern="0" spc="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TerminationDescription</a:t>
            </a:r>
            <a:r>
              <a:rPr dirty="0" sz="1800" kern="0" spc="-2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dirty="0" sz="1800" kern="0" spc="6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1800" kern="0" spc="2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-1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DepartmentTy</a:t>
            </a:r>
            <a:r>
              <a:rPr dirty="0" sz="1800" kern="0" spc="-20">
                <a:solidFill>
                  <a:srgbClr val="43434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pe.</a:t>
            </a:r>
            <a:endParaRPr altLang="Times New Roman" dirty="0" sz="1800" lang="Times New Roman"/>
          </a:p>
        </p:txBody>
      </p:sp>
      <p:grpSp>
        <p:nvGrpSpPr>
          <p:cNvPr id="30" name="group 14"/>
          <p:cNvGrpSpPr/>
          <p:nvPr/>
        </p:nvGrpSpPr>
        <p:grpSpPr>
          <a:xfrm rot="21600000">
            <a:off x="6181162" y="3903669"/>
            <a:ext cx="2962832" cy="987913"/>
            <a:chOff x="0" y="0"/>
            <a:chExt cx="2962832" cy="987913"/>
          </a:xfrm>
        </p:grpSpPr>
        <p:sp>
          <p:nvSpPr>
            <p:cNvPr id="1048611" name="path"/>
            <p:cNvSpPr/>
            <p:nvPr/>
          </p:nvSpPr>
          <p:spPr>
            <a:xfrm>
              <a:off x="0" y="0"/>
              <a:ext cx="2962832" cy="987900"/>
            </a:xfrm>
            <a:custGeom>
              <a:avLst/>
              <a:ahLst/>
              <a:rect l="0" t="0" r="0" b="0"/>
              <a:pathLst>
                <a:path w="4665" h="1555">
                  <a:moveTo>
                    <a:pt x="3108" y="1555"/>
                  </a:moveTo>
                  <a:lnTo>
                    <a:pt x="3108" y="0"/>
                  </a:lnTo>
                  <a:lnTo>
                    <a:pt x="4665" y="1555"/>
                  </a:lnTo>
                  <a:lnTo>
                    <a:pt x="3108" y="1555"/>
                  </a:lnTo>
                  <a:close/>
                </a:path>
                <a:path w="4665" h="1555">
                  <a:moveTo>
                    <a:pt x="1557" y="1555"/>
                  </a:moveTo>
                  <a:lnTo>
                    <a:pt x="1557" y="0"/>
                  </a:lnTo>
                  <a:lnTo>
                    <a:pt x="0" y="1555"/>
                  </a:lnTo>
                  <a:lnTo>
                    <a:pt x="1557" y="1555"/>
                  </a:lnTo>
                  <a:close/>
                </a:path>
              </a:pathLst>
            </a:custGeom>
            <a:solidFill>
              <a:srgbClr val="F06292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p>
              <a:pPr algn="ctr"/>
              <a:endParaRPr altLang="en-US" lang="zh-CN"/>
            </a:p>
          </p:txBody>
        </p:sp>
        <p:sp>
          <p:nvSpPr>
            <p:cNvPr id="1048612" name="path"/>
            <p:cNvSpPr/>
            <p:nvPr/>
          </p:nvSpPr>
          <p:spPr>
            <a:xfrm>
              <a:off x="989111" y="0"/>
              <a:ext cx="989100" cy="987900"/>
            </a:xfrm>
            <a:custGeom>
              <a:avLst/>
              <a:ahLst/>
              <a:rect l="0" t="0" r="0" b="0"/>
              <a:pathLst>
                <a:path w="1557" h="1555">
                  <a:moveTo>
                    <a:pt x="0" y="0"/>
                  </a:moveTo>
                  <a:lnTo>
                    <a:pt x="1557" y="0"/>
                  </a:lnTo>
                  <a:lnTo>
                    <a:pt x="1557" y="1555"/>
                  </a:lnTo>
                  <a:lnTo>
                    <a:pt x="0" y="15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3369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p>
              <a:pPr algn="ctr"/>
              <a:endParaRPr altLang="en-US" lang="zh-CN"/>
            </a:p>
          </p:txBody>
        </p:sp>
        <p:sp>
          <p:nvSpPr>
            <p:cNvPr id="1048613" name="path"/>
            <p:cNvSpPr/>
            <p:nvPr/>
          </p:nvSpPr>
          <p:spPr>
            <a:xfrm>
              <a:off x="1973594" y="13"/>
              <a:ext cx="989100" cy="987900"/>
            </a:xfrm>
            <a:custGeom>
              <a:avLst/>
              <a:ahLst/>
              <a:rect l="0" t="0" r="0" b="0"/>
              <a:pathLst>
                <a:path w="1557" h="1555">
                  <a:moveTo>
                    <a:pt x="1557" y="0"/>
                  </a:moveTo>
                  <a:lnTo>
                    <a:pt x="1557" y="1555"/>
                  </a:lnTo>
                  <a:lnTo>
                    <a:pt x="0" y="0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rgbClr val="9C254D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p>
              <a:pPr algn="ctr"/>
              <a:endParaRPr altLang="en-US" lang="zh-CN"/>
            </a:p>
          </p:txBody>
        </p:sp>
      </p:grpSp>
      <p:sp>
        <p:nvSpPr>
          <p:cNvPr id="1048614" name="rect"/>
          <p:cNvSpPr/>
          <p:nvPr/>
        </p:nvSpPr>
        <p:spPr>
          <a:xfrm>
            <a:off x="0" y="4891594"/>
            <a:ext cx="9144000" cy="251905"/>
          </a:xfrm>
          <a:prstGeom prst="rect"/>
          <a:solidFill>
            <a:srgbClr val="2A399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push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extbox 43"/>
          <p:cNvSpPr/>
          <p:nvPr/>
        </p:nvSpPr>
        <p:spPr>
          <a:xfrm>
            <a:off x="300612" y="268508"/>
            <a:ext cx="8483600" cy="3380104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67695"/>
              </a:lnSpc>
            </a:pPr>
            <a:endParaRPr altLang="Arial" dirty="0" sz="100" lang="Arial"/>
          </a:p>
          <a:p>
            <a:pPr algn="l" eaLnBrk="0" marL="12700" rtl="0">
              <a:lnSpc>
                <a:spcPct val="78000"/>
              </a:lnSpc>
            </a:pPr>
            <a:r>
              <a:rPr b="1" dirty="0" sz="3800" kern="0" spc="-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b="1" dirty="0" sz="3800" kern="0" spc="3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3800" kern="0" spc="-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"WOW"</a:t>
            </a:r>
            <a:r>
              <a:rPr b="1" dirty="0" sz="38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3800" kern="0" spc="-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b="1" dirty="0" sz="3800" kern="0" spc="1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3800" kern="0" spc="-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OUR</a:t>
            </a:r>
            <a:r>
              <a:rPr b="1" dirty="0" sz="3800" kern="0" spc="1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3800" kern="0" spc="-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SOLUTION</a:t>
            </a:r>
            <a:endParaRPr altLang="Times New Roman" dirty="0" sz="3800" lang="Times New Roman"/>
          </a:p>
          <a:p>
            <a:pPr algn="l" eaLnBrk="0" indent="7620" marL="113029" rtl="0">
              <a:lnSpc>
                <a:spcPct val="113000"/>
              </a:lnSpc>
              <a:spcBef>
                <a:spcPts val="1328"/>
              </a:spcBef>
            </a:pPr>
            <a:r>
              <a:rPr dirty="0" sz="20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2000" kern="0" spc="1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"</a:t>
            </a:r>
            <a:r>
              <a:rPr dirty="0" sz="20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WOW</a:t>
            </a:r>
            <a:r>
              <a:rPr dirty="0" sz="20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"</a:t>
            </a:r>
            <a:r>
              <a:rPr dirty="0" sz="20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dirty="0" sz="20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our</a:t>
            </a:r>
            <a:r>
              <a:rPr dirty="0" sz="2000" kern="0" spc="9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solution</a:t>
            </a:r>
            <a:r>
              <a:rPr dirty="0" sz="20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dirty="0" sz="20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dirty="0" sz="20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use</a:t>
            </a:r>
            <a:r>
              <a:rPr dirty="0" sz="20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dirty="0" sz="2000" kern="0" spc="-1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dirty="0" sz="2000" kern="0" spc="9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simple</a:t>
            </a:r>
            <a:r>
              <a:rPr dirty="0" sz="20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formul</a:t>
            </a:r>
            <a:r>
              <a:rPr dirty="0" sz="20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dirty="0" sz="20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dirty="0" sz="20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calculate</a:t>
            </a:r>
            <a:r>
              <a:rPr dirty="0" sz="20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employee</a:t>
            </a:r>
            <a:r>
              <a:rPr dirty="0" sz="20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dirty="0" sz="20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performan</a:t>
            </a:r>
            <a:r>
              <a:rPr dirty="0" sz="20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ce</a:t>
            </a:r>
            <a:r>
              <a:rPr dirty="0" sz="20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20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levels:</a:t>
            </a:r>
            <a:endParaRPr altLang="Times New Roman" dirty="0" sz="2000" lang="Times New Roman"/>
          </a:p>
          <a:p>
            <a:pPr algn="l" eaLnBrk="0" marL="120014" rtl="0">
              <a:lnSpc>
                <a:spcPct val="77000"/>
              </a:lnSpc>
              <a:spcBef>
                <a:spcPts val="675"/>
              </a:spcBef>
            </a:pPr>
            <a:r>
              <a:rPr b="1" dirty="0" sz="20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Performance</a:t>
            </a:r>
            <a:r>
              <a:rPr b="1" dirty="0" sz="20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20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Level</a:t>
            </a:r>
            <a:r>
              <a:rPr b="1" dirty="0" sz="20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20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b="1" dirty="0" sz="20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20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Performance</a:t>
            </a:r>
            <a:r>
              <a:rPr b="1" dirty="0" sz="2000" kern="0" spc="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20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Score</a:t>
            </a:r>
            <a:r>
              <a:rPr b="1" dirty="0" sz="20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20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+</a:t>
            </a:r>
            <a:r>
              <a:rPr b="1" dirty="0" sz="20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20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Current</a:t>
            </a:r>
            <a:r>
              <a:rPr b="1" dirty="0" sz="20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20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Emp</a:t>
            </a:r>
            <a:r>
              <a:rPr b="1" dirty="0" sz="20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loyee</a:t>
            </a:r>
            <a:r>
              <a:rPr b="1" dirty="0" sz="20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b="1" dirty="0" sz="2000" kern="0" spc="-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Rating</a:t>
            </a:r>
            <a:endParaRPr altLang="Times New Roman" dirty="0" sz="2000" lang="Times New Roman"/>
          </a:p>
          <a:p>
            <a:pPr algn="l" eaLnBrk="0" indent="5080" marL="116204" rtl="0">
              <a:lnSpc>
                <a:spcPct val="121000"/>
              </a:lnSpc>
              <a:spcBef>
                <a:spcPts val="240"/>
              </a:spcBef>
            </a:pPr>
            <a:r>
              <a:rPr dirty="0" sz="18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dirty="0" sz="1800" kern="0" spc="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formula</a:t>
            </a:r>
            <a:r>
              <a:rPr dirty="0" sz="18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combines</a:t>
            </a:r>
            <a:r>
              <a:rPr dirty="0" sz="18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both</a:t>
            </a:r>
            <a:r>
              <a:rPr dirty="0" sz="18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qualitative</a:t>
            </a:r>
            <a:r>
              <a:rPr dirty="0" sz="18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18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quantitative</a:t>
            </a:r>
            <a:r>
              <a:rPr dirty="0" sz="18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measures,</a:t>
            </a:r>
            <a:r>
              <a:rPr dirty="0" sz="18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making</a:t>
            </a:r>
            <a:r>
              <a:rPr dirty="0" sz="18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dirty="0" sz="18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-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easy</a:t>
            </a:r>
            <a:r>
              <a:rPr dirty="0" sz="18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dirty="0" sz="18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dirty="0" sz="18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assess</a:t>
            </a:r>
            <a:r>
              <a:rPr dirty="0" sz="18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dirty="0" sz="18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vi</a:t>
            </a:r>
            <a:r>
              <a:rPr dirty="0" sz="18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sualize</a:t>
            </a:r>
            <a:r>
              <a:rPr dirty="0" sz="18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overall</a:t>
            </a:r>
            <a:r>
              <a:rPr dirty="0" sz="18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employee</a:t>
            </a:r>
            <a:r>
              <a:rPr dirty="0" sz="1800" kern="0" spc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performance.</a:t>
            </a:r>
            <a:r>
              <a:rPr dirty="0" sz="18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18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Our</a:t>
            </a:r>
            <a:r>
              <a:rPr dirty="0" sz="1800" kern="0" spc="2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solution</a:t>
            </a:r>
            <a:r>
              <a:rPr dirty="0" sz="1800" kern="0" spc="2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goes</a:t>
            </a:r>
            <a:r>
              <a:rPr dirty="0" sz="1800" kern="0" spc="3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beyond</a:t>
            </a:r>
            <a:r>
              <a:rPr dirty="0" sz="18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dirty="0" sz="18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mere</a:t>
            </a:r>
            <a:r>
              <a:rPr dirty="0" sz="1800" kern="0" spc="3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metrics.</a:t>
            </a:r>
            <a:r>
              <a:rPr dirty="0" sz="1800" kern="0" spc="3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dirty="0" sz="1800" kern="0" spc="2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combines</a:t>
            </a:r>
            <a:r>
              <a:rPr dirty="0" sz="1800" kern="0" spc="2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advanced</a:t>
            </a:r>
            <a:r>
              <a:rPr dirty="0" sz="1800" kern="0" spc="2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analytics</a:t>
            </a:r>
            <a:r>
              <a:rPr dirty="0" sz="1800" kern="0" spc="2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r>
              <a:rPr dirty="0" sz="1800" kern="0" spc="2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qualitative</a:t>
            </a:r>
            <a:r>
              <a:rPr dirty="0" sz="1800" kern="0" spc="2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feedback</a:t>
            </a:r>
            <a:r>
              <a:rPr dirty="0" sz="1800" kern="0" spc="2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dirty="0" sz="1800" kern="0" spc="3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provide</a:t>
            </a:r>
            <a:r>
              <a:rPr dirty="0" sz="1800" kern="0" spc="2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dirty="0" sz="1800" kern="0" lang="en-US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holistic</a:t>
            </a:r>
            <a:r>
              <a:rPr dirty="0" sz="1800" kern="0" spc="2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view</a:t>
            </a:r>
            <a:r>
              <a:rPr dirty="0" sz="1800" kern="0" spc="2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dirty="0" sz="1800" kern="0" spc="1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dirty="0" sz="18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mployee</a:t>
            </a:r>
            <a:r>
              <a:rPr dirty="0" sz="1800" kern="0" spc="3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performance,</a:t>
            </a:r>
            <a:r>
              <a:rPr dirty="0" sz="1800" kern="0" spc="2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ensuring</a:t>
            </a:r>
            <a:r>
              <a:rPr dirty="0" sz="1800" kern="0" spc="3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that</a:t>
            </a:r>
            <a:r>
              <a:rPr dirty="0" sz="1800" kern="0" spc="2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every</a:t>
            </a:r>
            <a:r>
              <a:rPr dirty="0" sz="1800" kern="0" spc="2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dirty="0" sz="1800" kern="0" spc="3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point</a:t>
            </a:r>
            <a:r>
              <a:rPr dirty="0" sz="1800" kern="0" spc="3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dirty="0" sz="1800" kern="0" lang="en-US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contextualized</a:t>
            </a:r>
            <a:r>
              <a:rPr dirty="0" sz="1800" kern="0" spc="3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by</a:t>
            </a:r>
            <a:r>
              <a:rPr dirty="0" sz="1800" kern="0" spc="3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human</a:t>
            </a:r>
            <a:r>
              <a:rPr dirty="0" sz="1800" kern="0" spc="3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800" kern="0" spc="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insights.</a:t>
            </a:r>
            <a:endParaRPr altLang="Arial" dirty="0" sz="2000" lang="Arial"/>
          </a:p>
        </p:txBody>
      </p:sp>
      <p:pic>
        <p:nvPicPr>
          <p:cNvPr id="2097155" name="picture 4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6182720" y="3904653"/>
            <a:ext cx="2961279" cy="988162"/>
          </a:xfrm>
          <a:prstGeom prst="rect"/>
        </p:spPr>
      </p:pic>
      <p:sp>
        <p:nvSpPr>
          <p:cNvPr id="1048616" name="rect"/>
          <p:cNvSpPr/>
          <p:nvPr/>
        </p:nvSpPr>
        <p:spPr>
          <a:xfrm>
            <a:off x="0" y="4892826"/>
            <a:ext cx="9144000" cy="250672"/>
          </a:xfrm>
          <a:prstGeom prst="rect"/>
          <a:solidFill>
            <a:srgbClr val="2A399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push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Analysis using Excel_merlin</dc:title>
  <dc:creator>Redmi Note 6 Pro</dc:creator>
  <dcterms:created xsi:type="dcterms:W3CDTF">2024-08-31T17:20:30Z</dcterms:created>
  <dcterms:modified xsi:type="dcterms:W3CDTF">2024-08-31T17:20:30Z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wqlLaW5nc29mdCBQREYgdG8gV1BTIDkwQg</vt:lpwstr>
  </property>
  <property fmtid="{D5CDD505-2E9C-101B-9397-08002B2CF9AE}" pid="3" name="Created">
    <vt:filetime>2024-09-01T01:08:31</vt:filetime>
  </property>
  <property fmtid="{D5CDD505-2E9C-101B-9397-08002B2CF9AE}" pid="4" name="ICV">
    <vt:lpwstr>102cc26c6b4740fcb1ab9bd28bb0f085</vt:lpwstr>
  </property>
</Properties>
</file>