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2696D5-42E4-4D8F-8327-1F2B0E37EF0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7D6AA-A175-4937-96A1-A9272C8AD08C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76121E5B-3E88-47B5-9780-B127BD9EA8F2}" type="parTrans" cxnId="{7E0972AA-4AF0-4ADF-B9EA-A90747DFBED0}">
      <dgm:prSet/>
      <dgm:spPr/>
      <dgm:t>
        <a:bodyPr/>
        <a:lstStyle/>
        <a:p>
          <a:endParaRPr lang="en-US"/>
        </a:p>
      </dgm:t>
    </dgm:pt>
    <dgm:pt modelId="{9D3FBB69-EF7B-4F2B-A16E-E93A8BE7F9EC}" type="sibTrans" cxnId="{7E0972AA-4AF0-4ADF-B9EA-A90747DFBED0}">
      <dgm:prSet/>
      <dgm:spPr/>
      <dgm:t>
        <a:bodyPr/>
        <a:lstStyle/>
        <a:p>
          <a:endParaRPr lang="en-US"/>
        </a:p>
      </dgm:t>
    </dgm:pt>
    <dgm:pt modelId="{263B7FC1-4B4C-4546-BC67-A24BB104436D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AB3E96C1-1740-43D1-81F1-93B0E9B6C263}" type="parTrans" cxnId="{9B010C81-0036-4BF0-88A1-B259FAAEC768}">
      <dgm:prSet/>
      <dgm:spPr/>
      <dgm:t>
        <a:bodyPr/>
        <a:lstStyle/>
        <a:p>
          <a:endParaRPr lang="en-US"/>
        </a:p>
      </dgm:t>
    </dgm:pt>
    <dgm:pt modelId="{ADCD15EF-08F5-4522-909B-C1F8D664F47F}" type="sibTrans" cxnId="{9B010C81-0036-4BF0-88A1-B259FAAEC768}">
      <dgm:prSet/>
      <dgm:spPr/>
      <dgm:t>
        <a:bodyPr/>
        <a:lstStyle/>
        <a:p>
          <a:endParaRPr lang="en-US"/>
        </a:p>
      </dgm:t>
    </dgm:pt>
    <dgm:pt modelId="{4054C1A7-2575-4C1F-92F7-29EA9820C631}">
      <dgm:prSet phldrT="[Text]"/>
      <dgm:spPr/>
      <dgm:t>
        <a:bodyPr/>
        <a:lstStyle/>
        <a:p>
          <a:r>
            <a:rPr lang="en-US" dirty="0" smtClean="0"/>
            <a:t>Password</a:t>
          </a:r>
          <a:endParaRPr lang="en-US" dirty="0"/>
        </a:p>
      </dgm:t>
    </dgm:pt>
    <dgm:pt modelId="{5B361399-119C-46DB-AD5D-6533A79715FE}" type="parTrans" cxnId="{3C9A27DE-3858-4434-8E25-55EACCBB53B6}">
      <dgm:prSet/>
      <dgm:spPr/>
      <dgm:t>
        <a:bodyPr/>
        <a:lstStyle/>
        <a:p>
          <a:endParaRPr lang="en-US"/>
        </a:p>
      </dgm:t>
    </dgm:pt>
    <dgm:pt modelId="{D69FB7F6-2BC4-4A86-8A71-EAE7FF593B8C}" type="sibTrans" cxnId="{3C9A27DE-3858-4434-8E25-55EACCBB53B6}">
      <dgm:prSet/>
      <dgm:spPr/>
      <dgm:t>
        <a:bodyPr/>
        <a:lstStyle/>
        <a:p>
          <a:endParaRPr lang="en-US"/>
        </a:p>
      </dgm:t>
    </dgm:pt>
    <dgm:pt modelId="{CE4F0B3E-105C-4F2C-BF09-14D2AC5FFC4F}">
      <dgm:prSet phldrT="[Text]"/>
      <dgm:spPr/>
      <dgm:t>
        <a:bodyPr/>
        <a:lstStyle/>
        <a:p>
          <a:r>
            <a:rPr lang="en-US" dirty="0" smtClean="0"/>
            <a:t>Details</a:t>
          </a:r>
          <a:endParaRPr lang="en-US" dirty="0"/>
        </a:p>
      </dgm:t>
    </dgm:pt>
    <dgm:pt modelId="{FB815CF3-3C2E-43FF-9440-F5E7FDE3A108}" type="parTrans" cxnId="{D4CB6D32-D73E-4F25-B19B-979DB422DE31}">
      <dgm:prSet/>
      <dgm:spPr/>
      <dgm:t>
        <a:bodyPr/>
        <a:lstStyle/>
        <a:p>
          <a:endParaRPr lang="en-US"/>
        </a:p>
      </dgm:t>
    </dgm:pt>
    <dgm:pt modelId="{1A213132-8618-41E2-A047-DEB515556C3E}" type="sibTrans" cxnId="{D4CB6D32-D73E-4F25-B19B-979DB422DE31}">
      <dgm:prSet/>
      <dgm:spPr/>
      <dgm:t>
        <a:bodyPr/>
        <a:lstStyle/>
        <a:p>
          <a:endParaRPr lang="en-US"/>
        </a:p>
      </dgm:t>
    </dgm:pt>
    <dgm:pt modelId="{5E9AA4D3-336D-4D9F-8181-4014C75002DA}">
      <dgm:prSet phldrT="[Text]"/>
      <dgm:spPr/>
      <dgm:t>
        <a:bodyPr/>
        <a:lstStyle/>
        <a:p>
          <a:r>
            <a:rPr lang="en-US" dirty="0" smtClean="0"/>
            <a:t>phone</a:t>
          </a:r>
          <a:endParaRPr lang="en-US" dirty="0"/>
        </a:p>
      </dgm:t>
    </dgm:pt>
    <dgm:pt modelId="{2ECC8E28-0830-48A6-9827-091FC46567BA}" type="parTrans" cxnId="{C1C24EF8-8809-42C2-9F01-7504C9BB1CF7}">
      <dgm:prSet/>
      <dgm:spPr/>
      <dgm:t>
        <a:bodyPr/>
        <a:lstStyle/>
        <a:p>
          <a:endParaRPr lang="en-US"/>
        </a:p>
      </dgm:t>
    </dgm:pt>
    <dgm:pt modelId="{775344F4-86DE-4A93-B145-6B3CB4FB58C7}" type="sibTrans" cxnId="{C1C24EF8-8809-42C2-9F01-7504C9BB1CF7}">
      <dgm:prSet/>
      <dgm:spPr/>
      <dgm:t>
        <a:bodyPr/>
        <a:lstStyle/>
        <a:p>
          <a:endParaRPr lang="en-US"/>
        </a:p>
      </dgm:t>
    </dgm:pt>
    <dgm:pt modelId="{1A801AE5-C17F-492B-9712-98C51036F085}">
      <dgm:prSet phldrT="[Text]"/>
      <dgm:spPr/>
      <dgm:t>
        <a:bodyPr/>
        <a:lstStyle/>
        <a:p>
          <a:r>
            <a:rPr lang="en-US" dirty="0" err="1" smtClean="0"/>
            <a:t>Linkedin</a:t>
          </a:r>
          <a:r>
            <a:rPr lang="en-US" dirty="0" smtClean="0"/>
            <a:t> </a:t>
          </a:r>
          <a:r>
            <a:rPr lang="en-US" dirty="0" err="1" smtClean="0"/>
            <a:t>Url</a:t>
          </a:r>
          <a:endParaRPr lang="en-US" dirty="0"/>
        </a:p>
      </dgm:t>
    </dgm:pt>
    <dgm:pt modelId="{3D517320-C048-42FB-BEA3-8220D88F94C5}" type="parTrans" cxnId="{FDEDDA69-6C31-4AE2-A15D-99066515D2A8}">
      <dgm:prSet/>
      <dgm:spPr/>
      <dgm:t>
        <a:bodyPr/>
        <a:lstStyle/>
        <a:p>
          <a:endParaRPr lang="en-US"/>
        </a:p>
      </dgm:t>
    </dgm:pt>
    <dgm:pt modelId="{3EFB78AE-5520-409F-BB0E-C00426DEA0A6}" type="sibTrans" cxnId="{FDEDDA69-6C31-4AE2-A15D-99066515D2A8}">
      <dgm:prSet/>
      <dgm:spPr/>
      <dgm:t>
        <a:bodyPr/>
        <a:lstStyle/>
        <a:p>
          <a:endParaRPr lang="en-US"/>
        </a:p>
      </dgm:t>
    </dgm:pt>
    <dgm:pt modelId="{63007533-1B71-4F64-9911-007A34F8E9B6}">
      <dgm:prSet phldrT="[Text]"/>
      <dgm:spPr/>
      <dgm:t>
        <a:bodyPr/>
        <a:lstStyle/>
        <a:p>
          <a:r>
            <a:rPr lang="en-US" dirty="0" smtClean="0"/>
            <a:t>Logout</a:t>
          </a:r>
          <a:endParaRPr lang="en-US" dirty="0"/>
        </a:p>
      </dgm:t>
    </dgm:pt>
    <dgm:pt modelId="{322CD252-17F0-4CBE-B3CB-3E60B267EE7B}" type="parTrans" cxnId="{0C1C9426-6D09-4A02-9394-498C4990C2CA}">
      <dgm:prSet/>
      <dgm:spPr/>
      <dgm:t>
        <a:bodyPr/>
        <a:lstStyle/>
        <a:p>
          <a:endParaRPr lang="en-US"/>
        </a:p>
      </dgm:t>
    </dgm:pt>
    <dgm:pt modelId="{26BF549D-95E0-4B00-938F-40971085FE95}" type="sibTrans" cxnId="{0C1C9426-6D09-4A02-9394-498C4990C2CA}">
      <dgm:prSet/>
      <dgm:spPr/>
      <dgm:t>
        <a:bodyPr/>
        <a:lstStyle/>
        <a:p>
          <a:endParaRPr lang="en-US"/>
        </a:p>
      </dgm:t>
    </dgm:pt>
    <dgm:pt modelId="{B262002A-612E-454B-8432-72DF6C01D946}">
      <dgm:prSet phldrT="[Text]"/>
      <dgm:spPr/>
      <dgm:t>
        <a:bodyPr/>
        <a:lstStyle/>
        <a:p>
          <a:r>
            <a:rPr lang="en-US" dirty="0" smtClean="0"/>
            <a:t>Logout from session with valid token</a:t>
          </a:r>
          <a:endParaRPr lang="en-US" dirty="0"/>
        </a:p>
      </dgm:t>
    </dgm:pt>
    <dgm:pt modelId="{12C797B5-4B7A-489C-A63A-DC09F78F40E1}" type="parTrans" cxnId="{CE4BC5BA-892C-41C4-952D-0A4463B08966}">
      <dgm:prSet/>
      <dgm:spPr/>
      <dgm:t>
        <a:bodyPr/>
        <a:lstStyle/>
        <a:p>
          <a:endParaRPr lang="en-US"/>
        </a:p>
      </dgm:t>
    </dgm:pt>
    <dgm:pt modelId="{8FB7BE4F-00DB-453F-A01A-955C828175EC}" type="sibTrans" cxnId="{CE4BC5BA-892C-41C4-952D-0A4463B08966}">
      <dgm:prSet/>
      <dgm:spPr/>
      <dgm:t>
        <a:bodyPr/>
        <a:lstStyle/>
        <a:p>
          <a:endParaRPr lang="en-US"/>
        </a:p>
      </dgm:t>
    </dgm:pt>
    <dgm:pt modelId="{AFDBF288-0042-479E-8456-14990F7E18C0}">
      <dgm:prSet phldrT="[Text]"/>
      <dgm:spPr/>
      <dgm:t>
        <a:bodyPr/>
        <a:lstStyle/>
        <a:p>
          <a:r>
            <a:rPr lang="en-US" dirty="0" err="1" smtClean="0"/>
            <a:t>calenderLink</a:t>
          </a:r>
          <a:endParaRPr lang="en-US" dirty="0"/>
        </a:p>
      </dgm:t>
    </dgm:pt>
    <dgm:pt modelId="{89452C7D-73C6-45FE-BD33-6A38B20A955B}" type="parTrans" cxnId="{48E13B6A-84ED-46E9-93C6-27C5E0EAC4E7}">
      <dgm:prSet/>
      <dgm:spPr/>
      <dgm:t>
        <a:bodyPr/>
        <a:lstStyle/>
        <a:p>
          <a:endParaRPr lang="en-US"/>
        </a:p>
      </dgm:t>
    </dgm:pt>
    <dgm:pt modelId="{A8FCB1ED-FDD7-4EBB-8850-22CAC54AA031}" type="sibTrans" cxnId="{48E13B6A-84ED-46E9-93C6-27C5E0EAC4E7}">
      <dgm:prSet/>
      <dgm:spPr/>
      <dgm:t>
        <a:bodyPr/>
        <a:lstStyle/>
        <a:p>
          <a:endParaRPr lang="en-US"/>
        </a:p>
      </dgm:t>
    </dgm:pt>
    <dgm:pt modelId="{CDAD71F6-B0A6-4B6B-8AD5-3D0B4AD3A4EC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61DEDA97-7ECF-4447-805F-B691BDACA620}" type="parTrans" cxnId="{D7DB7011-2BB4-4877-B356-EEC9D322889E}">
      <dgm:prSet/>
      <dgm:spPr/>
      <dgm:t>
        <a:bodyPr/>
        <a:lstStyle/>
        <a:p>
          <a:endParaRPr lang="en-US"/>
        </a:p>
      </dgm:t>
    </dgm:pt>
    <dgm:pt modelId="{2892C836-BBB5-4CD7-BFBC-B0898C23E0D2}" type="sibTrans" cxnId="{D7DB7011-2BB4-4877-B356-EEC9D322889E}">
      <dgm:prSet/>
      <dgm:spPr/>
      <dgm:t>
        <a:bodyPr/>
        <a:lstStyle/>
        <a:p>
          <a:endParaRPr lang="en-US"/>
        </a:p>
      </dgm:t>
    </dgm:pt>
    <dgm:pt modelId="{BF347B9F-9780-4EF2-8132-AED6648C472D}">
      <dgm:prSet phldrT="[Text]"/>
      <dgm:spPr/>
      <dgm:t>
        <a:bodyPr/>
        <a:lstStyle/>
        <a:p>
          <a:r>
            <a:rPr lang="en-US" smtClean="0"/>
            <a:t>title</a:t>
          </a:r>
          <a:endParaRPr lang="en-US" dirty="0"/>
        </a:p>
      </dgm:t>
    </dgm:pt>
    <dgm:pt modelId="{D7A4A70A-90E0-4EBC-A6FE-FB652EFFF2EB}" type="parTrans" cxnId="{2308EBE1-B110-489A-9CDC-B668B8801EE8}">
      <dgm:prSet/>
      <dgm:spPr/>
      <dgm:t>
        <a:bodyPr/>
        <a:lstStyle/>
        <a:p>
          <a:endParaRPr lang="en-US"/>
        </a:p>
      </dgm:t>
    </dgm:pt>
    <dgm:pt modelId="{BA18912C-4B15-4903-A123-64C2CE42FBC9}" type="sibTrans" cxnId="{2308EBE1-B110-489A-9CDC-B668B8801EE8}">
      <dgm:prSet/>
      <dgm:spPr/>
      <dgm:t>
        <a:bodyPr/>
        <a:lstStyle/>
        <a:p>
          <a:endParaRPr lang="en-US"/>
        </a:p>
      </dgm:t>
    </dgm:pt>
    <dgm:pt modelId="{33B69D0E-3895-43EA-BB18-6E9329DDCFB7}" type="pres">
      <dgm:prSet presAssocID="{D22696D5-42E4-4D8F-8327-1F2B0E37EF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0BB214-BDF1-4E1F-BD11-A8038F34E649}" type="pres">
      <dgm:prSet presAssocID="{D22696D5-42E4-4D8F-8327-1F2B0E37EF03}" presName="tSp" presStyleCnt="0"/>
      <dgm:spPr/>
    </dgm:pt>
    <dgm:pt modelId="{6180DBCB-1873-45B8-8DF5-A9C7A327C5C5}" type="pres">
      <dgm:prSet presAssocID="{D22696D5-42E4-4D8F-8327-1F2B0E37EF03}" presName="bSp" presStyleCnt="0"/>
      <dgm:spPr/>
    </dgm:pt>
    <dgm:pt modelId="{05AFA2F4-877A-44B1-95F5-07EDEF41397D}" type="pres">
      <dgm:prSet presAssocID="{D22696D5-42E4-4D8F-8327-1F2B0E37EF03}" presName="process" presStyleCnt="0"/>
      <dgm:spPr/>
    </dgm:pt>
    <dgm:pt modelId="{80FAF7A4-3873-4684-AC56-8AD74F0D8AE6}" type="pres">
      <dgm:prSet presAssocID="{3447D6AA-A175-4937-96A1-A9272C8AD08C}" presName="composite1" presStyleCnt="0"/>
      <dgm:spPr/>
    </dgm:pt>
    <dgm:pt modelId="{ABC905B6-14B7-4BBC-95D8-3678C9B444F5}" type="pres">
      <dgm:prSet presAssocID="{3447D6AA-A175-4937-96A1-A9272C8AD08C}" presName="dummyNode1" presStyleLbl="node1" presStyleIdx="0" presStyleCnt="3"/>
      <dgm:spPr/>
    </dgm:pt>
    <dgm:pt modelId="{BD555B88-CF10-4433-B2D9-BC4122640092}" type="pres">
      <dgm:prSet presAssocID="{3447D6AA-A175-4937-96A1-A9272C8AD08C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9919C-C749-4C49-8B23-605F9F8ECF9B}" type="pres">
      <dgm:prSet presAssocID="{3447D6AA-A175-4937-96A1-A9272C8AD08C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D6B31-7C12-4FDB-96CD-1C31420F41E3}" type="pres">
      <dgm:prSet presAssocID="{3447D6AA-A175-4937-96A1-A9272C8AD08C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74019-6C40-4BD1-8E33-069BFE6B5FFB}" type="pres">
      <dgm:prSet presAssocID="{3447D6AA-A175-4937-96A1-A9272C8AD08C}" presName="connSite1" presStyleCnt="0"/>
      <dgm:spPr/>
    </dgm:pt>
    <dgm:pt modelId="{BF39A9EB-5F27-40E1-A98A-EF37EEBBD1F6}" type="pres">
      <dgm:prSet presAssocID="{9D3FBB69-EF7B-4F2B-A16E-E93A8BE7F9EC}" presName="Name9" presStyleLbl="sibTrans2D1" presStyleIdx="0" presStyleCnt="2"/>
      <dgm:spPr/>
      <dgm:t>
        <a:bodyPr/>
        <a:lstStyle/>
        <a:p>
          <a:endParaRPr lang="en-US"/>
        </a:p>
      </dgm:t>
    </dgm:pt>
    <dgm:pt modelId="{F71A002B-3523-46E1-81EB-EED5E3748052}" type="pres">
      <dgm:prSet presAssocID="{CE4F0B3E-105C-4F2C-BF09-14D2AC5FFC4F}" presName="composite2" presStyleCnt="0"/>
      <dgm:spPr/>
    </dgm:pt>
    <dgm:pt modelId="{F4C7D351-C430-4F7B-8F3D-1D701D555F2C}" type="pres">
      <dgm:prSet presAssocID="{CE4F0B3E-105C-4F2C-BF09-14D2AC5FFC4F}" presName="dummyNode2" presStyleLbl="node1" presStyleIdx="0" presStyleCnt="3"/>
      <dgm:spPr/>
    </dgm:pt>
    <dgm:pt modelId="{29A0BC0B-5654-49F4-AD68-8E0892E3A1F4}" type="pres">
      <dgm:prSet presAssocID="{CE4F0B3E-105C-4F2C-BF09-14D2AC5FFC4F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B39A1-4309-43F4-9BBF-E6D9C9E487A3}" type="pres">
      <dgm:prSet presAssocID="{CE4F0B3E-105C-4F2C-BF09-14D2AC5FFC4F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56D2BF-C0F6-4F9E-8A23-4E376AC7F873}" type="pres">
      <dgm:prSet presAssocID="{CE4F0B3E-105C-4F2C-BF09-14D2AC5FFC4F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6425-03A5-4336-8414-84192ADDAC1E}" type="pres">
      <dgm:prSet presAssocID="{CE4F0B3E-105C-4F2C-BF09-14D2AC5FFC4F}" presName="connSite2" presStyleCnt="0"/>
      <dgm:spPr/>
    </dgm:pt>
    <dgm:pt modelId="{741DA84F-CB75-4CFA-9ACC-CD15C54CE59E}" type="pres">
      <dgm:prSet presAssocID="{1A213132-8618-41E2-A047-DEB515556C3E}" presName="Name18" presStyleLbl="sibTrans2D1" presStyleIdx="1" presStyleCnt="2"/>
      <dgm:spPr/>
      <dgm:t>
        <a:bodyPr/>
        <a:lstStyle/>
        <a:p>
          <a:endParaRPr lang="en-US"/>
        </a:p>
      </dgm:t>
    </dgm:pt>
    <dgm:pt modelId="{A006B34A-EF91-4321-9C2F-F660D036D20C}" type="pres">
      <dgm:prSet presAssocID="{63007533-1B71-4F64-9911-007A34F8E9B6}" presName="composite1" presStyleCnt="0"/>
      <dgm:spPr/>
    </dgm:pt>
    <dgm:pt modelId="{01298A0E-FAAE-4898-8414-50D0B00BE3A1}" type="pres">
      <dgm:prSet presAssocID="{63007533-1B71-4F64-9911-007A34F8E9B6}" presName="dummyNode1" presStyleLbl="node1" presStyleIdx="1" presStyleCnt="3"/>
      <dgm:spPr/>
    </dgm:pt>
    <dgm:pt modelId="{5F4A1819-A120-4120-ADA2-77B44C33D733}" type="pres">
      <dgm:prSet presAssocID="{63007533-1B71-4F64-9911-007A34F8E9B6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B9E18-5FF9-4C5C-A15C-0BB147F2C9A1}" type="pres">
      <dgm:prSet presAssocID="{63007533-1B71-4F64-9911-007A34F8E9B6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4B4B9-04AD-4A64-B169-8B7214B6EE95}" type="pres">
      <dgm:prSet presAssocID="{63007533-1B71-4F64-9911-007A34F8E9B6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9A9D6-880D-4905-986C-BDE22D2A1266}" type="pres">
      <dgm:prSet presAssocID="{63007533-1B71-4F64-9911-007A34F8E9B6}" presName="connSite1" presStyleCnt="0"/>
      <dgm:spPr/>
    </dgm:pt>
  </dgm:ptLst>
  <dgm:cxnLst>
    <dgm:cxn modelId="{211E4092-0766-4F3B-BB3B-A57045B5B70F}" type="presOf" srcId="{AFDBF288-0042-479E-8456-14990F7E18C0}" destId="{29A0BC0B-5654-49F4-AD68-8E0892E3A1F4}" srcOrd="0" destOrd="2" presId="urn:microsoft.com/office/officeart/2005/8/layout/hProcess4"/>
    <dgm:cxn modelId="{0C1C9426-6D09-4A02-9394-498C4990C2CA}" srcId="{D22696D5-42E4-4D8F-8327-1F2B0E37EF03}" destId="{63007533-1B71-4F64-9911-007A34F8E9B6}" srcOrd="2" destOrd="0" parTransId="{322CD252-17F0-4CBE-B3CB-3E60B267EE7B}" sibTransId="{26BF549D-95E0-4B00-938F-40971085FE95}"/>
    <dgm:cxn modelId="{6B987992-F25C-41BE-B833-250F3A7A6774}" type="presOf" srcId="{1A213132-8618-41E2-A047-DEB515556C3E}" destId="{741DA84F-CB75-4CFA-9ACC-CD15C54CE59E}" srcOrd="0" destOrd="0" presId="urn:microsoft.com/office/officeart/2005/8/layout/hProcess4"/>
    <dgm:cxn modelId="{C6262020-EAF6-4FA6-8501-98C067B597B3}" type="presOf" srcId="{AFDBF288-0042-479E-8456-14990F7E18C0}" destId="{EDBB39A1-4309-43F4-9BBF-E6D9C9E487A3}" srcOrd="1" destOrd="2" presId="urn:microsoft.com/office/officeart/2005/8/layout/hProcess4"/>
    <dgm:cxn modelId="{FDEDDA69-6C31-4AE2-A15D-99066515D2A8}" srcId="{CE4F0B3E-105C-4F2C-BF09-14D2AC5FFC4F}" destId="{1A801AE5-C17F-492B-9712-98C51036F085}" srcOrd="1" destOrd="0" parTransId="{3D517320-C048-42FB-BEA3-8220D88F94C5}" sibTransId="{3EFB78AE-5520-409F-BB0E-C00426DEA0A6}"/>
    <dgm:cxn modelId="{919AB910-E05D-4835-99CB-D3D15F0F5817}" type="presOf" srcId="{CE4F0B3E-105C-4F2C-BF09-14D2AC5FFC4F}" destId="{6856D2BF-C0F6-4F9E-8A23-4E376AC7F873}" srcOrd="0" destOrd="0" presId="urn:microsoft.com/office/officeart/2005/8/layout/hProcess4"/>
    <dgm:cxn modelId="{1BEBC897-AB41-412E-B81A-72119290253E}" type="presOf" srcId="{5E9AA4D3-336D-4D9F-8181-4014C75002DA}" destId="{29A0BC0B-5654-49F4-AD68-8E0892E3A1F4}" srcOrd="0" destOrd="0" presId="urn:microsoft.com/office/officeart/2005/8/layout/hProcess4"/>
    <dgm:cxn modelId="{34A5F79C-EF47-423A-9EC6-38CDAA49CFE2}" type="presOf" srcId="{B262002A-612E-454B-8432-72DF6C01D946}" destId="{5F4A1819-A120-4120-ADA2-77B44C33D733}" srcOrd="0" destOrd="0" presId="urn:microsoft.com/office/officeart/2005/8/layout/hProcess4"/>
    <dgm:cxn modelId="{3C9A27DE-3858-4434-8E25-55EACCBB53B6}" srcId="{3447D6AA-A175-4937-96A1-A9272C8AD08C}" destId="{4054C1A7-2575-4C1F-92F7-29EA9820C631}" srcOrd="1" destOrd="0" parTransId="{5B361399-119C-46DB-AD5D-6533A79715FE}" sibTransId="{D69FB7F6-2BC4-4A86-8A71-EAE7FF593B8C}"/>
    <dgm:cxn modelId="{CE4BC5BA-892C-41C4-952D-0A4463B08966}" srcId="{63007533-1B71-4F64-9911-007A34F8E9B6}" destId="{B262002A-612E-454B-8432-72DF6C01D946}" srcOrd="0" destOrd="0" parTransId="{12C797B5-4B7A-489C-A63A-DC09F78F40E1}" sibTransId="{8FB7BE4F-00DB-453F-A01A-955C828175EC}"/>
    <dgm:cxn modelId="{03108888-FB5F-4DBB-9861-068EE54A8DB3}" type="presOf" srcId="{5E9AA4D3-336D-4D9F-8181-4014C75002DA}" destId="{EDBB39A1-4309-43F4-9BBF-E6D9C9E487A3}" srcOrd="1" destOrd="0" presId="urn:microsoft.com/office/officeart/2005/8/layout/hProcess4"/>
    <dgm:cxn modelId="{2308EBE1-B110-489A-9CDC-B668B8801EE8}" srcId="{CE4F0B3E-105C-4F2C-BF09-14D2AC5FFC4F}" destId="{BF347B9F-9780-4EF2-8132-AED6648C472D}" srcOrd="4" destOrd="0" parTransId="{D7A4A70A-90E0-4EBC-A6FE-FB652EFFF2EB}" sibTransId="{BA18912C-4B15-4903-A123-64C2CE42FBC9}"/>
    <dgm:cxn modelId="{D4CB6D32-D73E-4F25-B19B-979DB422DE31}" srcId="{D22696D5-42E4-4D8F-8327-1F2B0E37EF03}" destId="{CE4F0B3E-105C-4F2C-BF09-14D2AC5FFC4F}" srcOrd="1" destOrd="0" parTransId="{FB815CF3-3C2E-43FF-9440-F5E7FDE3A108}" sibTransId="{1A213132-8618-41E2-A047-DEB515556C3E}"/>
    <dgm:cxn modelId="{586D06EF-0D53-40F2-A42D-86192240BAD2}" type="presOf" srcId="{1A801AE5-C17F-492B-9712-98C51036F085}" destId="{EDBB39A1-4309-43F4-9BBF-E6D9C9E487A3}" srcOrd="1" destOrd="1" presId="urn:microsoft.com/office/officeart/2005/8/layout/hProcess4"/>
    <dgm:cxn modelId="{48E13B6A-84ED-46E9-93C6-27C5E0EAC4E7}" srcId="{CE4F0B3E-105C-4F2C-BF09-14D2AC5FFC4F}" destId="{AFDBF288-0042-479E-8456-14990F7E18C0}" srcOrd="2" destOrd="0" parTransId="{89452C7D-73C6-45FE-BD33-6A38B20A955B}" sibTransId="{A8FCB1ED-FDD7-4EBB-8850-22CAC54AA031}"/>
    <dgm:cxn modelId="{C1C24EF8-8809-42C2-9F01-7504C9BB1CF7}" srcId="{CE4F0B3E-105C-4F2C-BF09-14D2AC5FFC4F}" destId="{5E9AA4D3-336D-4D9F-8181-4014C75002DA}" srcOrd="0" destOrd="0" parTransId="{2ECC8E28-0830-48A6-9827-091FC46567BA}" sibTransId="{775344F4-86DE-4A93-B145-6B3CB4FB58C7}"/>
    <dgm:cxn modelId="{144DA8A1-6BD5-454A-BBBD-C34D8DCA7A86}" type="presOf" srcId="{1A801AE5-C17F-492B-9712-98C51036F085}" destId="{29A0BC0B-5654-49F4-AD68-8E0892E3A1F4}" srcOrd="0" destOrd="1" presId="urn:microsoft.com/office/officeart/2005/8/layout/hProcess4"/>
    <dgm:cxn modelId="{D85B9244-6232-4CF2-A6D0-105B58A4D49A}" type="presOf" srcId="{D22696D5-42E4-4D8F-8327-1F2B0E37EF03}" destId="{33B69D0E-3895-43EA-BB18-6E9329DDCFB7}" srcOrd="0" destOrd="0" presId="urn:microsoft.com/office/officeart/2005/8/layout/hProcess4"/>
    <dgm:cxn modelId="{F351FF16-21C9-4C41-B850-CDF4AADEF93F}" type="presOf" srcId="{BF347B9F-9780-4EF2-8132-AED6648C472D}" destId="{EDBB39A1-4309-43F4-9BBF-E6D9C9E487A3}" srcOrd="1" destOrd="4" presId="urn:microsoft.com/office/officeart/2005/8/layout/hProcess4"/>
    <dgm:cxn modelId="{23F21C88-DD0F-4418-8A99-2DDBF61FC228}" type="presOf" srcId="{B262002A-612E-454B-8432-72DF6C01D946}" destId="{817B9E18-5FF9-4C5C-A15C-0BB147F2C9A1}" srcOrd="1" destOrd="0" presId="urn:microsoft.com/office/officeart/2005/8/layout/hProcess4"/>
    <dgm:cxn modelId="{75B9D325-0C42-4F95-8177-DE359BC8F460}" type="presOf" srcId="{63007533-1B71-4F64-9911-007A34F8E9B6}" destId="{38B4B4B9-04AD-4A64-B169-8B7214B6EE95}" srcOrd="0" destOrd="0" presId="urn:microsoft.com/office/officeart/2005/8/layout/hProcess4"/>
    <dgm:cxn modelId="{7E0972AA-4AF0-4ADF-B9EA-A90747DFBED0}" srcId="{D22696D5-42E4-4D8F-8327-1F2B0E37EF03}" destId="{3447D6AA-A175-4937-96A1-A9272C8AD08C}" srcOrd="0" destOrd="0" parTransId="{76121E5B-3E88-47B5-9780-B127BD9EA8F2}" sibTransId="{9D3FBB69-EF7B-4F2B-A16E-E93A8BE7F9EC}"/>
    <dgm:cxn modelId="{A6C80106-E0B4-4FD5-B5D8-94FC34E5CB5A}" type="presOf" srcId="{9D3FBB69-EF7B-4F2B-A16E-E93A8BE7F9EC}" destId="{BF39A9EB-5F27-40E1-A98A-EF37EEBBD1F6}" srcOrd="0" destOrd="0" presId="urn:microsoft.com/office/officeart/2005/8/layout/hProcess4"/>
    <dgm:cxn modelId="{9B010C81-0036-4BF0-88A1-B259FAAEC768}" srcId="{3447D6AA-A175-4937-96A1-A9272C8AD08C}" destId="{263B7FC1-4B4C-4546-BC67-A24BB104436D}" srcOrd="0" destOrd="0" parTransId="{AB3E96C1-1740-43D1-81F1-93B0E9B6C263}" sibTransId="{ADCD15EF-08F5-4522-909B-C1F8D664F47F}"/>
    <dgm:cxn modelId="{939E0047-C4F8-492D-BF99-84BFBC8CE4BA}" type="presOf" srcId="{CDAD71F6-B0A6-4B6B-8AD5-3D0B4AD3A4EC}" destId="{EDBB39A1-4309-43F4-9BBF-E6D9C9E487A3}" srcOrd="1" destOrd="3" presId="urn:microsoft.com/office/officeart/2005/8/layout/hProcess4"/>
    <dgm:cxn modelId="{7E5E87DD-79D1-4DD6-BC78-11253AD0F4A7}" type="presOf" srcId="{263B7FC1-4B4C-4546-BC67-A24BB104436D}" destId="{BD555B88-CF10-4433-B2D9-BC4122640092}" srcOrd="0" destOrd="0" presId="urn:microsoft.com/office/officeart/2005/8/layout/hProcess4"/>
    <dgm:cxn modelId="{EDF7461A-BF83-40A7-8452-BF31D06C06A3}" type="presOf" srcId="{4054C1A7-2575-4C1F-92F7-29EA9820C631}" destId="{ED59919C-C749-4C49-8B23-605F9F8ECF9B}" srcOrd="1" destOrd="1" presId="urn:microsoft.com/office/officeart/2005/8/layout/hProcess4"/>
    <dgm:cxn modelId="{54BA0795-3CE3-4D13-84FF-3EB5882A4224}" type="presOf" srcId="{3447D6AA-A175-4937-96A1-A9272C8AD08C}" destId="{2F6D6B31-7C12-4FDB-96CD-1C31420F41E3}" srcOrd="0" destOrd="0" presId="urn:microsoft.com/office/officeart/2005/8/layout/hProcess4"/>
    <dgm:cxn modelId="{C8A22133-8BA2-4FAC-8180-C6F7FA5A39FD}" type="presOf" srcId="{BF347B9F-9780-4EF2-8132-AED6648C472D}" destId="{29A0BC0B-5654-49F4-AD68-8E0892E3A1F4}" srcOrd="0" destOrd="4" presId="urn:microsoft.com/office/officeart/2005/8/layout/hProcess4"/>
    <dgm:cxn modelId="{58E0F97F-716A-4038-86E2-D1C5A6E708DA}" type="presOf" srcId="{263B7FC1-4B4C-4546-BC67-A24BB104436D}" destId="{ED59919C-C749-4C49-8B23-605F9F8ECF9B}" srcOrd="1" destOrd="0" presId="urn:microsoft.com/office/officeart/2005/8/layout/hProcess4"/>
    <dgm:cxn modelId="{D7DB7011-2BB4-4877-B356-EEC9D322889E}" srcId="{CE4F0B3E-105C-4F2C-BF09-14D2AC5FFC4F}" destId="{CDAD71F6-B0A6-4B6B-8AD5-3D0B4AD3A4EC}" srcOrd="3" destOrd="0" parTransId="{61DEDA97-7ECF-4447-805F-B691BDACA620}" sibTransId="{2892C836-BBB5-4CD7-BFBC-B0898C23E0D2}"/>
    <dgm:cxn modelId="{D00981FC-7056-4C4D-93D0-1DC3A4172522}" type="presOf" srcId="{4054C1A7-2575-4C1F-92F7-29EA9820C631}" destId="{BD555B88-CF10-4433-B2D9-BC4122640092}" srcOrd="0" destOrd="1" presId="urn:microsoft.com/office/officeart/2005/8/layout/hProcess4"/>
    <dgm:cxn modelId="{2E5ECBF7-54C4-47DA-94A9-D67F14B94B87}" type="presOf" srcId="{CDAD71F6-B0A6-4B6B-8AD5-3D0B4AD3A4EC}" destId="{29A0BC0B-5654-49F4-AD68-8E0892E3A1F4}" srcOrd="0" destOrd="3" presId="urn:microsoft.com/office/officeart/2005/8/layout/hProcess4"/>
    <dgm:cxn modelId="{74065D94-A39A-4D11-9C2E-E38A4D21F178}" type="presParOf" srcId="{33B69D0E-3895-43EA-BB18-6E9329DDCFB7}" destId="{060BB214-BDF1-4E1F-BD11-A8038F34E649}" srcOrd="0" destOrd="0" presId="urn:microsoft.com/office/officeart/2005/8/layout/hProcess4"/>
    <dgm:cxn modelId="{9D9E16AC-EA9E-4FF4-97D0-4B8677E296F5}" type="presParOf" srcId="{33B69D0E-3895-43EA-BB18-6E9329DDCFB7}" destId="{6180DBCB-1873-45B8-8DF5-A9C7A327C5C5}" srcOrd="1" destOrd="0" presId="urn:microsoft.com/office/officeart/2005/8/layout/hProcess4"/>
    <dgm:cxn modelId="{DD163960-BCB0-47FD-8A46-6CF05F150E7D}" type="presParOf" srcId="{33B69D0E-3895-43EA-BB18-6E9329DDCFB7}" destId="{05AFA2F4-877A-44B1-95F5-07EDEF41397D}" srcOrd="2" destOrd="0" presId="urn:microsoft.com/office/officeart/2005/8/layout/hProcess4"/>
    <dgm:cxn modelId="{88E39743-67E6-41F0-8E73-9B79E24B3969}" type="presParOf" srcId="{05AFA2F4-877A-44B1-95F5-07EDEF41397D}" destId="{80FAF7A4-3873-4684-AC56-8AD74F0D8AE6}" srcOrd="0" destOrd="0" presId="urn:microsoft.com/office/officeart/2005/8/layout/hProcess4"/>
    <dgm:cxn modelId="{2755F747-7A55-41BA-8645-F22BF48F367C}" type="presParOf" srcId="{80FAF7A4-3873-4684-AC56-8AD74F0D8AE6}" destId="{ABC905B6-14B7-4BBC-95D8-3678C9B444F5}" srcOrd="0" destOrd="0" presId="urn:microsoft.com/office/officeart/2005/8/layout/hProcess4"/>
    <dgm:cxn modelId="{8AB6D2A1-9B87-47E7-ABDE-56C49E903389}" type="presParOf" srcId="{80FAF7A4-3873-4684-AC56-8AD74F0D8AE6}" destId="{BD555B88-CF10-4433-B2D9-BC4122640092}" srcOrd="1" destOrd="0" presId="urn:microsoft.com/office/officeart/2005/8/layout/hProcess4"/>
    <dgm:cxn modelId="{1F12A6DE-B6BB-4000-AB03-8B1D718416DE}" type="presParOf" srcId="{80FAF7A4-3873-4684-AC56-8AD74F0D8AE6}" destId="{ED59919C-C749-4C49-8B23-605F9F8ECF9B}" srcOrd="2" destOrd="0" presId="urn:microsoft.com/office/officeart/2005/8/layout/hProcess4"/>
    <dgm:cxn modelId="{442E4FB9-3610-479E-9EB1-75FC0A5E1CC0}" type="presParOf" srcId="{80FAF7A4-3873-4684-AC56-8AD74F0D8AE6}" destId="{2F6D6B31-7C12-4FDB-96CD-1C31420F41E3}" srcOrd="3" destOrd="0" presId="urn:microsoft.com/office/officeart/2005/8/layout/hProcess4"/>
    <dgm:cxn modelId="{2AC31E31-1CA3-46D2-B973-5B9FD8F3B9F8}" type="presParOf" srcId="{80FAF7A4-3873-4684-AC56-8AD74F0D8AE6}" destId="{B9F74019-6C40-4BD1-8E33-069BFE6B5FFB}" srcOrd="4" destOrd="0" presId="urn:microsoft.com/office/officeart/2005/8/layout/hProcess4"/>
    <dgm:cxn modelId="{F8F605B6-5D54-49F9-A51C-734C7257A889}" type="presParOf" srcId="{05AFA2F4-877A-44B1-95F5-07EDEF41397D}" destId="{BF39A9EB-5F27-40E1-A98A-EF37EEBBD1F6}" srcOrd="1" destOrd="0" presId="urn:microsoft.com/office/officeart/2005/8/layout/hProcess4"/>
    <dgm:cxn modelId="{0660CB50-530C-4B21-A1B6-20805B8366D1}" type="presParOf" srcId="{05AFA2F4-877A-44B1-95F5-07EDEF41397D}" destId="{F71A002B-3523-46E1-81EB-EED5E3748052}" srcOrd="2" destOrd="0" presId="urn:microsoft.com/office/officeart/2005/8/layout/hProcess4"/>
    <dgm:cxn modelId="{13BB4768-A15C-43A2-8B55-8A973B9F4B8B}" type="presParOf" srcId="{F71A002B-3523-46E1-81EB-EED5E3748052}" destId="{F4C7D351-C430-4F7B-8F3D-1D701D555F2C}" srcOrd="0" destOrd="0" presId="urn:microsoft.com/office/officeart/2005/8/layout/hProcess4"/>
    <dgm:cxn modelId="{1EF72C7D-621B-4BDC-B0BC-DBD188C3B66E}" type="presParOf" srcId="{F71A002B-3523-46E1-81EB-EED5E3748052}" destId="{29A0BC0B-5654-49F4-AD68-8E0892E3A1F4}" srcOrd="1" destOrd="0" presId="urn:microsoft.com/office/officeart/2005/8/layout/hProcess4"/>
    <dgm:cxn modelId="{02BFDE67-3083-4B49-81E8-79B7DCE25BE7}" type="presParOf" srcId="{F71A002B-3523-46E1-81EB-EED5E3748052}" destId="{EDBB39A1-4309-43F4-9BBF-E6D9C9E487A3}" srcOrd="2" destOrd="0" presId="urn:microsoft.com/office/officeart/2005/8/layout/hProcess4"/>
    <dgm:cxn modelId="{26B7F917-FE2C-4E09-B716-88CF5E4DF908}" type="presParOf" srcId="{F71A002B-3523-46E1-81EB-EED5E3748052}" destId="{6856D2BF-C0F6-4F9E-8A23-4E376AC7F873}" srcOrd="3" destOrd="0" presId="urn:microsoft.com/office/officeart/2005/8/layout/hProcess4"/>
    <dgm:cxn modelId="{21D7FB9D-92E7-4CC9-BFA7-5287D25135DB}" type="presParOf" srcId="{F71A002B-3523-46E1-81EB-EED5E3748052}" destId="{718D6425-03A5-4336-8414-84192ADDAC1E}" srcOrd="4" destOrd="0" presId="urn:microsoft.com/office/officeart/2005/8/layout/hProcess4"/>
    <dgm:cxn modelId="{A46159B2-F338-49C0-A62A-4740B3FA9EE2}" type="presParOf" srcId="{05AFA2F4-877A-44B1-95F5-07EDEF41397D}" destId="{741DA84F-CB75-4CFA-9ACC-CD15C54CE59E}" srcOrd="3" destOrd="0" presId="urn:microsoft.com/office/officeart/2005/8/layout/hProcess4"/>
    <dgm:cxn modelId="{189318CC-E3D0-4CD2-BF77-3E233C1BAEE7}" type="presParOf" srcId="{05AFA2F4-877A-44B1-95F5-07EDEF41397D}" destId="{A006B34A-EF91-4321-9C2F-F660D036D20C}" srcOrd="4" destOrd="0" presId="urn:microsoft.com/office/officeart/2005/8/layout/hProcess4"/>
    <dgm:cxn modelId="{E2B48553-960E-46F1-B7D7-1E0D53617CF9}" type="presParOf" srcId="{A006B34A-EF91-4321-9C2F-F660D036D20C}" destId="{01298A0E-FAAE-4898-8414-50D0B00BE3A1}" srcOrd="0" destOrd="0" presId="urn:microsoft.com/office/officeart/2005/8/layout/hProcess4"/>
    <dgm:cxn modelId="{5ABCED65-CB3B-4ECB-80FF-EFFD576DE5A2}" type="presParOf" srcId="{A006B34A-EF91-4321-9C2F-F660D036D20C}" destId="{5F4A1819-A120-4120-ADA2-77B44C33D733}" srcOrd="1" destOrd="0" presId="urn:microsoft.com/office/officeart/2005/8/layout/hProcess4"/>
    <dgm:cxn modelId="{AF2F60ED-2A2D-4F5F-8A89-708CD4333496}" type="presParOf" srcId="{A006B34A-EF91-4321-9C2F-F660D036D20C}" destId="{817B9E18-5FF9-4C5C-A15C-0BB147F2C9A1}" srcOrd="2" destOrd="0" presId="urn:microsoft.com/office/officeart/2005/8/layout/hProcess4"/>
    <dgm:cxn modelId="{5DA4B660-7DA4-43F3-910A-14A51484D90F}" type="presParOf" srcId="{A006B34A-EF91-4321-9C2F-F660D036D20C}" destId="{38B4B4B9-04AD-4A64-B169-8B7214B6EE95}" srcOrd="3" destOrd="0" presId="urn:microsoft.com/office/officeart/2005/8/layout/hProcess4"/>
    <dgm:cxn modelId="{70FD056D-8557-4524-A5AC-15E226FC1283}" type="presParOf" srcId="{A006B34A-EF91-4321-9C2F-F660D036D20C}" destId="{3629A9D6-880D-4905-986C-BDE22D2A126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068FEC-2137-4C67-822B-51BB9CC4D6F8}" type="doc">
      <dgm:prSet loTypeId="urn:microsoft.com/office/officeart/2005/8/layout/hierarchy6" loCatId="hierarchy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B80A33F-FEFE-4F08-8FEB-5C1703A04A88}">
      <dgm:prSet phldrT="[Text]"/>
      <dgm:spPr/>
      <dgm:t>
        <a:bodyPr/>
        <a:lstStyle/>
        <a:p>
          <a:r>
            <a:rPr lang="en-US" dirty="0" smtClean="0"/>
            <a:t>Test Strategy</a:t>
          </a:r>
          <a:endParaRPr lang="en-US" dirty="0"/>
        </a:p>
      </dgm:t>
    </dgm:pt>
    <dgm:pt modelId="{D715087C-236C-42D6-AADB-4F0CCEFB08BC}" type="parTrans" cxnId="{AFB589F4-5B28-4C18-8BAF-19F7B1218316}">
      <dgm:prSet/>
      <dgm:spPr/>
      <dgm:t>
        <a:bodyPr/>
        <a:lstStyle/>
        <a:p>
          <a:endParaRPr lang="en-US"/>
        </a:p>
      </dgm:t>
    </dgm:pt>
    <dgm:pt modelId="{866F11A6-38AA-4B9A-AE71-614597486C15}" type="sibTrans" cxnId="{AFB589F4-5B28-4C18-8BAF-19F7B1218316}">
      <dgm:prSet/>
      <dgm:spPr/>
      <dgm:t>
        <a:bodyPr/>
        <a:lstStyle/>
        <a:p>
          <a:endParaRPr lang="en-US"/>
        </a:p>
      </dgm:t>
    </dgm:pt>
    <dgm:pt modelId="{49552E7F-6C68-4A9B-BA1F-34CD838CFBD0}">
      <dgm:prSet phldrT="[Text]"/>
      <dgm:spPr/>
      <dgm:t>
        <a:bodyPr/>
        <a:lstStyle/>
        <a:p>
          <a:r>
            <a:rPr lang="en-US" dirty="0" smtClean="0"/>
            <a:t>Positive</a:t>
          </a:r>
          <a:endParaRPr lang="en-US" dirty="0"/>
        </a:p>
      </dgm:t>
    </dgm:pt>
    <dgm:pt modelId="{94AC26A2-5E95-4490-BBDB-83038446A05A}" type="parTrans" cxnId="{CD00F4CF-193C-4AD6-94FD-A7A139D2649A}">
      <dgm:prSet/>
      <dgm:spPr/>
      <dgm:t>
        <a:bodyPr/>
        <a:lstStyle/>
        <a:p>
          <a:endParaRPr lang="en-US"/>
        </a:p>
      </dgm:t>
    </dgm:pt>
    <dgm:pt modelId="{ADEEB998-20F9-41A8-9E94-25F70C78DD18}" type="sibTrans" cxnId="{CD00F4CF-193C-4AD6-94FD-A7A139D2649A}">
      <dgm:prSet/>
      <dgm:spPr/>
      <dgm:t>
        <a:bodyPr/>
        <a:lstStyle/>
        <a:p>
          <a:endParaRPr lang="en-US"/>
        </a:p>
      </dgm:t>
    </dgm:pt>
    <dgm:pt modelId="{7B3AFF0C-86D3-4D41-8F9A-A8162066B15D}">
      <dgm:prSet phldrT="[Text]"/>
      <dgm:spPr/>
      <dgm:t>
        <a:bodyPr/>
        <a:lstStyle/>
        <a:p>
          <a:r>
            <a:rPr lang="en-US" dirty="0" smtClean="0"/>
            <a:t>Negative</a:t>
          </a:r>
          <a:endParaRPr lang="en-US" dirty="0"/>
        </a:p>
      </dgm:t>
    </dgm:pt>
    <dgm:pt modelId="{47B999A8-EAF4-46AE-AB26-C8EBDB6E6D24}" type="parTrans" cxnId="{E2F11C0E-7DC6-4330-B339-525C87C3F94C}">
      <dgm:prSet/>
      <dgm:spPr/>
      <dgm:t>
        <a:bodyPr/>
        <a:lstStyle/>
        <a:p>
          <a:endParaRPr lang="en-US"/>
        </a:p>
      </dgm:t>
    </dgm:pt>
    <dgm:pt modelId="{286030D9-8CC0-47CE-979B-92BD6F8A94E9}" type="sibTrans" cxnId="{E2F11C0E-7DC6-4330-B339-525C87C3F94C}">
      <dgm:prSet/>
      <dgm:spPr/>
      <dgm:t>
        <a:bodyPr/>
        <a:lstStyle/>
        <a:p>
          <a:endParaRPr lang="en-US"/>
        </a:p>
      </dgm:t>
    </dgm:pt>
    <dgm:pt modelId="{A4D6100E-E0A8-4733-A9E3-15BA4B8BF37C}" type="asst">
      <dgm:prSet/>
      <dgm:spPr/>
      <dgm:t>
        <a:bodyPr/>
        <a:lstStyle/>
        <a:p>
          <a:r>
            <a:rPr lang="en-US" dirty="0" smtClean="0"/>
            <a:t>Valid Login ID and Password</a:t>
          </a:r>
          <a:endParaRPr lang="en-US" dirty="0"/>
        </a:p>
      </dgm:t>
    </dgm:pt>
    <dgm:pt modelId="{DA4B3E9E-9F8B-4E01-9C33-D63588968FAE}" type="parTrans" cxnId="{25364F5C-017B-4EBB-B030-0149B46712D4}">
      <dgm:prSet/>
      <dgm:spPr/>
      <dgm:t>
        <a:bodyPr/>
        <a:lstStyle/>
        <a:p>
          <a:endParaRPr lang="en-US"/>
        </a:p>
      </dgm:t>
    </dgm:pt>
    <dgm:pt modelId="{B2CA792F-2ED1-4C6E-9AA0-89396CCC5CAC}" type="sibTrans" cxnId="{25364F5C-017B-4EBB-B030-0149B46712D4}">
      <dgm:prSet/>
      <dgm:spPr/>
      <dgm:t>
        <a:bodyPr/>
        <a:lstStyle/>
        <a:p>
          <a:endParaRPr lang="en-US"/>
        </a:p>
      </dgm:t>
    </dgm:pt>
    <dgm:pt modelId="{2440E43D-D433-4B1F-8F9F-8832A5118F4F}" type="asst">
      <dgm:prSet/>
      <dgm:spPr/>
      <dgm:t>
        <a:bodyPr/>
        <a:lstStyle/>
        <a:p>
          <a:r>
            <a:rPr lang="en-US" dirty="0" smtClean="0"/>
            <a:t>Store Token ID</a:t>
          </a:r>
          <a:endParaRPr lang="en-US" dirty="0"/>
        </a:p>
      </dgm:t>
    </dgm:pt>
    <dgm:pt modelId="{C2963B3D-B84E-4633-8DD0-C877854742F3}" type="parTrans" cxnId="{ABC60A2C-8CE0-4AF7-9DE3-1FAE95F49DFB}">
      <dgm:prSet/>
      <dgm:spPr/>
      <dgm:t>
        <a:bodyPr/>
        <a:lstStyle/>
        <a:p>
          <a:endParaRPr lang="en-US"/>
        </a:p>
      </dgm:t>
    </dgm:pt>
    <dgm:pt modelId="{3190867A-7B6B-4F97-9DDD-6EFD0134A4E7}" type="sibTrans" cxnId="{ABC60A2C-8CE0-4AF7-9DE3-1FAE95F49DFB}">
      <dgm:prSet/>
      <dgm:spPr/>
      <dgm:t>
        <a:bodyPr/>
        <a:lstStyle/>
        <a:p>
          <a:endParaRPr lang="en-US"/>
        </a:p>
      </dgm:t>
    </dgm:pt>
    <dgm:pt modelId="{44172926-9D54-440B-BA3A-12DB1A351516}" type="asst">
      <dgm:prSet/>
      <dgm:spPr/>
      <dgm:t>
        <a:bodyPr/>
        <a:lstStyle/>
        <a:p>
          <a:r>
            <a:rPr lang="en-US" dirty="0" smtClean="0"/>
            <a:t>GET call to view user details</a:t>
          </a:r>
          <a:endParaRPr lang="en-US" dirty="0"/>
        </a:p>
      </dgm:t>
    </dgm:pt>
    <dgm:pt modelId="{076A66CD-9E74-4399-8AE1-98455723283B}" type="parTrans" cxnId="{3788867A-EFB0-4639-B9C4-492145BAEA38}">
      <dgm:prSet/>
      <dgm:spPr/>
      <dgm:t>
        <a:bodyPr/>
        <a:lstStyle/>
        <a:p>
          <a:endParaRPr lang="en-US"/>
        </a:p>
      </dgm:t>
    </dgm:pt>
    <dgm:pt modelId="{87D9A4F7-868E-4796-BB2F-59BC4F42A7DF}" type="sibTrans" cxnId="{3788867A-EFB0-4639-B9C4-492145BAEA38}">
      <dgm:prSet/>
      <dgm:spPr/>
      <dgm:t>
        <a:bodyPr/>
        <a:lstStyle/>
        <a:p>
          <a:endParaRPr lang="en-US"/>
        </a:p>
      </dgm:t>
    </dgm:pt>
    <dgm:pt modelId="{72635AF4-4733-40EE-ABA1-AB3691822679}" type="asst">
      <dgm:prSet/>
      <dgm:spPr/>
      <dgm:t>
        <a:bodyPr/>
        <a:lstStyle/>
        <a:p>
          <a:r>
            <a:rPr lang="en-US" dirty="0" smtClean="0"/>
            <a:t>POST call to add/update user details</a:t>
          </a:r>
          <a:endParaRPr lang="en-US" dirty="0"/>
        </a:p>
      </dgm:t>
    </dgm:pt>
    <dgm:pt modelId="{6BDA50B0-7B2E-4FE4-A9CE-AF49A11BF204}" type="parTrans" cxnId="{31A8C760-DDCE-442D-894B-7BA54B47F466}">
      <dgm:prSet/>
      <dgm:spPr/>
      <dgm:t>
        <a:bodyPr/>
        <a:lstStyle/>
        <a:p>
          <a:endParaRPr lang="en-US"/>
        </a:p>
      </dgm:t>
    </dgm:pt>
    <dgm:pt modelId="{86195F18-845F-4ECD-913E-7B851B80426A}" type="sibTrans" cxnId="{31A8C760-DDCE-442D-894B-7BA54B47F466}">
      <dgm:prSet/>
      <dgm:spPr/>
      <dgm:t>
        <a:bodyPr/>
        <a:lstStyle/>
        <a:p>
          <a:endParaRPr lang="en-US"/>
        </a:p>
      </dgm:t>
    </dgm:pt>
    <dgm:pt modelId="{4DA87183-5A77-42F9-AF55-B10BA5C7C704}" type="asst">
      <dgm:prSet/>
      <dgm:spPr/>
      <dgm:t>
        <a:bodyPr/>
        <a:lstStyle/>
        <a:p>
          <a:r>
            <a:rPr lang="en-US" dirty="0" smtClean="0"/>
            <a:t>POST call to logout</a:t>
          </a:r>
          <a:endParaRPr lang="en-US" dirty="0"/>
        </a:p>
      </dgm:t>
    </dgm:pt>
    <dgm:pt modelId="{ED5E5967-C412-4176-8C31-CCC168CDEF97}" type="parTrans" cxnId="{FD40A204-E6DF-4DFB-9B92-3C7F9D77EA79}">
      <dgm:prSet/>
      <dgm:spPr/>
      <dgm:t>
        <a:bodyPr/>
        <a:lstStyle/>
        <a:p>
          <a:endParaRPr lang="en-US"/>
        </a:p>
      </dgm:t>
    </dgm:pt>
    <dgm:pt modelId="{A57D5537-9B3B-4F25-93F9-0972DE67BB92}" type="sibTrans" cxnId="{FD40A204-E6DF-4DFB-9B92-3C7F9D77EA79}">
      <dgm:prSet/>
      <dgm:spPr/>
      <dgm:t>
        <a:bodyPr/>
        <a:lstStyle/>
        <a:p>
          <a:endParaRPr lang="en-US"/>
        </a:p>
      </dgm:t>
    </dgm:pt>
    <dgm:pt modelId="{D622B0B5-DF40-4AF1-90DA-D358F3541CF2}">
      <dgm:prSet/>
      <dgm:spPr/>
      <dgm:t>
        <a:bodyPr/>
        <a:lstStyle/>
        <a:p>
          <a:r>
            <a:rPr lang="en-US" dirty="0" smtClean="0"/>
            <a:t>Invalid Login ID and Password</a:t>
          </a:r>
          <a:endParaRPr lang="en-US" dirty="0"/>
        </a:p>
      </dgm:t>
    </dgm:pt>
    <dgm:pt modelId="{E093A37F-6A59-4B15-9246-D9C2713D4723}" type="parTrans" cxnId="{41050792-CA6F-4FF0-AE58-45564D05E61D}">
      <dgm:prSet/>
      <dgm:spPr/>
      <dgm:t>
        <a:bodyPr/>
        <a:lstStyle/>
        <a:p>
          <a:endParaRPr lang="en-US"/>
        </a:p>
      </dgm:t>
    </dgm:pt>
    <dgm:pt modelId="{016D9048-642F-4F38-B4BB-1DE004F2B2F7}" type="sibTrans" cxnId="{41050792-CA6F-4FF0-AE58-45564D05E61D}">
      <dgm:prSet/>
      <dgm:spPr/>
      <dgm:t>
        <a:bodyPr/>
        <a:lstStyle/>
        <a:p>
          <a:endParaRPr lang="en-US"/>
        </a:p>
      </dgm:t>
    </dgm:pt>
    <dgm:pt modelId="{AD862844-F1B7-413D-AC1D-70C782F20F32}" type="pres">
      <dgm:prSet presAssocID="{92068FEC-2137-4C67-822B-51BB9CC4D6F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419E09-3ECA-4CC4-B782-902E1D62BE5A}" type="pres">
      <dgm:prSet presAssocID="{92068FEC-2137-4C67-822B-51BB9CC4D6F8}" presName="hierFlow" presStyleCnt="0"/>
      <dgm:spPr/>
    </dgm:pt>
    <dgm:pt modelId="{56F17AEF-ABD4-4F72-84FA-F294C51BF526}" type="pres">
      <dgm:prSet presAssocID="{92068FEC-2137-4C67-822B-51BB9CC4D6F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EAF788-CEB8-426C-9D4F-78C5BB5B9A44}" type="pres">
      <dgm:prSet presAssocID="{EB80A33F-FEFE-4F08-8FEB-5C1703A04A88}" presName="Name14" presStyleCnt="0"/>
      <dgm:spPr/>
    </dgm:pt>
    <dgm:pt modelId="{8CA03703-ED0B-4B61-B541-F5D2077C4201}" type="pres">
      <dgm:prSet presAssocID="{EB80A33F-FEFE-4F08-8FEB-5C1703A04A8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84E3B6-6276-4337-A8E4-D6392FE0F04A}" type="pres">
      <dgm:prSet presAssocID="{EB80A33F-FEFE-4F08-8FEB-5C1703A04A88}" presName="hierChild2" presStyleCnt="0"/>
      <dgm:spPr/>
    </dgm:pt>
    <dgm:pt modelId="{C6137910-6120-4D2E-A7FB-26A653E65491}" type="pres">
      <dgm:prSet presAssocID="{94AC26A2-5E95-4490-BBDB-83038446A05A}" presName="Name19" presStyleLbl="parChTrans1D2" presStyleIdx="0" presStyleCnt="2"/>
      <dgm:spPr/>
      <dgm:t>
        <a:bodyPr/>
        <a:lstStyle/>
        <a:p>
          <a:endParaRPr lang="en-US"/>
        </a:p>
      </dgm:t>
    </dgm:pt>
    <dgm:pt modelId="{AABFFB22-8361-46B4-B03C-29740E0CFA2A}" type="pres">
      <dgm:prSet presAssocID="{49552E7F-6C68-4A9B-BA1F-34CD838CFBD0}" presName="Name21" presStyleCnt="0"/>
      <dgm:spPr/>
    </dgm:pt>
    <dgm:pt modelId="{4EA5A984-49A1-4E67-BE54-7ADC95AC344E}" type="pres">
      <dgm:prSet presAssocID="{49552E7F-6C68-4A9B-BA1F-34CD838CFBD0}" presName="level2Shape" presStyleLbl="node2" presStyleIdx="0" presStyleCnt="2"/>
      <dgm:spPr/>
      <dgm:t>
        <a:bodyPr/>
        <a:lstStyle/>
        <a:p>
          <a:endParaRPr lang="en-US"/>
        </a:p>
      </dgm:t>
    </dgm:pt>
    <dgm:pt modelId="{563910A5-3D59-4DA0-845A-B46C90621449}" type="pres">
      <dgm:prSet presAssocID="{49552E7F-6C68-4A9B-BA1F-34CD838CFBD0}" presName="hierChild3" presStyleCnt="0"/>
      <dgm:spPr/>
    </dgm:pt>
    <dgm:pt modelId="{47058A35-7110-47D1-BB26-FAEDF1A4FC80}" type="pres">
      <dgm:prSet presAssocID="{DA4B3E9E-9F8B-4E01-9C33-D63588968FA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30AF44FC-723F-4604-BDA6-94940E6394BA}" type="pres">
      <dgm:prSet presAssocID="{A4D6100E-E0A8-4733-A9E3-15BA4B8BF37C}" presName="Name21" presStyleCnt="0"/>
      <dgm:spPr/>
    </dgm:pt>
    <dgm:pt modelId="{88911DFA-E7F0-4F4B-9061-89D1BEC4BB90}" type="pres">
      <dgm:prSet presAssocID="{A4D6100E-E0A8-4733-A9E3-15BA4B8BF37C}" presName="level2Shape" presStyleLbl="asst2" presStyleIdx="0" presStyleCnt="5"/>
      <dgm:spPr/>
      <dgm:t>
        <a:bodyPr/>
        <a:lstStyle/>
        <a:p>
          <a:endParaRPr lang="en-US"/>
        </a:p>
      </dgm:t>
    </dgm:pt>
    <dgm:pt modelId="{A8FFFFD1-E48F-4537-9FD9-1B95DBC6F0A1}" type="pres">
      <dgm:prSet presAssocID="{A4D6100E-E0A8-4733-A9E3-15BA4B8BF37C}" presName="hierChild3" presStyleCnt="0"/>
      <dgm:spPr/>
    </dgm:pt>
    <dgm:pt modelId="{E51FB3EB-DC4B-4DA3-8AA4-CB2E193E06EE}" type="pres">
      <dgm:prSet presAssocID="{C2963B3D-B84E-4633-8DD0-C877854742F3}" presName="Name19" presStyleLbl="parChTrans1D4" presStyleIdx="0" presStyleCnt="4"/>
      <dgm:spPr/>
      <dgm:t>
        <a:bodyPr/>
        <a:lstStyle/>
        <a:p>
          <a:endParaRPr lang="en-US"/>
        </a:p>
      </dgm:t>
    </dgm:pt>
    <dgm:pt modelId="{A2682CEB-26A5-4847-9F77-AB69FD4E5CCB}" type="pres">
      <dgm:prSet presAssocID="{2440E43D-D433-4B1F-8F9F-8832A5118F4F}" presName="Name21" presStyleCnt="0"/>
      <dgm:spPr/>
    </dgm:pt>
    <dgm:pt modelId="{C3F46D04-D100-408A-AB70-395754D31110}" type="pres">
      <dgm:prSet presAssocID="{2440E43D-D433-4B1F-8F9F-8832A5118F4F}" presName="level2Shape" presStyleLbl="asst2" presStyleIdx="1" presStyleCnt="5"/>
      <dgm:spPr/>
      <dgm:t>
        <a:bodyPr/>
        <a:lstStyle/>
        <a:p>
          <a:endParaRPr lang="en-US"/>
        </a:p>
      </dgm:t>
    </dgm:pt>
    <dgm:pt modelId="{E5C23BD9-6A84-4A7B-B2CB-21F95BC5CB62}" type="pres">
      <dgm:prSet presAssocID="{2440E43D-D433-4B1F-8F9F-8832A5118F4F}" presName="hierChild3" presStyleCnt="0"/>
      <dgm:spPr/>
    </dgm:pt>
    <dgm:pt modelId="{0AE9C246-80BC-48C1-9DCC-27752F4F3C1F}" type="pres">
      <dgm:prSet presAssocID="{076A66CD-9E74-4399-8AE1-98455723283B}" presName="Name19" presStyleLbl="parChTrans1D4" presStyleIdx="1" presStyleCnt="4"/>
      <dgm:spPr/>
      <dgm:t>
        <a:bodyPr/>
        <a:lstStyle/>
        <a:p>
          <a:endParaRPr lang="en-US"/>
        </a:p>
      </dgm:t>
    </dgm:pt>
    <dgm:pt modelId="{AF2F69DA-2EE8-44E5-BA2B-90D7F3557599}" type="pres">
      <dgm:prSet presAssocID="{44172926-9D54-440B-BA3A-12DB1A351516}" presName="Name21" presStyleCnt="0"/>
      <dgm:spPr/>
    </dgm:pt>
    <dgm:pt modelId="{52461187-6285-49A6-A7D6-00F9CE626F93}" type="pres">
      <dgm:prSet presAssocID="{44172926-9D54-440B-BA3A-12DB1A351516}" presName="level2Shape" presStyleLbl="asst2" presStyleIdx="2" presStyleCnt="5"/>
      <dgm:spPr/>
      <dgm:t>
        <a:bodyPr/>
        <a:lstStyle/>
        <a:p>
          <a:endParaRPr lang="en-US"/>
        </a:p>
      </dgm:t>
    </dgm:pt>
    <dgm:pt modelId="{631FF0F8-6E74-45C3-ABB2-34840BC86F0E}" type="pres">
      <dgm:prSet presAssocID="{44172926-9D54-440B-BA3A-12DB1A351516}" presName="hierChild3" presStyleCnt="0"/>
      <dgm:spPr/>
    </dgm:pt>
    <dgm:pt modelId="{9161C083-FE6F-4141-ADFF-F2EFCC6FBDEF}" type="pres">
      <dgm:prSet presAssocID="{6BDA50B0-7B2E-4FE4-A9CE-AF49A11BF204}" presName="Name19" presStyleLbl="parChTrans1D4" presStyleIdx="2" presStyleCnt="4"/>
      <dgm:spPr/>
      <dgm:t>
        <a:bodyPr/>
        <a:lstStyle/>
        <a:p>
          <a:endParaRPr lang="en-US"/>
        </a:p>
      </dgm:t>
    </dgm:pt>
    <dgm:pt modelId="{5FB23124-FA26-4415-8819-729B8C98C7E0}" type="pres">
      <dgm:prSet presAssocID="{72635AF4-4733-40EE-ABA1-AB3691822679}" presName="Name21" presStyleCnt="0"/>
      <dgm:spPr/>
    </dgm:pt>
    <dgm:pt modelId="{11636491-D4E8-458E-9189-860E9B045A42}" type="pres">
      <dgm:prSet presAssocID="{72635AF4-4733-40EE-ABA1-AB3691822679}" presName="level2Shape" presStyleLbl="asst2" presStyleIdx="3" presStyleCnt="5"/>
      <dgm:spPr/>
      <dgm:t>
        <a:bodyPr/>
        <a:lstStyle/>
        <a:p>
          <a:endParaRPr lang="en-US"/>
        </a:p>
      </dgm:t>
    </dgm:pt>
    <dgm:pt modelId="{9EFDD1D6-7A71-406C-9641-C3C8935476DC}" type="pres">
      <dgm:prSet presAssocID="{72635AF4-4733-40EE-ABA1-AB3691822679}" presName="hierChild3" presStyleCnt="0"/>
      <dgm:spPr/>
    </dgm:pt>
    <dgm:pt modelId="{6371ED79-F6EB-4537-8F54-73E983511BBE}" type="pres">
      <dgm:prSet presAssocID="{ED5E5967-C412-4176-8C31-CCC168CDEF97}" presName="Name19" presStyleLbl="parChTrans1D4" presStyleIdx="3" presStyleCnt="4"/>
      <dgm:spPr/>
      <dgm:t>
        <a:bodyPr/>
        <a:lstStyle/>
        <a:p>
          <a:endParaRPr lang="en-US"/>
        </a:p>
      </dgm:t>
    </dgm:pt>
    <dgm:pt modelId="{AFE4F820-5A5C-4736-A0AC-6FDB4997839F}" type="pres">
      <dgm:prSet presAssocID="{4DA87183-5A77-42F9-AF55-B10BA5C7C704}" presName="Name21" presStyleCnt="0"/>
      <dgm:spPr/>
    </dgm:pt>
    <dgm:pt modelId="{BF705F38-26FB-48FC-8E05-2839625E9AF8}" type="pres">
      <dgm:prSet presAssocID="{4DA87183-5A77-42F9-AF55-B10BA5C7C704}" presName="level2Shape" presStyleLbl="asst2" presStyleIdx="4" presStyleCnt="5"/>
      <dgm:spPr/>
      <dgm:t>
        <a:bodyPr/>
        <a:lstStyle/>
        <a:p>
          <a:endParaRPr lang="en-US"/>
        </a:p>
      </dgm:t>
    </dgm:pt>
    <dgm:pt modelId="{A15C2A14-7F05-430D-8A7C-64201F68E8AC}" type="pres">
      <dgm:prSet presAssocID="{4DA87183-5A77-42F9-AF55-B10BA5C7C704}" presName="hierChild3" presStyleCnt="0"/>
      <dgm:spPr/>
    </dgm:pt>
    <dgm:pt modelId="{91633420-754C-4219-B849-1DFAD9009170}" type="pres">
      <dgm:prSet presAssocID="{47B999A8-EAF4-46AE-AB26-C8EBDB6E6D24}" presName="Name19" presStyleLbl="parChTrans1D2" presStyleIdx="1" presStyleCnt="2"/>
      <dgm:spPr/>
      <dgm:t>
        <a:bodyPr/>
        <a:lstStyle/>
        <a:p>
          <a:endParaRPr lang="en-US"/>
        </a:p>
      </dgm:t>
    </dgm:pt>
    <dgm:pt modelId="{56ECB001-CB91-4DEA-A257-98C8EBF88733}" type="pres">
      <dgm:prSet presAssocID="{7B3AFF0C-86D3-4D41-8F9A-A8162066B15D}" presName="Name21" presStyleCnt="0"/>
      <dgm:spPr/>
    </dgm:pt>
    <dgm:pt modelId="{1093134A-A950-403C-9F13-8354A1965501}" type="pres">
      <dgm:prSet presAssocID="{7B3AFF0C-86D3-4D41-8F9A-A8162066B15D}" presName="level2Shape" presStyleLbl="node2" presStyleIdx="1" presStyleCnt="2"/>
      <dgm:spPr/>
      <dgm:t>
        <a:bodyPr/>
        <a:lstStyle/>
        <a:p>
          <a:endParaRPr lang="en-US"/>
        </a:p>
      </dgm:t>
    </dgm:pt>
    <dgm:pt modelId="{B46A06FD-1911-4D26-8D56-743DEEA6D8C6}" type="pres">
      <dgm:prSet presAssocID="{7B3AFF0C-86D3-4D41-8F9A-A8162066B15D}" presName="hierChild3" presStyleCnt="0"/>
      <dgm:spPr/>
    </dgm:pt>
    <dgm:pt modelId="{99DD71D6-BB45-4C7A-AD30-A5C099533B13}" type="pres">
      <dgm:prSet presAssocID="{E093A37F-6A59-4B15-9246-D9C2713D4723}" presName="Name19" presStyleLbl="parChTrans1D3" presStyleIdx="1" presStyleCnt="2"/>
      <dgm:spPr/>
      <dgm:t>
        <a:bodyPr/>
        <a:lstStyle/>
        <a:p>
          <a:endParaRPr lang="en-US"/>
        </a:p>
      </dgm:t>
    </dgm:pt>
    <dgm:pt modelId="{B01FBE13-AC6F-4554-B21A-B41517DC4C5E}" type="pres">
      <dgm:prSet presAssocID="{D622B0B5-DF40-4AF1-90DA-D358F3541CF2}" presName="Name21" presStyleCnt="0"/>
      <dgm:spPr/>
    </dgm:pt>
    <dgm:pt modelId="{0EB88ED3-FAB6-4CB1-8062-3A4F7F183708}" type="pres">
      <dgm:prSet presAssocID="{D622B0B5-DF40-4AF1-90DA-D358F3541CF2}" presName="level2Shape" presStyleLbl="node3" presStyleIdx="0" presStyleCnt="1"/>
      <dgm:spPr/>
      <dgm:t>
        <a:bodyPr/>
        <a:lstStyle/>
        <a:p>
          <a:endParaRPr lang="en-US"/>
        </a:p>
      </dgm:t>
    </dgm:pt>
    <dgm:pt modelId="{4DF635E7-D428-47CF-B0E3-D86BDDF20AA3}" type="pres">
      <dgm:prSet presAssocID="{D622B0B5-DF40-4AF1-90DA-D358F3541CF2}" presName="hierChild3" presStyleCnt="0"/>
      <dgm:spPr/>
    </dgm:pt>
    <dgm:pt modelId="{F3D8930A-010C-40C4-9E74-E68E4BFB5886}" type="pres">
      <dgm:prSet presAssocID="{92068FEC-2137-4C67-822B-51BB9CC4D6F8}" presName="bgShapesFlow" presStyleCnt="0"/>
      <dgm:spPr/>
    </dgm:pt>
  </dgm:ptLst>
  <dgm:cxnLst>
    <dgm:cxn modelId="{31A8C760-DDCE-442D-894B-7BA54B47F466}" srcId="{2440E43D-D433-4B1F-8F9F-8832A5118F4F}" destId="{72635AF4-4733-40EE-ABA1-AB3691822679}" srcOrd="1" destOrd="0" parTransId="{6BDA50B0-7B2E-4FE4-A9CE-AF49A11BF204}" sibTransId="{86195F18-845F-4ECD-913E-7B851B80426A}"/>
    <dgm:cxn modelId="{AFB589F4-5B28-4C18-8BAF-19F7B1218316}" srcId="{92068FEC-2137-4C67-822B-51BB9CC4D6F8}" destId="{EB80A33F-FEFE-4F08-8FEB-5C1703A04A88}" srcOrd="0" destOrd="0" parTransId="{D715087C-236C-42D6-AADB-4F0CCEFB08BC}" sibTransId="{866F11A6-38AA-4B9A-AE71-614597486C15}"/>
    <dgm:cxn modelId="{D7F4915E-1FF4-4EE0-A0A8-78F63D229D70}" type="presOf" srcId="{44172926-9D54-440B-BA3A-12DB1A351516}" destId="{52461187-6285-49A6-A7D6-00F9CE626F93}" srcOrd="0" destOrd="0" presId="urn:microsoft.com/office/officeart/2005/8/layout/hierarchy6"/>
    <dgm:cxn modelId="{A76DD4C1-5BB9-49DF-AE76-33B8A988847C}" type="presOf" srcId="{2440E43D-D433-4B1F-8F9F-8832A5118F4F}" destId="{C3F46D04-D100-408A-AB70-395754D31110}" srcOrd="0" destOrd="0" presId="urn:microsoft.com/office/officeart/2005/8/layout/hierarchy6"/>
    <dgm:cxn modelId="{C8BD33CD-620B-4B69-BF4D-FC270A0B291F}" type="presOf" srcId="{92068FEC-2137-4C67-822B-51BB9CC4D6F8}" destId="{AD862844-F1B7-413D-AC1D-70C782F20F32}" srcOrd="0" destOrd="0" presId="urn:microsoft.com/office/officeart/2005/8/layout/hierarchy6"/>
    <dgm:cxn modelId="{CD00F4CF-193C-4AD6-94FD-A7A139D2649A}" srcId="{EB80A33F-FEFE-4F08-8FEB-5C1703A04A88}" destId="{49552E7F-6C68-4A9B-BA1F-34CD838CFBD0}" srcOrd="0" destOrd="0" parTransId="{94AC26A2-5E95-4490-BBDB-83038446A05A}" sibTransId="{ADEEB998-20F9-41A8-9E94-25F70C78DD18}"/>
    <dgm:cxn modelId="{CD495A08-1073-46F1-AC10-05C3FC1A9850}" type="presOf" srcId="{D622B0B5-DF40-4AF1-90DA-D358F3541CF2}" destId="{0EB88ED3-FAB6-4CB1-8062-3A4F7F183708}" srcOrd="0" destOrd="0" presId="urn:microsoft.com/office/officeart/2005/8/layout/hierarchy6"/>
    <dgm:cxn modelId="{78D689E3-491F-4588-BEC2-FA2D4B783442}" type="presOf" srcId="{C2963B3D-B84E-4633-8DD0-C877854742F3}" destId="{E51FB3EB-DC4B-4DA3-8AA4-CB2E193E06EE}" srcOrd="0" destOrd="0" presId="urn:microsoft.com/office/officeart/2005/8/layout/hierarchy6"/>
    <dgm:cxn modelId="{E81F8D4B-DB82-4528-AC02-B8F6BC501A82}" type="presOf" srcId="{4DA87183-5A77-42F9-AF55-B10BA5C7C704}" destId="{BF705F38-26FB-48FC-8E05-2839625E9AF8}" srcOrd="0" destOrd="0" presId="urn:microsoft.com/office/officeart/2005/8/layout/hierarchy6"/>
    <dgm:cxn modelId="{D20C99BC-2341-49A2-B4F4-3BEE3BC44967}" type="presOf" srcId="{DA4B3E9E-9F8B-4E01-9C33-D63588968FAE}" destId="{47058A35-7110-47D1-BB26-FAEDF1A4FC80}" srcOrd="0" destOrd="0" presId="urn:microsoft.com/office/officeart/2005/8/layout/hierarchy6"/>
    <dgm:cxn modelId="{3083D4A6-E01C-4E1D-BBCD-E9469A342E4D}" type="presOf" srcId="{6BDA50B0-7B2E-4FE4-A9CE-AF49A11BF204}" destId="{9161C083-FE6F-4141-ADFF-F2EFCC6FBDEF}" srcOrd="0" destOrd="0" presId="urn:microsoft.com/office/officeart/2005/8/layout/hierarchy6"/>
    <dgm:cxn modelId="{7CBEC34C-C15E-4927-86A3-938F7F31319D}" type="presOf" srcId="{ED5E5967-C412-4176-8C31-CCC168CDEF97}" destId="{6371ED79-F6EB-4537-8F54-73E983511BBE}" srcOrd="0" destOrd="0" presId="urn:microsoft.com/office/officeart/2005/8/layout/hierarchy6"/>
    <dgm:cxn modelId="{3788867A-EFB0-4639-B9C4-492145BAEA38}" srcId="{2440E43D-D433-4B1F-8F9F-8832A5118F4F}" destId="{44172926-9D54-440B-BA3A-12DB1A351516}" srcOrd="0" destOrd="0" parTransId="{076A66CD-9E74-4399-8AE1-98455723283B}" sibTransId="{87D9A4F7-868E-4796-BB2F-59BC4F42A7DF}"/>
    <dgm:cxn modelId="{FD40A204-E6DF-4DFB-9B92-3C7F9D77EA79}" srcId="{2440E43D-D433-4B1F-8F9F-8832A5118F4F}" destId="{4DA87183-5A77-42F9-AF55-B10BA5C7C704}" srcOrd="2" destOrd="0" parTransId="{ED5E5967-C412-4176-8C31-CCC168CDEF97}" sibTransId="{A57D5537-9B3B-4F25-93F9-0972DE67BB92}"/>
    <dgm:cxn modelId="{59799906-E365-4231-A125-96E615F6DDF6}" type="presOf" srcId="{A4D6100E-E0A8-4733-A9E3-15BA4B8BF37C}" destId="{88911DFA-E7F0-4F4B-9061-89D1BEC4BB90}" srcOrd="0" destOrd="0" presId="urn:microsoft.com/office/officeart/2005/8/layout/hierarchy6"/>
    <dgm:cxn modelId="{41050792-CA6F-4FF0-AE58-45564D05E61D}" srcId="{7B3AFF0C-86D3-4D41-8F9A-A8162066B15D}" destId="{D622B0B5-DF40-4AF1-90DA-D358F3541CF2}" srcOrd="0" destOrd="0" parTransId="{E093A37F-6A59-4B15-9246-D9C2713D4723}" sibTransId="{016D9048-642F-4F38-B4BB-1DE004F2B2F7}"/>
    <dgm:cxn modelId="{25364F5C-017B-4EBB-B030-0149B46712D4}" srcId="{49552E7F-6C68-4A9B-BA1F-34CD838CFBD0}" destId="{A4D6100E-E0A8-4733-A9E3-15BA4B8BF37C}" srcOrd="0" destOrd="0" parTransId="{DA4B3E9E-9F8B-4E01-9C33-D63588968FAE}" sibTransId="{B2CA792F-2ED1-4C6E-9AA0-89396CCC5CAC}"/>
    <dgm:cxn modelId="{402B438F-8094-494C-A2CD-C7CE29D6DB29}" type="presOf" srcId="{72635AF4-4733-40EE-ABA1-AB3691822679}" destId="{11636491-D4E8-458E-9189-860E9B045A42}" srcOrd="0" destOrd="0" presId="urn:microsoft.com/office/officeart/2005/8/layout/hierarchy6"/>
    <dgm:cxn modelId="{05C57E8D-7CB0-4E41-BD74-CD682609BEA7}" type="presOf" srcId="{7B3AFF0C-86D3-4D41-8F9A-A8162066B15D}" destId="{1093134A-A950-403C-9F13-8354A1965501}" srcOrd="0" destOrd="0" presId="urn:microsoft.com/office/officeart/2005/8/layout/hierarchy6"/>
    <dgm:cxn modelId="{01D52687-2DE7-4268-B25D-515030156D32}" type="presOf" srcId="{94AC26A2-5E95-4490-BBDB-83038446A05A}" destId="{C6137910-6120-4D2E-A7FB-26A653E65491}" srcOrd="0" destOrd="0" presId="urn:microsoft.com/office/officeart/2005/8/layout/hierarchy6"/>
    <dgm:cxn modelId="{ABC60A2C-8CE0-4AF7-9DE3-1FAE95F49DFB}" srcId="{A4D6100E-E0A8-4733-A9E3-15BA4B8BF37C}" destId="{2440E43D-D433-4B1F-8F9F-8832A5118F4F}" srcOrd="0" destOrd="0" parTransId="{C2963B3D-B84E-4633-8DD0-C877854742F3}" sibTransId="{3190867A-7B6B-4F97-9DDD-6EFD0134A4E7}"/>
    <dgm:cxn modelId="{FBB5B184-4CD6-4235-9D00-EE5C689FE920}" type="presOf" srcId="{47B999A8-EAF4-46AE-AB26-C8EBDB6E6D24}" destId="{91633420-754C-4219-B849-1DFAD9009170}" srcOrd="0" destOrd="0" presId="urn:microsoft.com/office/officeart/2005/8/layout/hierarchy6"/>
    <dgm:cxn modelId="{7A566561-0471-4C49-B6F5-20EA3762000C}" type="presOf" srcId="{E093A37F-6A59-4B15-9246-D9C2713D4723}" destId="{99DD71D6-BB45-4C7A-AD30-A5C099533B13}" srcOrd="0" destOrd="0" presId="urn:microsoft.com/office/officeart/2005/8/layout/hierarchy6"/>
    <dgm:cxn modelId="{6D2B0E24-AA7A-4F40-9B53-C75192BD7886}" type="presOf" srcId="{EB80A33F-FEFE-4F08-8FEB-5C1703A04A88}" destId="{8CA03703-ED0B-4B61-B541-F5D2077C4201}" srcOrd="0" destOrd="0" presId="urn:microsoft.com/office/officeart/2005/8/layout/hierarchy6"/>
    <dgm:cxn modelId="{7B54855E-EACB-4DA6-88DF-D4A092F9AA38}" type="presOf" srcId="{076A66CD-9E74-4399-8AE1-98455723283B}" destId="{0AE9C246-80BC-48C1-9DCC-27752F4F3C1F}" srcOrd="0" destOrd="0" presId="urn:microsoft.com/office/officeart/2005/8/layout/hierarchy6"/>
    <dgm:cxn modelId="{E2F11C0E-7DC6-4330-B339-525C87C3F94C}" srcId="{EB80A33F-FEFE-4F08-8FEB-5C1703A04A88}" destId="{7B3AFF0C-86D3-4D41-8F9A-A8162066B15D}" srcOrd="1" destOrd="0" parTransId="{47B999A8-EAF4-46AE-AB26-C8EBDB6E6D24}" sibTransId="{286030D9-8CC0-47CE-979B-92BD6F8A94E9}"/>
    <dgm:cxn modelId="{63FD13CF-0FB6-41C8-A09B-33FF6FFD3E57}" type="presOf" srcId="{49552E7F-6C68-4A9B-BA1F-34CD838CFBD0}" destId="{4EA5A984-49A1-4E67-BE54-7ADC95AC344E}" srcOrd="0" destOrd="0" presId="urn:microsoft.com/office/officeart/2005/8/layout/hierarchy6"/>
    <dgm:cxn modelId="{C32BF546-0416-41FB-B568-3A86B8607A8C}" type="presParOf" srcId="{AD862844-F1B7-413D-AC1D-70C782F20F32}" destId="{67419E09-3ECA-4CC4-B782-902E1D62BE5A}" srcOrd="0" destOrd="0" presId="urn:microsoft.com/office/officeart/2005/8/layout/hierarchy6"/>
    <dgm:cxn modelId="{73E6D414-FFEB-4458-B6AB-938CAB1E34FB}" type="presParOf" srcId="{67419E09-3ECA-4CC4-B782-902E1D62BE5A}" destId="{56F17AEF-ABD4-4F72-84FA-F294C51BF526}" srcOrd="0" destOrd="0" presId="urn:microsoft.com/office/officeart/2005/8/layout/hierarchy6"/>
    <dgm:cxn modelId="{468D6BE1-3E69-4256-87CE-94A74B81FC00}" type="presParOf" srcId="{56F17AEF-ABD4-4F72-84FA-F294C51BF526}" destId="{00EAF788-CEB8-426C-9D4F-78C5BB5B9A44}" srcOrd="0" destOrd="0" presId="urn:microsoft.com/office/officeart/2005/8/layout/hierarchy6"/>
    <dgm:cxn modelId="{4C75044A-5210-446C-A45C-E42A16EFC60C}" type="presParOf" srcId="{00EAF788-CEB8-426C-9D4F-78C5BB5B9A44}" destId="{8CA03703-ED0B-4B61-B541-F5D2077C4201}" srcOrd="0" destOrd="0" presId="urn:microsoft.com/office/officeart/2005/8/layout/hierarchy6"/>
    <dgm:cxn modelId="{B9E1754D-4DE2-47EC-B778-EDDB4373653D}" type="presParOf" srcId="{00EAF788-CEB8-426C-9D4F-78C5BB5B9A44}" destId="{2284E3B6-6276-4337-A8E4-D6392FE0F04A}" srcOrd="1" destOrd="0" presId="urn:microsoft.com/office/officeart/2005/8/layout/hierarchy6"/>
    <dgm:cxn modelId="{F6A92A8E-8CAE-49C2-8241-D35C130E5AA6}" type="presParOf" srcId="{2284E3B6-6276-4337-A8E4-D6392FE0F04A}" destId="{C6137910-6120-4D2E-A7FB-26A653E65491}" srcOrd="0" destOrd="0" presId="urn:microsoft.com/office/officeart/2005/8/layout/hierarchy6"/>
    <dgm:cxn modelId="{D574133C-FEB4-415B-884F-829E17F4EF12}" type="presParOf" srcId="{2284E3B6-6276-4337-A8E4-D6392FE0F04A}" destId="{AABFFB22-8361-46B4-B03C-29740E0CFA2A}" srcOrd="1" destOrd="0" presId="urn:microsoft.com/office/officeart/2005/8/layout/hierarchy6"/>
    <dgm:cxn modelId="{FF4812EE-20C9-42B6-985E-4DE9EF9512E1}" type="presParOf" srcId="{AABFFB22-8361-46B4-B03C-29740E0CFA2A}" destId="{4EA5A984-49A1-4E67-BE54-7ADC95AC344E}" srcOrd="0" destOrd="0" presId="urn:microsoft.com/office/officeart/2005/8/layout/hierarchy6"/>
    <dgm:cxn modelId="{9E6A9CDE-D666-41FD-8E1A-FE24CA12E558}" type="presParOf" srcId="{AABFFB22-8361-46B4-B03C-29740E0CFA2A}" destId="{563910A5-3D59-4DA0-845A-B46C90621449}" srcOrd="1" destOrd="0" presId="urn:microsoft.com/office/officeart/2005/8/layout/hierarchy6"/>
    <dgm:cxn modelId="{9B6DA52D-3F87-47B9-A92D-EA469CBE8619}" type="presParOf" srcId="{563910A5-3D59-4DA0-845A-B46C90621449}" destId="{47058A35-7110-47D1-BB26-FAEDF1A4FC80}" srcOrd="0" destOrd="0" presId="urn:microsoft.com/office/officeart/2005/8/layout/hierarchy6"/>
    <dgm:cxn modelId="{0926C60F-63EE-4A86-9607-3F1C59438CC1}" type="presParOf" srcId="{563910A5-3D59-4DA0-845A-B46C90621449}" destId="{30AF44FC-723F-4604-BDA6-94940E6394BA}" srcOrd="1" destOrd="0" presId="urn:microsoft.com/office/officeart/2005/8/layout/hierarchy6"/>
    <dgm:cxn modelId="{65B09F75-5819-4FD7-96FC-2AEA2696F323}" type="presParOf" srcId="{30AF44FC-723F-4604-BDA6-94940E6394BA}" destId="{88911DFA-E7F0-4F4B-9061-89D1BEC4BB90}" srcOrd="0" destOrd="0" presId="urn:microsoft.com/office/officeart/2005/8/layout/hierarchy6"/>
    <dgm:cxn modelId="{E16B4773-B199-4AFD-A49B-5A5CF8AB6B8F}" type="presParOf" srcId="{30AF44FC-723F-4604-BDA6-94940E6394BA}" destId="{A8FFFFD1-E48F-4537-9FD9-1B95DBC6F0A1}" srcOrd="1" destOrd="0" presId="urn:microsoft.com/office/officeart/2005/8/layout/hierarchy6"/>
    <dgm:cxn modelId="{51B01C7A-78C9-44D7-A915-FF9442D39E97}" type="presParOf" srcId="{A8FFFFD1-E48F-4537-9FD9-1B95DBC6F0A1}" destId="{E51FB3EB-DC4B-4DA3-8AA4-CB2E193E06EE}" srcOrd="0" destOrd="0" presId="urn:microsoft.com/office/officeart/2005/8/layout/hierarchy6"/>
    <dgm:cxn modelId="{A71968F0-A49E-4DF1-8C73-999217FBB733}" type="presParOf" srcId="{A8FFFFD1-E48F-4537-9FD9-1B95DBC6F0A1}" destId="{A2682CEB-26A5-4847-9F77-AB69FD4E5CCB}" srcOrd="1" destOrd="0" presId="urn:microsoft.com/office/officeart/2005/8/layout/hierarchy6"/>
    <dgm:cxn modelId="{77C42FC0-BB99-4624-836E-7A00AD4EEC4F}" type="presParOf" srcId="{A2682CEB-26A5-4847-9F77-AB69FD4E5CCB}" destId="{C3F46D04-D100-408A-AB70-395754D31110}" srcOrd="0" destOrd="0" presId="urn:microsoft.com/office/officeart/2005/8/layout/hierarchy6"/>
    <dgm:cxn modelId="{3C9FC9FA-4B95-489D-8BB3-3BF6963657B0}" type="presParOf" srcId="{A2682CEB-26A5-4847-9F77-AB69FD4E5CCB}" destId="{E5C23BD9-6A84-4A7B-B2CB-21F95BC5CB62}" srcOrd="1" destOrd="0" presId="urn:microsoft.com/office/officeart/2005/8/layout/hierarchy6"/>
    <dgm:cxn modelId="{DB85F0E7-259D-4DF3-B8E8-212FEC3C25B3}" type="presParOf" srcId="{E5C23BD9-6A84-4A7B-B2CB-21F95BC5CB62}" destId="{0AE9C246-80BC-48C1-9DCC-27752F4F3C1F}" srcOrd="0" destOrd="0" presId="urn:microsoft.com/office/officeart/2005/8/layout/hierarchy6"/>
    <dgm:cxn modelId="{F2E51F50-03C7-428E-8761-05CBA4E6EC9B}" type="presParOf" srcId="{E5C23BD9-6A84-4A7B-B2CB-21F95BC5CB62}" destId="{AF2F69DA-2EE8-44E5-BA2B-90D7F3557599}" srcOrd="1" destOrd="0" presId="urn:microsoft.com/office/officeart/2005/8/layout/hierarchy6"/>
    <dgm:cxn modelId="{6C9137AA-9AFE-45F4-8B09-07166793B6C2}" type="presParOf" srcId="{AF2F69DA-2EE8-44E5-BA2B-90D7F3557599}" destId="{52461187-6285-49A6-A7D6-00F9CE626F93}" srcOrd="0" destOrd="0" presId="urn:microsoft.com/office/officeart/2005/8/layout/hierarchy6"/>
    <dgm:cxn modelId="{EAA7C778-B995-40F8-8DD7-17B2EDF8D275}" type="presParOf" srcId="{AF2F69DA-2EE8-44E5-BA2B-90D7F3557599}" destId="{631FF0F8-6E74-45C3-ABB2-34840BC86F0E}" srcOrd="1" destOrd="0" presId="urn:microsoft.com/office/officeart/2005/8/layout/hierarchy6"/>
    <dgm:cxn modelId="{31590689-5454-479A-AED9-A968DEC2EACD}" type="presParOf" srcId="{E5C23BD9-6A84-4A7B-B2CB-21F95BC5CB62}" destId="{9161C083-FE6F-4141-ADFF-F2EFCC6FBDEF}" srcOrd="2" destOrd="0" presId="urn:microsoft.com/office/officeart/2005/8/layout/hierarchy6"/>
    <dgm:cxn modelId="{C94C9CB9-EABC-429D-826B-1FC1950DF328}" type="presParOf" srcId="{E5C23BD9-6A84-4A7B-B2CB-21F95BC5CB62}" destId="{5FB23124-FA26-4415-8819-729B8C98C7E0}" srcOrd="3" destOrd="0" presId="urn:microsoft.com/office/officeart/2005/8/layout/hierarchy6"/>
    <dgm:cxn modelId="{EE57586D-1CFA-4D1A-AE6F-0235F0844E0F}" type="presParOf" srcId="{5FB23124-FA26-4415-8819-729B8C98C7E0}" destId="{11636491-D4E8-458E-9189-860E9B045A42}" srcOrd="0" destOrd="0" presId="urn:microsoft.com/office/officeart/2005/8/layout/hierarchy6"/>
    <dgm:cxn modelId="{5F1CA2AA-3B97-4AF6-963A-A302F19A543F}" type="presParOf" srcId="{5FB23124-FA26-4415-8819-729B8C98C7E0}" destId="{9EFDD1D6-7A71-406C-9641-C3C8935476DC}" srcOrd="1" destOrd="0" presId="urn:microsoft.com/office/officeart/2005/8/layout/hierarchy6"/>
    <dgm:cxn modelId="{8544C777-FAFA-4EC5-803C-78D3CC1F8F21}" type="presParOf" srcId="{E5C23BD9-6A84-4A7B-B2CB-21F95BC5CB62}" destId="{6371ED79-F6EB-4537-8F54-73E983511BBE}" srcOrd="4" destOrd="0" presId="urn:microsoft.com/office/officeart/2005/8/layout/hierarchy6"/>
    <dgm:cxn modelId="{4F9C5265-FD14-4436-9D28-CE251B17F16B}" type="presParOf" srcId="{E5C23BD9-6A84-4A7B-B2CB-21F95BC5CB62}" destId="{AFE4F820-5A5C-4736-A0AC-6FDB4997839F}" srcOrd="5" destOrd="0" presId="urn:microsoft.com/office/officeart/2005/8/layout/hierarchy6"/>
    <dgm:cxn modelId="{EEDDE7ED-F24A-4599-B6E3-876A84EB17D9}" type="presParOf" srcId="{AFE4F820-5A5C-4736-A0AC-6FDB4997839F}" destId="{BF705F38-26FB-48FC-8E05-2839625E9AF8}" srcOrd="0" destOrd="0" presId="urn:microsoft.com/office/officeart/2005/8/layout/hierarchy6"/>
    <dgm:cxn modelId="{83ECB101-D78E-4B68-9762-10014D476B18}" type="presParOf" srcId="{AFE4F820-5A5C-4736-A0AC-6FDB4997839F}" destId="{A15C2A14-7F05-430D-8A7C-64201F68E8AC}" srcOrd="1" destOrd="0" presId="urn:microsoft.com/office/officeart/2005/8/layout/hierarchy6"/>
    <dgm:cxn modelId="{AD0F7D91-4E49-4BF1-9FEB-557D9070BD58}" type="presParOf" srcId="{2284E3B6-6276-4337-A8E4-D6392FE0F04A}" destId="{91633420-754C-4219-B849-1DFAD9009170}" srcOrd="2" destOrd="0" presId="urn:microsoft.com/office/officeart/2005/8/layout/hierarchy6"/>
    <dgm:cxn modelId="{C9BAD6C8-2616-4A25-9ADB-0C41FBD0CBF7}" type="presParOf" srcId="{2284E3B6-6276-4337-A8E4-D6392FE0F04A}" destId="{56ECB001-CB91-4DEA-A257-98C8EBF88733}" srcOrd="3" destOrd="0" presId="urn:microsoft.com/office/officeart/2005/8/layout/hierarchy6"/>
    <dgm:cxn modelId="{2AFE6F02-B54D-4A9F-B567-6F25B4478B2E}" type="presParOf" srcId="{56ECB001-CB91-4DEA-A257-98C8EBF88733}" destId="{1093134A-A950-403C-9F13-8354A1965501}" srcOrd="0" destOrd="0" presId="urn:microsoft.com/office/officeart/2005/8/layout/hierarchy6"/>
    <dgm:cxn modelId="{A170A659-026E-4CB8-89DB-19F885F3DE19}" type="presParOf" srcId="{56ECB001-CB91-4DEA-A257-98C8EBF88733}" destId="{B46A06FD-1911-4D26-8D56-743DEEA6D8C6}" srcOrd="1" destOrd="0" presId="urn:microsoft.com/office/officeart/2005/8/layout/hierarchy6"/>
    <dgm:cxn modelId="{EA7BA624-80C0-45FD-B29F-4588B4692D6A}" type="presParOf" srcId="{B46A06FD-1911-4D26-8D56-743DEEA6D8C6}" destId="{99DD71D6-BB45-4C7A-AD30-A5C099533B13}" srcOrd="0" destOrd="0" presId="urn:microsoft.com/office/officeart/2005/8/layout/hierarchy6"/>
    <dgm:cxn modelId="{5CBEACFB-442F-4946-8E36-CCD7E8E19460}" type="presParOf" srcId="{B46A06FD-1911-4D26-8D56-743DEEA6D8C6}" destId="{B01FBE13-AC6F-4554-B21A-B41517DC4C5E}" srcOrd="1" destOrd="0" presId="urn:microsoft.com/office/officeart/2005/8/layout/hierarchy6"/>
    <dgm:cxn modelId="{AE35DA06-53BF-4D39-9550-2632AB90CFED}" type="presParOf" srcId="{B01FBE13-AC6F-4554-B21A-B41517DC4C5E}" destId="{0EB88ED3-FAB6-4CB1-8062-3A4F7F183708}" srcOrd="0" destOrd="0" presId="urn:microsoft.com/office/officeart/2005/8/layout/hierarchy6"/>
    <dgm:cxn modelId="{36294151-0CAB-486B-835B-97439AB70006}" type="presParOf" srcId="{B01FBE13-AC6F-4554-B21A-B41517DC4C5E}" destId="{4DF635E7-D428-47CF-B0E3-D86BDDF20AA3}" srcOrd="1" destOrd="0" presId="urn:microsoft.com/office/officeart/2005/8/layout/hierarchy6"/>
    <dgm:cxn modelId="{D500143F-7825-4BEC-B03D-014D68933260}" type="presParOf" srcId="{AD862844-F1B7-413D-AC1D-70C782F20F32}" destId="{F3D8930A-010C-40C4-9E74-E68E4BFB588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55B88-CF10-4433-B2D9-BC4122640092}">
      <dsp:nvSpPr>
        <dsp:cNvPr id="0" name=""/>
        <dsp:cNvSpPr/>
      </dsp:nvSpPr>
      <dsp:spPr>
        <a:xfrm>
          <a:off x="4890" y="1717627"/>
          <a:ext cx="2044178" cy="1686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Email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Password</a:t>
          </a:r>
          <a:endParaRPr lang="en-US" sz="1500" kern="1200" dirty="0"/>
        </a:p>
      </dsp:txBody>
      <dsp:txXfrm>
        <a:off x="43690" y="1756427"/>
        <a:ext cx="1966578" cy="1247129"/>
      </dsp:txXfrm>
    </dsp:sp>
    <dsp:sp modelId="{BF39A9EB-5F27-40E1-A98A-EF37EEBBD1F6}">
      <dsp:nvSpPr>
        <dsp:cNvPr id="0" name=""/>
        <dsp:cNvSpPr/>
      </dsp:nvSpPr>
      <dsp:spPr>
        <a:xfrm>
          <a:off x="1181760" y="2220089"/>
          <a:ext cx="2105284" cy="2105284"/>
        </a:xfrm>
        <a:prstGeom prst="leftCircularArrow">
          <a:avLst>
            <a:gd name="adj1" fmla="val 2451"/>
            <a:gd name="adj2" fmla="val 296744"/>
            <a:gd name="adj3" fmla="val 2072255"/>
            <a:gd name="adj4" fmla="val 9024489"/>
            <a:gd name="adj5" fmla="val 286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D6B31-7C12-4FDB-96CD-1C31420F41E3}">
      <dsp:nvSpPr>
        <dsp:cNvPr id="0" name=""/>
        <dsp:cNvSpPr/>
      </dsp:nvSpPr>
      <dsp:spPr>
        <a:xfrm>
          <a:off x="459152" y="3042357"/>
          <a:ext cx="1817047" cy="722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Login</a:t>
          </a:r>
          <a:endParaRPr lang="en-US" sz="4100" kern="1200" dirty="0"/>
        </a:p>
      </dsp:txBody>
      <dsp:txXfrm>
        <a:off x="480316" y="3063521"/>
        <a:ext cx="1774719" cy="680251"/>
      </dsp:txXfrm>
    </dsp:sp>
    <dsp:sp modelId="{29A0BC0B-5654-49F4-AD68-8E0892E3A1F4}">
      <dsp:nvSpPr>
        <dsp:cNvPr id="0" name=""/>
        <dsp:cNvSpPr/>
      </dsp:nvSpPr>
      <dsp:spPr>
        <a:xfrm>
          <a:off x="2521945" y="1717627"/>
          <a:ext cx="2044178" cy="1686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phone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Linkedin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Url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calenderLink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title</a:t>
          </a:r>
          <a:endParaRPr lang="en-US" sz="1500" kern="1200" dirty="0"/>
        </a:p>
      </dsp:txBody>
      <dsp:txXfrm>
        <a:off x="2560745" y="2117717"/>
        <a:ext cx="1966578" cy="1247129"/>
      </dsp:txXfrm>
    </dsp:sp>
    <dsp:sp modelId="{741DA84F-CB75-4CFA-9ACC-CD15C54CE59E}">
      <dsp:nvSpPr>
        <dsp:cNvPr id="0" name=""/>
        <dsp:cNvSpPr/>
      </dsp:nvSpPr>
      <dsp:spPr>
        <a:xfrm>
          <a:off x="3681780" y="729793"/>
          <a:ext cx="2366485" cy="2366485"/>
        </a:xfrm>
        <a:prstGeom prst="circularArrow">
          <a:avLst>
            <a:gd name="adj1" fmla="val 2181"/>
            <a:gd name="adj2" fmla="val 262349"/>
            <a:gd name="adj3" fmla="val 19562141"/>
            <a:gd name="adj4" fmla="val 12575511"/>
            <a:gd name="adj5" fmla="val 25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6D2BF-C0F6-4F9E-8A23-4E376AC7F873}">
      <dsp:nvSpPr>
        <dsp:cNvPr id="0" name=""/>
        <dsp:cNvSpPr/>
      </dsp:nvSpPr>
      <dsp:spPr>
        <a:xfrm>
          <a:off x="2976207" y="1356337"/>
          <a:ext cx="1817047" cy="722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Details</a:t>
          </a:r>
          <a:endParaRPr lang="en-US" sz="4100" kern="1200" dirty="0"/>
        </a:p>
      </dsp:txBody>
      <dsp:txXfrm>
        <a:off x="2997371" y="1377501"/>
        <a:ext cx="1774719" cy="680251"/>
      </dsp:txXfrm>
    </dsp:sp>
    <dsp:sp modelId="{5F4A1819-A120-4120-ADA2-77B44C33D733}">
      <dsp:nvSpPr>
        <dsp:cNvPr id="0" name=""/>
        <dsp:cNvSpPr/>
      </dsp:nvSpPr>
      <dsp:spPr>
        <a:xfrm>
          <a:off x="5038999" y="1717627"/>
          <a:ext cx="2044178" cy="1686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Logout from session with valid token</a:t>
          </a:r>
          <a:endParaRPr lang="en-US" sz="1500" kern="1200" dirty="0"/>
        </a:p>
      </dsp:txBody>
      <dsp:txXfrm>
        <a:off x="5077799" y="1756427"/>
        <a:ext cx="1966578" cy="1247129"/>
      </dsp:txXfrm>
    </dsp:sp>
    <dsp:sp modelId="{38B4B4B9-04AD-4A64-B169-8B7214B6EE95}">
      <dsp:nvSpPr>
        <dsp:cNvPr id="0" name=""/>
        <dsp:cNvSpPr/>
      </dsp:nvSpPr>
      <dsp:spPr>
        <a:xfrm>
          <a:off x="5493261" y="3042357"/>
          <a:ext cx="1817047" cy="722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Logout</a:t>
          </a:r>
          <a:endParaRPr lang="en-US" sz="4100" kern="1200" dirty="0"/>
        </a:p>
      </dsp:txBody>
      <dsp:txXfrm>
        <a:off x="5514425" y="3063521"/>
        <a:ext cx="1774719" cy="680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03703-ED0B-4B61-B541-F5D2077C4201}">
      <dsp:nvSpPr>
        <dsp:cNvPr id="0" name=""/>
        <dsp:cNvSpPr/>
      </dsp:nvSpPr>
      <dsp:spPr>
        <a:xfrm>
          <a:off x="4399665" y="802"/>
          <a:ext cx="1163561" cy="7757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 Strategy</a:t>
          </a:r>
          <a:endParaRPr lang="en-US" sz="1400" kern="1200" dirty="0"/>
        </a:p>
      </dsp:txBody>
      <dsp:txXfrm>
        <a:off x="4422385" y="23522"/>
        <a:ext cx="1118121" cy="730267"/>
      </dsp:txXfrm>
    </dsp:sp>
    <dsp:sp modelId="{C6137910-6120-4D2E-A7FB-26A653E65491}">
      <dsp:nvSpPr>
        <dsp:cNvPr id="0" name=""/>
        <dsp:cNvSpPr/>
      </dsp:nvSpPr>
      <dsp:spPr>
        <a:xfrm>
          <a:off x="4225131" y="776509"/>
          <a:ext cx="756314" cy="310283"/>
        </a:xfrm>
        <a:custGeom>
          <a:avLst/>
          <a:gdLst/>
          <a:ahLst/>
          <a:cxnLst/>
          <a:rect l="0" t="0" r="0" b="0"/>
          <a:pathLst>
            <a:path>
              <a:moveTo>
                <a:pt x="756314" y="0"/>
              </a:moveTo>
              <a:lnTo>
                <a:pt x="756314" y="155141"/>
              </a:lnTo>
              <a:lnTo>
                <a:pt x="0" y="155141"/>
              </a:lnTo>
              <a:lnTo>
                <a:pt x="0" y="310283"/>
              </a:lnTo>
            </a:path>
          </a:pathLst>
        </a:custGeom>
        <a:noFill/>
        <a:ln w="1079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5A984-49A1-4E67-BE54-7ADC95AC344E}">
      <dsp:nvSpPr>
        <dsp:cNvPr id="0" name=""/>
        <dsp:cNvSpPr/>
      </dsp:nvSpPr>
      <dsp:spPr>
        <a:xfrm>
          <a:off x="3643350" y="1086792"/>
          <a:ext cx="1163561" cy="7757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Positive</a:t>
          </a:r>
          <a:endParaRPr lang="en-US" sz="1400" kern="1200" dirty="0"/>
        </a:p>
      </dsp:txBody>
      <dsp:txXfrm>
        <a:off x="3666070" y="1109512"/>
        <a:ext cx="1118121" cy="730267"/>
      </dsp:txXfrm>
    </dsp:sp>
    <dsp:sp modelId="{47058A35-7110-47D1-BB26-FAEDF1A4FC80}">
      <dsp:nvSpPr>
        <dsp:cNvPr id="0" name=""/>
        <dsp:cNvSpPr/>
      </dsp:nvSpPr>
      <dsp:spPr>
        <a:xfrm>
          <a:off x="4179411" y="1862500"/>
          <a:ext cx="91440" cy="310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283"/>
              </a:lnTo>
            </a:path>
          </a:pathLst>
        </a:custGeom>
        <a:noFill/>
        <a:ln w="1079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1DFA-E7F0-4F4B-9061-89D1BEC4BB90}">
      <dsp:nvSpPr>
        <dsp:cNvPr id="0" name=""/>
        <dsp:cNvSpPr/>
      </dsp:nvSpPr>
      <dsp:spPr>
        <a:xfrm>
          <a:off x="3643350" y="2172783"/>
          <a:ext cx="1163561" cy="7757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Valid Login ID and Password</a:t>
          </a:r>
          <a:endParaRPr lang="en-US" sz="1400" kern="1200" dirty="0"/>
        </a:p>
      </dsp:txBody>
      <dsp:txXfrm>
        <a:off x="3666070" y="2195503"/>
        <a:ext cx="1118121" cy="730267"/>
      </dsp:txXfrm>
    </dsp:sp>
    <dsp:sp modelId="{E51FB3EB-DC4B-4DA3-8AA4-CB2E193E06EE}">
      <dsp:nvSpPr>
        <dsp:cNvPr id="0" name=""/>
        <dsp:cNvSpPr/>
      </dsp:nvSpPr>
      <dsp:spPr>
        <a:xfrm>
          <a:off x="4179411" y="2948491"/>
          <a:ext cx="91440" cy="310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283"/>
              </a:lnTo>
            </a:path>
          </a:pathLst>
        </a:custGeom>
        <a:noFill/>
        <a:ln w="1079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46D04-D100-408A-AB70-395754D31110}">
      <dsp:nvSpPr>
        <dsp:cNvPr id="0" name=""/>
        <dsp:cNvSpPr/>
      </dsp:nvSpPr>
      <dsp:spPr>
        <a:xfrm>
          <a:off x="3643350" y="3258774"/>
          <a:ext cx="1163561" cy="7757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Store Token ID</a:t>
          </a:r>
          <a:endParaRPr lang="en-US" sz="1400" kern="1200" dirty="0"/>
        </a:p>
      </dsp:txBody>
      <dsp:txXfrm>
        <a:off x="3666070" y="3281494"/>
        <a:ext cx="1118121" cy="730267"/>
      </dsp:txXfrm>
    </dsp:sp>
    <dsp:sp modelId="{0AE9C246-80BC-48C1-9DCC-27752F4F3C1F}">
      <dsp:nvSpPr>
        <dsp:cNvPr id="0" name=""/>
        <dsp:cNvSpPr/>
      </dsp:nvSpPr>
      <dsp:spPr>
        <a:xfrm>
          <a:off x="2712501" y="4034482"/>
          <a:ext cx="1512629" cy="310283"/>
        </a:xfrm>
        <a:custGeom>
          <a:avLst/>
          <a:gdLst/>
          <a:ahLst/>
          <a:cxnLst/>
          <a:rect l="0" t="0" r="0" b="0"/>
          <a:pathLst>
            <a:path>
              <a:moveTo>
                <a:pt x="1512629" y="0"/>
              </a:moveTo>
              <a:lnTo>
                <a:pt x="1512629" y="155141"/>
              </a:lnTo>
              <a:lnTo>
                <a:pt x="0" y="155141"/>
              </a:lnTo>
              <a:lnTo>
                <a:pt x="0" y="310283"/>
              </a:lnTo>
            </a:path>
          </a:pathLst>
        </a:custGeom>
        <a:noFill/>
        <a:ln w="1079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61187-6285-49A6-A7D6-00F9CE626F93}">
      <dsp:nvSpPr>
        <dsp:cNvPr id="0" name=""/>
        <dsp:cNvSpPr/>
      </dsp:nvSpPr>
      <dsp:spPr>
        <a:xfrm>
          <a:off x="2130720" y="4344765"/>
          <a:ext cx="1163561" cy="7757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GET call to view user details</a:t>
          </a:r>
          <a:endParaRPr lang="en-US" sz="1400" kern="1200" dirty="0"/>
        </a:p>
      </dsp:txBody>
      <dsp:txXfrm>
        <a:off x="2153440" y="4367485"/>
        <a:ext cx="1118121" cy="730267"/>
      </dsp:txXfrm>
    </dsp:sp>
    <dsp:sp modelId="{9161C083-FE6F-4141-ADFF-F2EFCC6FBDEF}">
      <dsp:nvSpPr>
        <dsp:cNvPr id="0" name=""/>
        <dsp:cNvSpPr/>
      </dsp:nvSpPr>
      <dsp:spPr>
        <a:xfrm>
          <a:off x="4179411" y="4034482"/>
          <a:ext cx="91440" cy="310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283"/>
              </a:lnTo>
            </a:path>
          </a:pathLst>
        </a:custGeom>
        <a:noFill/>
        <a:ln w="1079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36491-D4E8-458E-9189-860E9B045A42}">
      <dsp:nvSpPr>
        <dsp:cNvPr id="0" name=""/>
        <dsp:cNvSpPr/>
      </dsp:nvSpPr>
      <dsp:spPr>
        <a:xfrm>
          <a:off x="3643350" y="4344765"/>
          <a:ext cx="1163561" cy="7757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POST call to add/update user details</a:t>
          </a:r>
          <a:endParaRPr lang="en-US" sz="1400" kern="1200" dirty="0"/>
        </a:p>
      </dsp:txBody>
      <dsp:txXfrm>
        <a:off x="3666070" y="4367485"/>
        <a:ext cx="1118121" cy="730267"/>
      </dsp:txXfrm>
    </dsp:sp>
    <dsp:sp modelId="{6371ED79-F6EB-4537-8F54-73E983511BBE}">
      <dsp:nvSpPr>
        <dsp:cNvPr id="0" name=""/>
        <dsp:cNvSpPr/>
      </dsp:nvSpPr>
      <dsp:spPr>
        <a:xfrm>
          <a:off x="4225131" y="4034482"/>
          <a:ext cx="1512629" cy="310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41"/>
              </a:lnTo>
              <a:lnTo>
                <a:pt x="1512629" y="155141"/>
              </a:lnTo>
              <a:lnTo>
                <a:pt x="1512629" y="310283"/>
              </a:lnTo>
            </a:path>
          </a:pathLst>
        </a:custGeom>
        <a:noFill/>
        <a:ln w="1079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05F38-26FB-48FC-8E05-2839625E9AF8}">
      <dsp:nvSpPr>
        <dsp:cNvPr id="0" name=""/>
        <dsp:cNvSpPr/>
      </dsp:nvSpPr>
      <dsp:spPr>
        <a:xfrm>
          <a:off x="5155980" y="4344765"/>
          <a:ext cx="1163561" cy="7757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POST call to logout</a:t>
          </a:r>
          <a:endParaRPr lang="en-US" sz="1400" kern="1200" dirty="0"/>
        </a:p>
      </dsp:txBody>
      <dsp:txXfrm>
        <a:off x="5178700" y="4367485"/>
        <a:ext cx="1118121" cy="730267"/>
      </dsp:txXfrm>
    </dsp:sp>
    <dsp:sp modelId="{91633420-754C-4219-B849-1DFAD9009170}">
      <dsp:nvSpPr>
        <dsp:cNvPr id="0" name=""/>
        <dsp:cNvSpPr/>
      </dsp:nvSpPr>
      <dsp:spPr>
        <a:xfrm>
          <a:off x="4981445" y="776509"/>
          <a:ext cx="756314" cy="310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41"/>
              </a:lnTo>
              <a:lnTo>
                <a:pt x="756314" y="155141"/>
              </a:lnTo>
              <a:lnTo>
                <a:pt x="756314" y="310283"/>
              </a:lnTo>
            </a:path>
          </a:pathLst>
        </a:custGeom>
        <a:noFill/>
        <a:ln w="1079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3134A-A950-403C-9F13-8354A1965501}">
      <dsp:nvSpPr>
        <dsp:cNvPr id="0" name=""/>
        <dsp:cNvSpPr/>
      </dsp:nvSpPr>
      <dsp:spPr>
        <a:xfrm>
          <a:off x="5155980" y="1086792"/>
          <a:ext cx="1163561" cy="7757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Negative</a:t>
          </a:r>
          <a:endParaRPr lang="en-US" sz="1400" kern="1200" dirty="0"/>
        </a:p>
      </dsp:txBody>
      <dsp:txXfrm>
        <a:off x="5178700" y="1109512"/>
        <a:ext cx="1118121" cy="730267"/>
      </dsp:txXfrm>
    </dsp:sp>
    <dsp:sp modelId="{99DD71D6-BB45-4C7A-AD30-A5C099533B13}">
      <dsp:nvSpPr>
        <dsp:cNvPr id="0" name=""/>
        <dsp:cNvSpPr/>
      </dsp:nvSpPr>
      <dsp:spPr>
        <a:xfrm>
          <a:off x="5692040" y="1862500"/>
          <a:ext cx="91440" cy="310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283"/>
              </a:lnTo>
            </a:path>
          </a:pathLst>
        </a:custGeom>
        <a:noFill/>
        <a:ln w="1079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B88ED3-FAB6-4CB1-8062-3A4F7F183708}">
      <dsp:nvSpPr>
        <dsp:cNvPr id="0" name=""/>
        <dsp:cNvSpPr/>
      </dsp:nvSpPr>
      <dsp:spPr>
        <a:xfrm>
          <a:off x="5155980" y="2172783"/>
          <a:ext cx="1163561" cy="7757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Invalid Login ID and Password</a:t>
          </a:r>
          <a:endParaRPr lang="en-US" sz="1400" kern="1200" dirty="0"/>
        </a:p>
      </dsp:txBody>
      <dsp:txXfrm>
        <a:off x="5178700" y="2195503"/>
        <a:ext cx="1118121" cy="730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case design and API Automation- ZOOMINFO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 1 – Priya Anandan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594701"/>
              </p:ext>
            </p:extLst>
          </p:nvPr>
        </p:nvGraphicFramePr>
        <p:xfrm>
          <a:off x="6370638" y="494964"/>
          <a:ext cx="1490662" cy="125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showAsIcon="1" r:id="rId3" imgW="914400" imgH="771480" progId="AcroExch.Document.11">
                  <p:embed/>
                </p:oleObj>
              </mc:Choice>
              <mc:Fallback>
                <p:oleObj name="Acrobat Document" showAsIcon="1" r:id="rId3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0638" y="494964"/>
                        <a:ext cx="1490662" cy="1257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18000" y="1969067"/>
            <a:ext cx="688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Automation </a:t>
            </a:r>
            <a:r>
              <a:rPr lang="en-US" dirty="0" smtClean="0"/>
              <a:t>Testing in JavaScript:</a:t>
            </a:r>
          </a:p>
          <a:p>
            <a:pPr marL="342900" indent="-342900">
              <a:buAutoNum type="arabicPeriod"/>
            </a:pPr>
            <a:r>
              <a:rPr lang="en-US" dirty="0" smtClean="0"/>
              <a:t>Login API – Using POST</a:t>
            </a:r>
          </a:p>
          <a:p>
            <a:pPr marL="342900" indent="-342900">
              <a:buAutoNum type="arabicPeriod"/>
            </a:pPr>
            <a:r>
              <a:rPr lang="en-US" dirty="0"/>
              <a:t>Details </a:t>
            </a:r>
            <a:r>
              <a:rPr lang="en-US" dirty="0" smtClean="0"/>
              <a:t>API – Using GET</a:t>
            </a:r>
          </a:p>
          <a:p>
            <a:pPr marL="342900" indent="-342900">
              <a:buAutoNum type="arabicPeriod"/>
            </a:pPr>
            <a:r>
              <a:rPr lang="en-US" dirty="0"/>
              <a:t>Details </a:t>
            </a:r>
            <a:r>
              <a:rPr lang="en-US" dirty="0" smtClean="0"/>
              <a:t>API – Using POST and GET</a:t>
            </a:r>
          </a:p>
          <a:p>
            <a:pPr marL="342900" indent="-342900">
              <a:buAutoNum type="arabicPeriod"/>
            </a:pPr>
            <a:r>
              <a:rPr lang="en-US" dirty="0"/>
              <a:t>Logout </a:t>
            </a:r>
            <a:r>
              <a:rPr lang="en-US" dirty="0" smtClean="0"/>
              <a:t>API – Using POST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Manual Testing Challenge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</a:t>
            </a:r>
            <a:r>
              <a:rPr lang="en-US" dirty="0"/>
              <a:t> Write test cases for the above API’s in an excel sheet or any open-source </a:t>
            </a:r>
            <a:r>
              <a:rPr lang="en-US" dirty="0" smtClean="0"/>
              <a:t>test management </a:t>
            </a:r>
            <a:r>
              <a:rPr lang="en-US" dirty="0"/>
              <a:t>tool.</a:t>
            </a:r>
          </a:p>
          <a:p>
            <a:r>
              <a:rPr lang="en-US" dirty="0" smtClean="0"/>
              <a:t>2. Write </a:t>
            </a:r>
            <a:r>
              <a:rPr lang="en-US" dirty="0"/>
              <a:t>a test scenario for a coffee vending machine manufactured and tested in </a:t>
            </a:r>
            <a:r>
              <a:rPr lang="en-US" dirty="0" smtClean="0"/>
              <a:t>India but </a:t>
            </a:r>
            <a:r>
              <a:rPr lang="en-US" dirty="0"/>
              <a:t>will be used in China.</a:t>
            </a:r>
          </a:p>
        </p:txBody>
      </p:sp>
    </p:spTree>
    <p:extLst>
      <p:ext uri="{BB962C8B-B14F-4D97-AF65-F5344CB8AC3E}">
        <p14:creationId xmlns:p14="http://schemas.microsoft.com/office/powerpoint/2010/main" val="34920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12067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7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Testing Challenge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564833"/>
              </p:ext>
            </p:extLst>
          </p:nvPr>
        </p:nvGraphicFramePr>
        <p:xfrm>
          <a:off x="6243637" y="917576"/>
          <a:ext cx="1858963" cy="15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3637" y="917576"/>
                        <a:ext cx="1858963" cy="15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79900" y="2743200"/>
            <a:ext cx="675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Sheet 1 – TestCase_API | Covers the test case as part of manual testing challenge for API Testing</a:t>
            </a:r>
          </a:p>
          <a:p>
            <a:endParaRPr lang="en-US" dirty="0"/>
          </a:p>
          <a:p>
            <a:r>
              <a:rPr lang="en-US" dirty="0" smtClean="0"/>
              <a:t>Sheet2-SampleTestdata_API | </a:t>
            </a:r>
            <a:r>
              <a:rPr lang="en-US" dirty="0"/>
              <a:t> </a:t>
            </a:r>
            <a:r>
              <a:rPr lang="en-US" dirty="0" smtClean="0"/>
              <a:t>Sample test data for the written API test cases</a:t>
            </a:r>
          </a:p>
          <a:p>
            <a:endParaRPr lang="en-US" dirty="0"/>
          </a:p>
          <a:p>
            <a:r>
              <a:rPr lang="en-US" dirty="0" smtClean="0"/>
              <a:t>Sheet3- TestScenario_VendingMachine | </a:t>
            </a:r>
            <a:r>
              <a:rPr lang="en-US" dirty="0"/>
              <a:t>Covers the </a:t>
            </a:r>
            <a:r>
              <a:rPr lang="en-US" dirty="0" err="1" smtClean="0"/>
              <a:t>testscenario</a:t>
            </a:r>
            <a:r>
              <a:rPr lang="en-US" dirty="0" smtClean="0"/>
              <a:t> as </a:t>
            </a:r>
            <a:r>
              <a:rPr lang="en-US" dirty="0"/>
              <a:t>part of manual testing challenge </a:t>
            </a:r>
            <a:r>
              <a:rPr lang="en-US" dirty="0" smtClean="0"/>
              <a:t>“Vending Machine”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  <a:br>
              <a:rPr lang="en-US" dirty="0"/>
            </a:br>
            <a:r>
              <a:rPr lang="en-US" dirty="0"/>
              <a:t>Challenge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13957"/>
              </p:ext>
            </p:extLst>
          </p:nvPr>
        </p:nvGraphicFramePr>
        <p:xfrm>
          <a:off x="2636838" y="863790"/>
          <a:ext cx="8450262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5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5581" cy="4601183"/>
          </a:xfrm>
        </p:spPr>
        <p:txBody>
          <a:bodyPr/>
          <a:lstStyle/>
          <a:p>
            <a:r>
              <a:rPr lang="en-US" dirty="0" smtClean="0"/>
              <a:t>Logic &amp; Methodology </a:t>
            </a:r>
            <a:r>
              <a:rPr lang="en-US" smtClean="0"/>
              <a:t>Followed </a:t>
            </a:r>
            <a:r>
              <a:rPr lang="en-US" smtClean="0"/>
              <a:t>Using POSTMAN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335" y="422158"/>
            <a:ext cx="7503089" cy="6004539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Environment “Demo” created and BaseURL assigned </a:t>
            </a:r>
          </a:p>
          <a:p>
            <a:r>
              <a:rPr lang="en-US" sz="1600" dirty="0" smtClean="0"/>
              <a:t>Global variable token ID set and reused in test scripts</a:t>
            </a:r>
          </a:p>
          <a:p>
            <a:r>
              <a:rPr lang="en-US" sz="1600" b="1" i="1" u="sng" dirty="0" smtClean="0"/>
              <a:t>Assertions:</a:t>
            </a:r>
          </a:p>
          <a:p>
            <a:pPr>
              <a:lnSpc>
                <a:spcPct val="50000"/>
              </a:lnSpc>
            </a:pPr>
            <a:r>
              <a:rPr lang="en-US" sz="1600" b="1" dirty="0"/>
              <a:t>Success Code check: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pm.test("Status code is 200", function () 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pm.response.to.have.status(200);});</a:t>
            </a:r>
            <a:endParaRPr lang="en-US" sz="2400" dirty="0" smtClean="0"/>
          </a:p>
          <a:p>
            <a:pPr>
              <a:lnSpc>
                <a:spcPct val="50000"/>
              </a:lnSpc>
            </a:pPr>
            <a:r>
              <a:rPr lang="en-US" sz="1600" b="1" dirty="0"/>
              <a:t>Failure Code check 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pm.test</a:t>
            </a:r>
            <a:r>
              <a:rPr lang="en-US" sz="1050" dirty="0"/>
              <a:t>("Status code validation: Failed POST request", </a:t>
            </a:r>
            <a:r>
              <a:rPr lang="en-US" sz="1050" i="1" dirty="0"/>
              <a:t>function</a:t>
            </a:r>
            <a:r>
              <a:rPr lang="en-US" sz="1050" dirty="0"/>
              <a:t> () </a:t>
            </a:r>
            <a:r>
              <a:rPr lang="en-US" sz="1050" dirty="0" smtClean="0"/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 pm.expect(</a:t>
            </a:r>
            <a:r>
              <a:rPr lang="en-US" sz="1050" dirty="0" err="1" smtClean="0"/>
              <a:t>pm.response.code</a:t>
            </a:r>
            <a:r>
              <a:rPr lang="en-US" sz="1050" dirty="0" smtClean="0"/>
              <a:t>).to.be.oneOf([403,400]);});</a:t>
            </a:r>
          </a:p>
          <a:p>
            <a:pPr>
              <a:lnSpc>
                <a:spcPct val="60000"/>
              </a:lnSpc>
            </a:pPr>
            <a:r>
              <a:rPr lang="en-US" sz="1600" b="1" dirty="0"/>
              <a:t>Response field validation (sample)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/>
              <a:t>pm.test("Name Validation: Success",()=&gt;{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/>
              <a:t>const response =pm.response.json();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pm.expect(response.details.name</a:t>
            </a:r>
            <a:r>
              <a:rPr lang="en-US" sz="1050" dirty="0"/>
              <a:t>).to.eql("nirdosh chauhan</a:t>
            </a:r>
            <a:r>
              <a:rPr lang="en-US" sz="1050" dirty="0" smtClean="0"/>
              <a:t>");});</a:t>
            </a:r>
          </a:p>
          <a:p>
            <a:pPr>
              <a:lnSpc>
                <a:spcPct val="70000"/>
              </a:lnSpc>
            </a:pPr>
            <a:r>
              <a:rPr lang="en-US" sz="1600" b="1" dirty="0"/>
              <a:t>Set Global value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/>
              <a:t>const response=pm.response.json();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/>
              <a:t>console.log(</a:t>
            </a:r>
            <a:r>
              <a:rPr lang="en-US" sz="1050" dirty="0" err="1"/>
              <a:t>response.token</a:t>
            </a:r>
            <a:r>
              <a:rPr lang="en-US" sz="1050" dirty="0"/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/>
              <a:t>pm.globals.set("tokenId", response.token);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Response field </a:t>
            </a:r>
            <a:r>
              <a:rPr lang="en-US" sz="1600" b="1" dirty="0" smtClean="0"/>
              <a:t>validation with </a:t>
            </a:r>
            <a:r>
              <a:rPr lang="en-US" sz="1600" b="1" dirty="0"/>
              <a:t>multiple possible values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/>
              <a:t>pm.test("ErrorMessage Validation: Your email address or password is incorrect",()=&gt;{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/>
              <a:t>const response =pm.response.json();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 smtClean="0"/>
              <a:t>pm.expect(</a:t>
            </a:r>
            <a:r>
              <a:rPr lang="en-US" sz="1050" dirty="0" err="1" smtClean="0"/>
              <a:t>response.errorMsg</a:t>
            </a:r>
            <a:r>
              <a:rPr lang="en-US" sz="1050" dirty="0"/>
              <a:t>).to.oneOf(["Your account has been locked due to 5 consecutive unsuccessful login attempts. Please contact your administrator to restore access.","Your email address or password is incorrect. Please try again.","Your email address or password is incorrect. You have 1 attempt remaining","Your email address or password is incorrect. You have 2 attempts remaining","Your email address or password is incorrect. You have 3 attempts remaining","Your email address or password is incorrect. You have 4 attempts remaining"]); </a:t>
            </a:r>
            <a:r>
              <a:rPr lang="en-US" sz="1050" dirty="0" smtClean="0"/>
              <a:t>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0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Scripts and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602595"/>
              </p:ext>
            </p:extLst>
          </p:nvPr>
        </p:nvGraphicFramePr>
        <p:xfrm>
          <a:off x="9685338" y="1691074"/>
          <a:ext cx="1554162" cy="1311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85338" y="1691074"/>
                        <a:ext cx="1554162" cy="1311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3450" y="2162070"/>
            <a:ext cx="585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Exported Automation Scripts collection file in .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96522"/>
              </p:ext>
            </p:extLst>
          </p:nvPr>
        </p:nvGraphicFramePr>
        <p:xfrm>
          <a:off x="9829800" y="3968750"/>
          <a:ext cx="1409700" cy="118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29800" y="3968750"/>
                        <a:ext cx="1409700" cy="1189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73450" y="4378801"/>
            <a:ext cx="585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Exported Automation Scripts Execution result file in .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Run </a:t>
            </a:r>
            <a:r>
              <a:rPr lang="en-US" dirty="0" err="1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438" y="216229"/>
            <a:ext cx="7315200" cy="4028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5" r="2045" b="-1"/>
          <a:stretch/>
        </p:blipFill>
        <p:spPr>
          <a:xfrm>
            <a:off x="3881438" y="4244645"/>
            <a:ext cx="7315200" cy="24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921</TotalTime>
  <Words>246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Corbel</vt:lpstr>
      <vt:lpstr>Wingdings</vt:lpstr>
      <vt:lpstr>Wingdings 2</vt:lpstr>
      <vt:lpstr>Frame</vt:lpstr>
      <vt:lpstr>Acrobat Document</vt:lpstr>
      <vt:lpstr>Worksheet</vt:lpstr>
      <vt:lpstr>Packager Shell Object</vt:lpstr>
      <vt:lpstr>Test case design and API Automation- ZOOMINFO</vt:lpstr>
      <vt:lpstr>Assignment</vt:lpstr>
      <vt:lpstr>Prototype </vt:lpstr>
      <vt:lpstr>Manual Testing Challenge </vt:lpstr>
      <vt:lpstr>Automation Challenge</vt:lpstr>
      <vt:lpstr>Logic &amp; Methodology Followed Using POSTMAN</vt:lpstr>
      <vt:lpstr>Automation Scripts and results</vt:lpstr>
      <vt:lpstr>Test Run ScreenShot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design and API Automation- ZOOMINFO</dc:title>
  <dc:creator>user pc</dc:creator>
  <cp:lastModifiedBy>user pc</cp:lastModifiedBy>
  <cp:revision>16</cp:revision>
  <dcterms:created xsi:type="dcterms:W3CDTF">2022-04-23T05:18:47Z</dcterms:created>
  <dcterms:modified xsi:type="dcterms:W3CDTF">2022-04-24T10:51:17Z</dcterms:modified>
</cp:coreProperties>
</file>