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2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4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308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17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8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70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34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42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7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6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07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4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9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01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4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EF16-167C-43CF-A7B0-53EEE7A2104F}" type="datetimeFigureOut">
              <a:rPr lang="en-IN" smtClean="0"/>
              <a:t>23-07-2021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1F68-C414-4367-A72A-E6AE7D453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82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69AA4-AD6D-41DD-ABBD-432FEF2E6802}"/>
              </a:ext>
            </a:extLst>
          </p:cNvPr>
          <p:cNvSpPr txBox="1"/>
          <p:nvPr/>
        </p:nvSpPr>
        <p:spPr>
          <a:xfrm>
            <a:off x="1588517" y="1205752"/>
            <a:ext cx="7871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/>
              <a:t>FINAL PROBLEM</a:t>
            </a:r>
            <a:endParaRPr lang="en-IN" sz="72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C54A9-8D14-4827-8DB2-AD8AB5DE71A3}"/>
              </a:ext>
            </a:extLst>
          </p:cNvPr>
          <p:cNvSpPr txBox="1"/>
          <p:nvPr/>
        </p:nvSpPr>
        <p:spPr>
          <a:xfrm>
            <a:off x="-511943" y="33489"/>
            <a:ext cx="493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STRUCTURE SUPER COMBO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D71FD-9B03-44CE-8936-D946D55ABCF2}"/>
              </a:ext>
            </a:extLst>
          </p:cNvPr>
          <p:cNvSpPr txBox="1"/>
          <p:nvPr/>
        </p:nvSpPr>
        <p:spPr>
          <a:xfrm>
            <a:off x="1957834" y="2958301"/>
            <a:ext cx="7132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1" dirty="0">
                <a:latin typeface="Arial Black" panose="020B0A04020102020204" pitchFamily="34" charset="0"/>
              </a:rPr>
              <a:t>PART : 4</a:t>
            </a:r>
            <a:endParaRPr lang="en-IN" sz="9600" b="1" i="1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E551D-9833-4052-972A-CD146C6034EE}"/>
              </a:ext>
            </a:extLst>
          </p:cNvPr>
          <p:cNvSpPr txBox="1"/>
          <p:nvPr/>
        </p:nvSpPr>
        <p:spPr>
          <a:xfrm>
            <a:off x="8607881" y="2712"/>
            <a:ext cx="3844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DESCON SOCIETY</a:t>
            </a:r>
            <a:endParaRPr lang="en-IN" sz="2800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F2522-6455-42B0-ACE1-1EC50F689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66" t="41438" r="14205" b="31100"/>
          <a:stretch/>
        </p:blipFill>
        <p:spPr>
          <a:xfrm>
            <a:off x="8091565" y="3912711"/>
            <a:ext cx="4285201" cy="2334940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  <a:softEdge rad="635000"/>
          </a:effectLst>
          <a:scene3d>
            <a:camera prst="perspectiveContrastingLeftFacing"/>
            <a:lightRig rig="soft" dir="t">
              <a:rot lat="0" lon="0" rev="0"/>
            </a:lightRig>
          </a:scene3d>
          <a:sp3d prstMaterial="translucentPowder">
            <a:bevelT w="203200" h="50800" prst="slope"/>
          </a:sp3d>
        </p:spPr>
      </p:pic>
    </p:spTree>
    <p:extLst>
      <p:ext uri="{BB962C8B-B14F-4D97-AF65-F5344CB8AC3E}">
        <p14:creationId xmlns:p14="http://schemas.microsoft.com/office/powerpoint/2010/main" val="402287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2D6C1-20A1-43A8-8113-C4A7B9AE080A}"/>
              </a:ext>
            </a:extLst>
          </p:cNvPr>
          <p:cNvSpPr txBox="1"/>
          <p:nvPr/>
        </p:nvSpPr>
        <p:spPr>
          <a:xfrm>
            <a:off x="1138519" y="572767"/>
            <a:ext cx="8462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latin typeface="Bahnschrift Condensed" panose="020B0502040204020203" pitchFamily="34" charset="0"/>
              </a:rPr>
              <a:t>DIMENSIONS OF BRIDGE </a:t>
            </a:r>
            <a:endParaRPr lang="en-IN" sz="7200" b="1" i="1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63C38-FEDD-4366-B232-3E15840DF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" t="44485" r="51179" b="39333"/>
          <a:stretch/>
        </p:blipFill>
        <p:spPr>
          <a:xfrm>
            <a:off x="475130" y="4840942"/>
            <a:ext cx="11241740" cy="1927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DE754F-A66E-4624-80F8-BC0A665D3F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1" t="66189" r="54414" b="13707"/>
          <a:stretch/>
        </p:blipFill>
        <p:spPr>
          <a:xfrm>
            <a:off x="9018494" y="2862308"/>
            <a:ext cx="2985247" cy="16629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391C36-224B-41B4-B988-28262F69CA7A}"/>
              </a:ext>
            </a:extLst>
          </p:cNvPr>
          <p:cNvSpPr/>
          <p:nvPr/>
        </p:nvSpPr>
        <p:spPr>
          <a:xfrm>
            <a:off x="1510553" y="2275711"/>
            <a:ext cx="7001435" cy="221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latin typeface="Arial Narrow" panose="020B0606020202030204" pitchFamily="34" charset="0"/>
              </a:rPr>
              <a:t>LENGTH = 100 ft.</a:t>
            </a:r>
          </a:p>
          <a:p>
            <a:pPr algn="ctr"/>
            <a:r>
              <a:rPr lang="en-US" sz="4000" i="1" dirty="0">
                <a:latin typeface="Arial Narrow" panose="020B0606020202030204" pitchFamily="34" charset="0"/>
              </a:rPr>
              <a:t>WIDTH = 10 ft.</a:t>
            </a:r>
          </a:p>
          <a:p>
            <a:pPr algn="ctr"/>
            <a:r>
              <a:rPr lang="en-US" sz="4000" i="1" dirty="0">
                <a:latin typeface="Arial Narrow" panose="020B0606020202030204" pitchFamily="34" charset="0"/>
              </a:rPr>
              <a:t>HEIGHT = 10 ft.</a:t>
            </a:r>
            <a:endParaRPr lang="en-IN" sz="4000" i="1" dirty="0">
              <a:latin typeface="Arial Narrow" panose="020B060602020203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97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B64A9-BE53-4AA0-A8EA-3ED5560B9DD0}"/>
              </a:ext>
            </a:extLst>
          </p:cNvPr>
          <p:cNvSpPr txBox="1"/>
          <p:nvPr/>
        </p:nvSpPr>
        <p:spPr>
          <a:xfrm>
            <a:off x="322730" y="578224"/>
            <a:ext cx="675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latin typeface="Bahnschrift SemiBold Condensed" panose="020B0502040204020203" pitchFamily="34" charset="0"/>
              </a:rPr>
              <a:t>DIFFERENT MATERIALS USED : </a:t>
            </a:r>
            <a:endParaRPr lang="en-IN" sz="5400" u="sng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2BFC-F699-47C2-94A7-BF9D1DAED501}"/>
              </a:ext>
            </a:extLst>
          </p:cNvPr>
          <p:cNvSpPr txBox="1"/>
          <p:nvPr/>
        </p:nvSpPr>
        <p:spPr>
          <a:xfrm>
            <a:off x="322730" y="1613647"/>
            <a:ext cx="4554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CONCRETE   4000Psi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Steel ASTM A500 Grade B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A77E5-7BAD-45BA-8CFC-B66AEB3B190C}"/>
              </a:ext>
            </a:extLst>
          </p:cNvPr>
          <p:cNvSpPr txBox="1"/>
          <p:nvPr/>
        </p:nvSpPr>
        <p:spPr>
          <a:xfrm>
            <a:off x="322730" y="2810435"/>
            <a:ext cx="6051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Bahnschrift Condensed" panose="020B0502040204020203" pitchFamily="34" charset="0"/>
              </a:rPr>
              <a:t>Total structures used: </a:t>
            </a:r>
            <a:endParaRPr lang="en-IN" sz="5400" b="1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70BC1-9DD1-4F40-A558-CA9A3DB2D736}"/>
              </a:ext>
            </a:extLst>
          </p:cNvPr>
          <p:cNvSpPr txBox="1"/>
          <p:nvPr/>
        </p:nvSpPr>
        <p:spPr>
          <a:xfrm>
            <a:off x="322730" y="3976446"/>
            <a:ext cx="3541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Beam=4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Pipes =33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Slab =8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7306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A79CC-27FD-4A98-B50A-8272CA0F3CFA}"/>
              </a:ext>
            </a:extLst>
          </p:cNvPr>
          <p:cNvSpPr txBox="1"/>
          <p:nvPr/>
        </p:nvSpPr>
        <p:spPr>
          <a:xfrm>
            <a:off x="367552" y="452717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Procedure: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3CD6-0F18-430B-953F-AE8B5074FE09}"/>
              </a:ext>
            </a:extLst>
          </p:cNvPr>
          <p:cNvSpPr txBox="1"/>
          <p:nvPr/>
        </p:nvSpPr>
        <p:spPr>
          <a:xfrm>
            <a:off x="367552" y="1719392"/>
            <a:ext cx="10219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Define grid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Define materials to be used and structures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Draw model and fix the bridge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Mess the area part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Apply loads and forces due to gravity self weight and wind.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 err="1"/>
              <a:t>Analyse</a:t>
            </a:r>
            <a:r>
              <a:rPr lang="en-US" sz="3600" dirty="0"/>
              <a:t> the model by checking if all the members pass the tests of frame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1928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889BC-35D7-4FC0-9389-C351310CAE7D}"/>
              </a:ext>
            </a:extLst>
          </p:cNvPr>
          <p:cNvSpPr txBox="1"/>
          <p:nvPr/>
        </p:nvSpPr>
        <p:spPr>
          <a:xfrm>
            <a:off x="537882" y="694765"/>
            <a:ext cx="8113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/>
              <a:t>Reason to use such bridge</a:t>
            </a:r>
            <a:r>
              <a:rPr lang="en-US" sz="4400" b="1" i="1" u="sng" dirty="0">
                <a:sym typeface="Wingdings" panose="05000000000000000000" pitchFamily="2" charset="2"/>
              </a:rPr>
              <a:t></a:t>
            </a:r>
            <a:endParaRPr lang="en-IN" sz="4400" b="1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E6EEE-F059-47B8-A660-5E6E4C24AE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t="24372" r="19181" b="15482"/>
          <a:stretch/>
        </p:blipFill>
        <p:spPr>
          <a:xfrm>
            <a:off x="6028763" y="4104009"/>
            <a:ext cx="5692589" cy="2577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2E166-356D-4DA3-9448-81E9C6B0CF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27" t="42222" r="13530" b="31242"/>
          <a:stretch/>
        </p:blipFill>
        <p:spPr>
          <a:xfrm>
            <a:off x="959223" y="4482769"/>
            <a:ext cx="3845859" cy="1819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96FF1D-921A-4419-ACFE-5ACA566C81C0}"/>
              </a:ext>
            </a:extLst>
          </p:cNvPr>
          <p:cNvSpPr txBox="1"/>
          <p:nvPr/>
        </p:nvSpPr>
        <p:spPr>
          <a:xfrm>
            <a:off x="466165" y="1551998"/>
            <a:ext cx="84088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Concrete beam is used for support because it requires less maintenance and lasts for over 100 years.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Steel used for upper frame helps to ensure safety so no one falls from height and has less weight.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848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B30B37-8463-402F-91E3-31939356FFAA}"/>
              </a:ext>
            </a:extLst>
          </p:cNvPr>
          <p:cNvSpPr/>
          <p:nvPr/>
        </p:nvSpPr>
        <p:spPr>
          <a:xfrm>
            <a:off x="3192262" y="1889792"/>
            <a:ext cx="44951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9600" b="1" i="1" dirty="0">
                <a:ln w="9525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Bahnschrift Condensed" panose="020B0502040204020203" pitchFamily="34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A752C-92C7-457D-91EF-8B491884AD5E}"/>
              </a:ext>
            </a:extLst>
          </p:cNvPr>
          <p:cNvSpPr txBox="1"/>
          <p:nvPr/>
        </p:nvSpPr>
        <p:spPr>
          <a:xfrm>
            <a:off x="9457765" y="5903893"/>
            <a:ext cx="3039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By: PRIYA SINGH</a:t>
            </a:r>
          </a:p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Roll No.:200728</a:t>
            </a:r>
            <a:endParaRPr lang="en-IN" sz="28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190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68</TotalTime>
  <Words>153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Narrow</vt:lpstr>
      <vt:lpstr>Bahnschrift Condensed</vt:lpstr>
      <vt:lpstr>Bahnschrift SemiBold Condensed</vt:lpstr>
      <vt:lpstr>Trebuchet MS</vt:lpstr>
      <vt:lpstr>Wingdings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singh</dc:creator>
  <cp:lastModifiedBy>priya singh</cp:lastModifiedBy>
  <cp:revision>1</cp:revision>
  <dcterms:created xsi:type="dcterms:W3CDTF">2021-07-23T04:38:51Z</dcterms:created>
  <dcterms:modified xsi:type="dcterms:W3CDTF">2021-07-23T05:47:22Z</dcterms:modified>
</cp:coreProperties>
</file>