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1" r:id="rId9"/>
    <p:sldId id="2147470487" r:id="rId10"/>
    <p:sldId id="2147470498" r:id="rId11"/>
    <p:sldId id="21474704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53C50-ABA5-4941-9F1D-83233CFFD641}">
          <p14:sldIdLst>
            <p14:sldId id="2147470489"/>
            <p14:sldId id="2147470492"/>
            <p14:sldId id="2147470493"/>
            <p14:sldId id="2147470494"/>
            <p14:sldId id="2147470495"/>
            <p14:sldId id="2147470496"/>
            <p14:sldId id="2147470497"/>
            <p14:sldId id="2147470491"/>
          </p14:sldIdLst>
        </p14:section>
        <p14:section name="Untitled Section" id="{4652E955-71FB-4A6D-AFEB-EB08676B8C53}">
          <p14:sldIdLst>
            <p14:sldId id="2147470487"/>
            <p14:sldId id="2147470498"/>
            <p14:sldId id="21474704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SynerMind -  A Multi-Agent AI ecosystem for Mental wellness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PRIYA RAI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 –T8556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25A9-86EE-6A7E-2C49-927B52360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809AB-F8BF-8FF3-315C-0D4F9946A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17950"/>
          </a:xfrm>
        </p:spPr>
        <p:txBody>
          <a:bodyPr/>
          <a:lstStyle/>
          <a:p>
            <a:pPr marL="1428750" lvl="2" indent="-514350">
              <a:lnSpc>
                <a:spcPct val="150000"/>
              </a:lnSpc>
              <a:buFont typeface="+mj-lt"/>
              <a:buAutoNum type="romanLcPeriod" startAt="4"/>
            </a:pPr>
            <a:r>
              <a:rPr lang="en-US" sz="2800" dirty="0">
                <a:solidFill>
                  <a:srgbClr val="5583D1"/>
                </a:solidFill>
              </a:rPr>
              <a:t>Routine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Suggests </a:t>
            </a:r>
            <a:r>
              <a:rPr lang="en-US" sz="2800" dirty="0" err="1">
                <a:solidFill>
                  <a:srgbClr val="5583D1"/>
                </a:solidFill>
              </a:rPr>
              <a:t>routines,lifestyle</a:t>
            </a:r>
            <a:r>
              <a:rPr lang="en-US" sz="2800" dirty="0">
                <a:solidFill>
                  <a:srgbClr val="5583D1"/>
                </a:solidFill>
              </a:rPr>
              <a:t> habits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LcPeriod" startAt="4"/>
            </a:pPr>
            <a:r>
              <a:rPr lang="en-US" sz="2800" dirty="0">
                <a:solidFill>
                  <a:srgbClr val="5583D1"/>
                </a:solidFill>
              </a:rPr>
              <a:t>Crisis Agent</a:t>
            </a:r>
          </a:p>
          <a:p>
            <a:pPr lvl="3">
              <a:lnSpc>
                <a:spcPct val="150000"/>
              </a:lnSpc>
            </a:pPr>
            <a:r>
              <a:rPr lang="en-US" sz="2600" dirty="0">
                <a:solidFill>
                  <a:srgbClr val="5583D1"/>
                </a:solidFill>
              </a:rPr>
              <a:t>Detects self-harm or danger signals.</a:t>
            </a:r>
          </a:p>
          <a:p>
            <a:pPr lvl="3">
              <a:lnSpc>
                <a:spcPct val="150000"/>
              </a:lnSpc>
            </a:pPr>
            <a:r>
              <a:rPr lang="en-US" sz="2600" dirty="0">
                <a:solidFill>
                  <a:srgbClr val="5583D1"/>
                </a:solidFill>
              </a:rPr>
              <a:t>Mail Alerts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3. Visualization &amp;Dashboard Module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E80C-3816-6D83-2CAB-01A40ABC149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CAF099-D341-3597-D0A7-1D559622D87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8297C2-1043-7558-1612-AEC2D1DC9CD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3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27A4-6BE9-C8FE-57B8-5B395CF0A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5C043-1A20-E271-CC45-78EC4CA37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179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3. Visualization &amp;Dashboard Module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5583D1"/>
                </a:solidFill>
              </a:rPr>
              <a:t>Streamlit</a:t>
            </a:r>
            <a:r>
              <a:rPr lang="en-US" dirty="0">
                <a:solidFill>
                  <a:srgbClr val="5583D1"/>
                </a:solidFill>
              </a:rPr>
              <a:t>-Based charts and insights.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User friendly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DEC99-5224-CB97-E8DE-03B3CFC9296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36789-CF45-11D8-9EA8-FAA9A2A25C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109CB-8503-F082-C2D5-7371E9449FF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0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184890" cy="439502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Mental wellness challenges such as stress, anxiety and depression are rising globally.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Traditional therapy often limited by availability, personalization and accessibility.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AI powered multi-agent system offer the potential to provide 24/7 personalized, adaptive and empathetic mental health support.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SynerMind is designed as a unified AI  ecosystem that combines Mood Tracking, Therapy assistance, Routine building and Crisis detection to empower users in their mental wellness journey.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SynerMind -  A Multi-Agent AI ecosystem for Mental wellness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 design and implement a multi-agent AI framework  for mental wellness.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 enable daily mood logging ,therapy guidance, lifestyle recommendations and crisis detection.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 provide real-time  alerts to emergency contacts when risks are detected.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 build  a stream-lit based personalized dashboard  with chart interface and mood visualizations.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16223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Authentication  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Secure login/sign-up(User Id ,</a:t>
            </a:r>
            <a:r>
              <a:rPr lang="en-US" sz="2800" dirty="0" err="1">
                <a:solidFill>
                  <a:srgbClr val="5583D1"/>
                </a:solidFill>
              </a:rPr>
              <a:t>password,Email,Emergency</a:t>
            </a:r>
            <a:r>
              <a:rPr lang="en-US" sz="2800" dirty="0">
                <a:solidFill>
                  <a:srgbClr val="5583D1"/>
                </a:solidFill>
              </a:rPr>
              <a:t> Contact) 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 Agents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>
                <a:solidFill>
                  <a:srgbClr val="5583D1"/>
                </a:solidFill>
              </a:rPr>
              <a:t>Base Agent(Router)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 uses Gemini API for intent classification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Routes input to </a:t>
            </a:r>
            <a:r>
              <a:rPr lang="en-US" sz="2800" dirty="0" err="1">
                <a:solidFill>
                  <a:srgbClr val="5583D1"/>
                </a:solidFill>
              </a:rPr>
              <a:t>Mood,Therapy,Routine</a:t>
            </a:r>
            <a:r>
              <a:rPr lang="en-US" sz="2800" dirty="0">
                <a:solidFill>
                  <a:srgbClr val="5583D1"/>
                </a:solidFill>
              </a:rPr>
              <a:t> or Crisis Agents.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988063"/>
          </a:xfrm>
        </p:spPr>
        <p:txBody>
          <a:bodyPr/>
          <a:lstStyle/>
          <a:p>
            <a:pPr marL="1485900" lvl="2" indent="-571500">
              <a:lnSpc>
                <a:spcPct val="150000"/>
              </a:lnSpc>
              <a:buFont typeface="+mj-lt"/>
              <a:buAutoNum type="romanLcPeriod" startAt="2"/>
            </a:pPr>
            <a:r>
              <a:rPr lang="en-US" sz="2800" dirty="0">
                <a:solidFill>
                  <a:srgbClr val="5583D1"/>
                </a:solidFill>
              </a:rPr>
              <a:t>Mood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Logs daily moods in DB.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Generates 2-4 mood trends graphs.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Alerts if low mood persists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 startAt="2"/>
            </a:pPr>
            <a:r>
              <a:rPr lang="en-US" sz="2800" dirty="0">
                <a:solidFill>
                  <a:srgbClr val="5583D1"/>
                </a:solidFill>
              </a:rPr>
              <a:t>Therapy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Provides CBT-style </a:t>
            </a:r>
            <a:r>
              <a:rPr lang="en-US" sz="2800" dirty="0" err="1">
                <a:solidFill>
                  <a:srgbClr val="5583D1"/>
                </a:solidFill>
              </a:rPr>
              <a:t>prompts,journaling</a:t>
            </a:r>
            <a:r>
              <a:rPr lang="en-US" sz="2800" dirty="0">
                <a:solidFill>
                  <a:srgbClr val="5583D1"/>
                </a:solidFill>
              </a:rPr>
              <a:t> support, mindfulness exercise.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>
              <a:solidFill>
                <a:srgbClr val="5583D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390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Priya Rai</cp:lastModifiedBy>
  <cp:revision>14</cp:revision>
  <dcterms:created xsi:type="dcterms:W3CDTF">2024-05-13T10:33:11Z</dcterms:created>
  <dcterms:modified xsi:type="dcterms:W3CDTF">2025-09-10T10:43:08Z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