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9" r:id="rId8"/>
    <p:sldId id="263" r:id="rId9"/>
    <p:sldId id="264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 Us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commentAuthors" Target="commentAuthors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30T21:23:43.468" idx="1">
    <p:pos x="10" y="10"/>
    <p:text>A project overview is a summary of a project objectives,timeline,budget, and key stakeholders.It provides a high level view of the project goals, deliverables, and overall approach.A project overview typically description of scope in work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 NAME: PRIYADHARSHINI.R</a:t>
            </a:r>
          </a:p>
          <a:p>
            <a:r>
              <a:rPr lang="en-US" dirty="0"/>
              <a:t>REGISTER NO: 2213371042043</a:t>
            </a:r>
          </a:p>
          <a:p>
            <a:r>
              <a:rPr lang="en-US" dirty="0"/>
              <a:t>DEPARTMENT: CORPORATE SECRETARYSHIP</a:t>
            </a:r>
          </a:p>
          <a:p>
            <a:r>
              <a:rPr lang="en-US" dirty="0"/>
              <a:t>COLLEGE: QUAID-E-MILLATH GOVERNMENT COLLEGE FOR WOMEN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/>
              <a:t>A project overview is a brief summary of a project objectives, scope, timeline, budget, and key </a:t>
            </a:r>
            <a:r>
              <a:rPr lang="en-US" dirty="0" err="1"/>
              <a:t>stakeholders.It</a:t>
            </a:r>
            <a:r>
              <a:rPr lang="en-US" dirty="0"/>
              <a:t> provides a high – level view of the project goals, deliverables, and overall </a:t>
            </a:r>
            <a:r>
              <a:rPr lang="en-US" dirty="0" err="1"/>
              <a:t>approach.A</a:t>
            </a:r>
            <a:r>
              <a:rPr lang="en-US" dirty="0"/>
              <a:t> project overview typically description in scope of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608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5" Type="http://schemas.openxmlformats.org/officeDocument/2006/relationships/comments" Target="../comments/comment1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 idx="4294967295"/>
          </p:nvPr>
        </p:nvSpPr>
        <p:spPr>
          <a:xfrm>
            <a:off x="1747837" y="424934"/>
            <a:ext cx="10020300" cy="22552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6A7AFF-89DD-7AD8-10D7-1BF0F96DEDC6}"/>
              </a:ext>
            </a:extLst>
          </p:cNvPr>
          <p:cNvSpPr txBox="1"/>
          <p:nvPr/>
        </p:nvSpPr>
        <p:spPr>
          <a:xfrm>
            <a:off x="1185582" y="3183404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PRIYADHARSHINI.R</a:t>
            </a:r>
          </a:p>
          <a:p>
            <a:r>
              <a:rPr lang="en-US" sz="2400" dirty="0"/>
              <a:t>REGISTER NO: 2213371042043</a:t>
            </a:r>
          </a:p>
          <a:p>
            <a:r>
              <a:rPr lang="en-US" sz="2400" dirty="0"/>
              <a:t>DEPARTMENT: CORPORATE SECRETARYSHIP </a:t>
            </a:r>
          </a:p>
          <a:p>
            <a:r>
              <a:rPr lang="en-US" sz="2400" dirty="0"/>
              <a:t>COLLEGE: QUAID-E-MILLATH GOVERNMENT COLLEGE FOR WOMEN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AB8D33-7499-76AC-E1C0-E2F16F50D490}"/>
              </a:ext>
            </a:extLst>
          </p:cNvPr>
          <p:cNvSpPr txBox="1"/>
          <p:nvPr/>
        </p:nvSpPr>
        <p:spPr>
          <a:xfrm>
            <a:off x="4781923" y="247537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E6B32E-A297-FC93-AC27-237FC17C71C8}"/>
              </a:ext>
            </a:extLst>
          </p:cNvPr>
          <p:cNvSpPr txBox="1"/>
          <p:nvPr/>
        </p:nvSpPr>
        <p:spPr>
          <a:xfrm>
            <a:off x="4576482" y="252207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108C75-10E3-B22A-7D22-63B05E05E738}"/>
              </a:ext>
            </a:extLst>
          </p:cNvPr>
          <p:cNvSpPr txBox="1"/>
          <p:nvPr/>
        </p:nvSpPr>
        <p:spPr>
          <a:xfrm>
            <a:off x="0" y="3429000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The result is the outcome or output of your solution, </a:t>
            </a:r>
            <a:r>
              <a:rPr lang="en-US" sz="2400" i="1" u="sng" dirty="0" err="1"/>
              <a:t>project,or</a:t>
            </a:r>
            <a:r>
              <a:rPr lang="en-US" sz="2400" i="1" u="sng" dirty="0"/>
              <a:t> </a:t>
            </a:r>
            <a:r>
              <a:rPr lang="en-US" sz="2400" i="1" u="sng" dirty="0" err="1"/>
              <a:t>efforts.It</a:t>
            </a:r>
            <a:r>
              <a:rPr lang="en-US" sz="2400" i="1" u="sng" dirty="0"/>
              <a:t> the tangible or intangible </a:t>
            </a:r>
            <a:r>
              <a:rPr lang="en-US" sz="2400" i="1" u="sng" dirty="0" err="1"/>
              <a:t>achivement</a:t>
            </a:r>
            <a:r>
              <a:rPr lang="en-US" sz="2400" i="1" u="sng" dirty="0"/>
              <a:t> that demonstrates the </a:t>
            </a:r>
            <a:r>
              <a:rPr lang="en-US" sz="2400" i="1" u="sng" dirty="0" err="1"/>
              <a:t>effectiveness,impacts</a:t>
            </a:r>
            <a:r>
              <a:rPr lang="en-US" sz="2400" i="1" u="sng" dirty="0"/>
              <a:t> or value of work. When a any other results should be based on some other projects and whether it can be do for some other way it is </a:t>
            </a:r>
            <a:r>
              <a:rPr lang="en-US" sz="2400" i="1" u="sng" dirty="0" err="1"/>
              <a:t>easly</a:t>
            </a:r>
            <a:r>
              <a:rPr lang="en-US" sz="2400" i="1" u="sng" dirty="0"/>
              <a:t> around complete make and do for a long term of results in outcome of solution</a:t>
            </a:r>
          </a:p>
          <a:p>
            <a:r>
              <a:rPr lang="en-US" sz="2400" i="1" u="sng" dirty="0"/>
              <a:t>           </a:t>
            </a:r>
            <a:endParaRPr lang="en-IN" sz="2400" i="1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5A5437-1923-ABBF-64D4-F1B3408D88FF}"/>
              </a:ext>
            </a:extLst>
          </p:cNvPr>
          <p:cNvSpPr txBox="1"/>
          <p:nvPr/>
        </p:nvSpPr>
        <p:spPr>
          <a:xfrm>
            <a:off x="5136776" y="252207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039" y="751343"/>
            <a:ext cx="2923932" cy="705421"/>
          </a:xfrm>
          <a:solidFill>
            <a:schemeClr val="accent4"/>
          </a:solidFill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18353-9032-A5EC-F263-7F941BB23F65}"/>
              </a:ext>
            </a:extLst>
          </p:cNvPr>
          <p:cNvSpPr txBox="1"/>
          <p:nvPr/>
        </p:nvSpPr>
        <p:spPr>
          <a:xfrm>
            <a:off x="0" y="3429000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Conclusion is a unique value proposition of key </a:t>
            </a:r>
            <a:r>
              <a:rPr lang="en-US" sz="2400" i="1" u="sng" dirty="0" err="1"/>
              <a:t>benefits.through</a:t>
            </a:r>
            <a:r>
              <a:rPr lang="en-US" sz="2400" i="1" u="sng" dirty="0"/>
              <a:t> innovative approaches and cutting edge </a:t>
            </a:r>
            <a:r>
              <a:rPr lang="en-US" sz="2400" i="1" u="sng" dirty="0" err="1"/>
              <a:t>technology.provides</a:t>
            </a:r>
            <a:r>
              <a:rPr lang="en-US" sz="2400" i="1" u="sng" dirty="0"/>
              <a:t> a competitive edge and sets a new standard in the conclusion. In a management of heading can be whether some unique value of doing conclusion it is actually can holding a approaches of business in the scope of work in conclusion.</a:t>
            </a:r>
          </a:p>
          <a:p>
            <a:r>
              <a:rPr lang="en-US" sz="2400" i="1" u="sng" dirty="0"/>
              <a:t>           </a:t>
            </a:r>
            <a:endParaRPr lang="en-IN" sz="2400" i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2C705C-64E9-9AC7-0228-51D2C9467002}"/>
              </a:ext>
            </a:extLst>
          </p:cNvPr>
          <p:cNvSpPr txBox="1"/>
          <p:nvPr/>
        </p:nvSpPr>
        <p:spPr>
          <a:xfrm>
            <a:off x="5136776" y="252207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spc="-5" dirty="0">
                <a:solidFill>
                  <a:schemeClr val="accent4">
                    <a:lumMod val="75000"/>
                  </a:schemeClr>
                </a:solidFill>
              </a:rPr>
              <a:t>G</a:t>
            </a:r>
            <a:r>
              <a:rPr spc="-35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spc="15" dirty="0">
                <a:solidFill>
                  <a:schemeClr val="accent4">
                    <a:lumMod val="75000"/>
                  </a:schemeClr>
                </a:solidFill>
              </a:rPr>
              <a:t>N</a:t>
            </a:r>
            <a:r>
              <a:rPr dirty="0">
                <a:solidFill>
                  <a:schemeClr val="accent4">
                    <a:lumMod val="75000"/>
                  </a:schemeClr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1" u="sng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1" u="sng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1" u="sng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1" u="sng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1" u="sng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i="1" u="sng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1" u="sng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1" u="sng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1" u="sng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i="1" u="sng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1" u="sng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1" u="sng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solidFill>
            <a:srgbClr val="00B0F0"/>
          </a:solidFill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F15B8B-E64D-2E82-4C65-1EB736CA80F2}"/>
              </a:ext>
            </a:extLst>
          </p:cNvPr>
          <p:cNvSpPr txBox="1"/>
          <p:nvPr/>
        </p:nvSpPr>
        <p:spPr>
          <a:xfrm>
            <a:off x="0" y="34290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3A08F3-00A9-B525-8846-108618D23116}"/>
              </a:ext>
            </a:extLst>
          </p:cNvPr>
          <p:cNvSpPr txBox="1"/>
          <p:nvPr/>
        </p:nvSpPr>
        <p:spPr>
          <a:xfrm>
            <a:off x="152400" y="358140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A project overview is a brief summary of a project objectives, scope timeline, budget and key to </a:t>
            </a:r>
            <a:r>
              <a:rPr lang="en-US" sz="2400" i="1" u="sng" dirty="0" err="1"/>
              <a:t>stakeholders.It</a:t>
            </a:r>
            <a:r>
              <a:rPr lang="en-US" sz="2400" i="1" u="sng" dirty="0"/>
              <a:t> provide a high level view of the project goals, deliverables and overall </a:t>
            </a:r>
            <a:r>
              <a:rPr lang="en-US" sz="2400" i="1" u="sng" dirty="0" err="1"/>
              <a:t>approach.A</a:t>
            </a:r>
            <a:r>
              <a:rPr lang="en-US" sz="2400" i="1" u="sng" dirty="0"/>
              <a:t> project overview typically description in scope of work.</a:t>
            </a:r>
          </a:p>
          <a:p>
            <a:r>
              <a:rPr lang="en-US" sz="2400" i="1" u="sng" dirty="0"/>
              <a:t>           </a:t>
            </a:r>
            <a:endParaRPr lang="en-IN" sz="2400" i="1" u="sn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22B3F5-88DF-E9B4-BA2B-FF4268082E9C}"/>
              </a:ext>
            </a:extLst>
          </p:cNvPr>
          <p:cNvSpPr txBox="1"/>
          <p:nvPr/>
        </p:nvSpPr>
        <p:spPr>
          <a:xfrm>
            <a:off x="0" y="342900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End users are the individual or groups who will ultimately use, benefits form, or be impacted by a product, service or </a:t>
            </a:r>
            <a:r>
              <a:rPr lang="en-US" sz="2400" i="1" u="sng" dirty="0" err="1"/>
              <a:t>project.tnlhey</a:t>
            </a:r>
            <a:r>
              <a:rPr lang="en-US" sz="2400" i="1" u="sng" dirty="0"/>
              <a:t> are the intended recipient of the project </a:t>
            </a:r>
            <a:r>
              <a:rPr lang="en-US" sz="2400" i="1" u="sng" dirty="0" err="1"/>
              <a:t>deliverables.people</a:t>
            </a:r>
            <a:r>
              <a:rPr lang="en-US" sz="2400" i="1" u="sng" dirty="0"/>
              <a:t> who purchase or use a product or service.</a:t>
            </a:r>
          </a:p>
          <a:p>
            <a:r>
              <a:rPr lang="en-US" sz="2400" i="1" u="sng" dirty="0"/>
              <a:t>           </a:t>
            </a:r>
            <a:endParaRPr lang="en-IN" sz="2400" i="1" u="sn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1476375"/>
            <a:ext cx="6293971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6" y="466914"/>
            <a:ext cx="8294481" cy="1121461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>
                <a:solidFill>
                  <a:schemeClr val="accent2"/>
                </a:solidFill>
              </a:rPr>
              <a:t>O</a:t>
            </a:r>
            <a:r>
              <a:rPr sz="3600" spc="25" dirty="0">
                <a:solidFill>
                  <a:schemeClr val="accent2"/>
                </a:solidFill>
              </a:rPr>
              <a:t>U</a:t>
            </a:r>
            <a:r>
              <a:rPr sz="3600" dirty="0">
                <a:solidFill>
                  <a:schemeClr val="accent2"/>
                </a:solidFill>
              </a:rPr>
              <a:t>R</a:t>
            </a:r>
            <a:r>
              <a:rPr sz="3600" spc="5" dirty="0">
                <a:solidFill>
                  <a:schemeClr val="accent2"/>
                </a:solidFill>
              </a:rPr>
              <a:t> </a:t>
            </a:r>
            <a:r>
              <a:rPr sz="3600" spc="25" dirty="0">
                <a:solidFill>
                  <a:schemeClr val="accent2"/>
                </a:solidFill>
              </a:rPr>
              <a:t>S</a:t>
            </a:r>
            <a:r>
              <a:rPr sz="3600" spc="10" dirty="0">
                <a:solidFill>
                  <a:schemeClr val="accent2"/>
                </a:solidFill>
              </a:rPr>
              <a:t>O</a:t>
            </a:r>
            <a:r>
              <a:rPr sz="3600" spc="25" dirty="0">
                <a:solidFill>
                  <a:schemeClr val="accent2"/>
                </a:solidFill>
              </a:rPr>
              <a:t>LU</a:t>
            </a:r>
            <a:r>
              <a:rPr sz="3600" spc="-35" dirty="0">
                <a:solidFill>
                  <a:schemeClr val="accent2"/>
                </a:solidFill>
              </a:rPr>
              <a:t>T</a:t>
            </a:r>
            <a:r>
              <a:rPr sz="3600" spc="-30" dirty="0">
                <a:solidFill>
                  <a:schemeClr val="accent2"/>
                </a:solidFill>
              </a:rPr>
              <a:t>I</a:t>
            </a:r>
            <a:r>
              <a:rPr sz="3600" spc="10" dirty="0">
                <a:solidFill>
                  <a:schemeClr val="accent2"/>
                </a:solidFill>
              </a:rPr>
              <a:t>O</a:t>
            </a:r>
            <a:r>
              <a:rPr sz="3600" dirty="0">
                <a:solidFill>
                  <a:schemeClr val="accent2"/>
                </a:solidFill>
              </a:rPr>
              <a:t>N</a:t>
            </a:r>
            <a:r>
              <a:rPr sz="3600" spc="-345" dirty="0">
                <a:solidFill>
                  <a:schemeClr val="accent2"/>
                </a:solidFill>
              </a:rPr>
              <a:t> </a:t>
            </a:r>
            <a:r>
              <a:rPr sz="3600" spc="-35" dirty="0">
                <a:solidFill>
                  <a:schemeClr val="accent2"/>
                </a:solidFill>
              </a:rPr>
              <a:t>A</a:t>
            </a:r>
            <a:r>
              <a:rPr sz="3600" spc="-5" dirty="0">
                <a:solidFill>
                  <a:schemeClr val="accent2"/>
                </a:solidFill>
              </a:rPr>
              <a:t>N</a:t>
            </a:r>
            <a:r>
              <a:rPr sz="3600" dirty="0">
                <a:solidFill>
                  <a:schemeClr val="accent2"/>
                </a:solidFill>
              </a:rPr>
              <a:t>D</a:t>
            </a:r>
            <a:r>
              <a:rPr sz="3600" spc="35" dirty="0">
                <a:solidFill>
                  <a:schemeClr val="accent2"/>
                </a:solidFill>
              </a:rPr>
              <a:t> </a:t>
            </a:r>
            <a:r>
              <a:rPr sz="3600" spc="-30" dirty="0">
                <a:solidFill>
                  <a:schemeClr val="accent2"/>
                </a:solidFill>
              </a:rPr>
              <a:t>I</a:t>
            </a:r>
            <a:r>
              <a:rPr sz="3600" spc="-35" dirty="0">
                <a:solidFill>
                  <a:schemeClr val="accent2"/>
                </a:solidFill>
              </a:rPr>
              <a:t>T</a:t>
            </a:r>
            <a:r>
              <a:rPr sz="3600" dirty="0">
                <a:solidFill>
                  <a:schemeClr val="accent2"/>
                </a:solidFill>
              </a:rPr>
              <a:t>S</a:t>
            </a:r>
            <a:r>
              <a:rPr sz="3600" spc="60" dirty="0">
                <a:solidFill>
                  <a:schemeClr val="accent2"/>
                </a:solidFill>
              </a:rPr>
              <a:t> </a:t>
            </a:r>
            <a:r>
              <a:rPr sz="3600" spc="-295" dirty="0">
                <a:solidFill>
                  <a:schemeClr val="accent2"/>
                </a:solidFill>
              </a:rPr>
              <a:t>V</a:t>
            </a:r>
            <a:r>
              <a:rPr sz="3600" spc="-35" dirty="0">
                <a:solidFill>
                  <a:schemeClr val="accent2"/>
                </a:solidFill>
              </a:rPr>
              <a:t>A</a:t>
            </a:r>
            <a:r>
              <a:rPr sz="3600" spc="25" dirty="0">
                <a:solidFill>
                  <a:schemeClr val="accent2"/>
                </a:solidFill>
              </a:rPr>
              <a:t>LU</a:t>
            </a:r>
            <a:r>
              <a:rPr sz="3600" dirty="0">
                <a:solidFill>
                  <a:schemeClr val="accent2"/>
                </a:solidFill>
              </a:rPr>
              <a:t>E</a:t>
            </a:r>
            <a:r>
              <a:rPr sz="3600" spc="-65" dirty="0">
                <a:solidFill>
                  <a:schemeClr val="accent2"/>
                </a:solidFill>
              </a:rPr>
              <a:t> </a:t>
            </a:r>
            <a:r>
              <a:rPr sz="3600" spc="-15" dirty="0">
                <a:solidFill>
                  <a:schemeClr val="accent2"/>
                </a:solidFill>
              </a:rPr>
              <a:t>P</a:t>
            </a:r>
            <a:r>
              <a:rPr sz="3600" spc="-30" dirty="0">
                <a:solidFill>
                  <a:schemeClr val="accent2"/>
                </a:solidFill>
              </a:rPr>
              <a:t>R</a:t>
            </a:r>
            <a:r>
              <a:rPr sz="3600" spc="10" dirty="0">
                <a:solidFill>
                  <a:schemeClr val="accent2"/>
                </a:solidFill>
              </a:rPr>
              <a:t>O</a:t>
            </a:r>
            <a:r>
              <a:rPr sz="3600" spc="-15" dirty="0">
                <a:solidFill>
                  <a:schemeClr val="accent2"/>
                </a:solidFill>
              </a:rPr>
              <a:t>P</a:t>
            </a:r>
            <a:br>
              <a:rPr lang="en-US" sz="3600" spc="-15" dirty="0">
                <a:solidFill>
                  <a:schemeClr val="accent2"/>
                </a:solidFill>
              </a:rPr>
            </a:br>
            <a:r>
              <a:rPr sz="3600" spc="10" dirty="0">
                <a:solidFill>
                  <a:schemeClr val="accent2"/>
                </a:solidFill>
              </a:rPr>
              <a:t>O</a:t>
            </a:r>
            <a:r>
              <a:rPr sz="3600" spc="25" dirty="0">
                <a:solidFill>
                  <a:schemeClr val="accent2"/>
                </a:solidFill>
              </a:rPr>
              <a:t>S</a:t>
            </a:r>
            <a:r>
              <a:rPr sz="3600" spc="-30" dirty="0">
                <a:solidFill>
                  <a:schemeClr val="accent2"/>
                </a:solidFill>
              </a:rPr>
              <a:t>I</a:t>
            </a:r>
            <a:r>
              <a:rPr sz="3600" spc="-35" dirty="0">
                <a:solidFill>
                  <a:schemeClr val="accent2"/>
                </a:solidFill>
              </a:rPr>
              <a:t>T</a:t>
            </a:r>
            <a:r>
              <a:rPr sz="3600" spc="-30" dirty="0">
                <a:solidFill>
                  <a:schemeClr val="accent2"/>
                </a:solidFill>
              </a:rPr>
              <a:t>I</a:t>
            </a:r>
            <a:r>
              <a:rPr sz="3600" spc="10" dirty="0">
                <a:solidFill>
                  <a:schemeClr val="accent2"/>
                </a:solidFill>
              </a:rPr>
              <a:t>O</a:t>
            </a:r>
            <a:r>
              <a:rPr sz="3600" dirty="0">
                <a:solidFill>
                  <a:schemeClr val="accent2"/>
                </a:solidFill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18AAEA-7D8B-C4AC-42F2-F0F3FF87A5D8}"/>
              </a:ext>
            </a:extLst>
          </p:cNvPr>
          <p:cNvSpPr txBox="1"/>
          <p:nvPr/>
        </p:nvSpPr>
        <p:spPr>
          <a:xfrm>
            <a:off x="0" y="3429000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i="1" u="sng" dirty="0"/>
          </a:p>
          <a:p>
            <a:r>
              <a:rPr lang="en-US" sz="2400" i="1" u="sng" dirty="0"/>
              <a:t>           </a:t>
            </a:r>
          </a:p>
          <a:p>
            <a:endParaRPr lang="en-US" sz="2400" i="1" u="sng" dirty="0"/>
          </a:p>
          <a:p>
            <a:endParaRPr lang="en-US" sz="2400" i="1" u="sng" dirty="0"/>
          </a:p>
          <a:p>
            <a:r>
              <a:rPr lang="en-US" sz="2400" i="1" u="sng" dirty="0"/>
              <a:t>   In deed A solution value proposition is a statement that clearly communication the </a:t>
            </a:r>
            <a:r>
              <a:rPr lang="en-US" sz="2400" i="1" u="sng" dirty="0" err="1"/>
              <a:t>benefits,value</a:t>
            </a:r>
            <a:r>
              <a:rPr lang="en-US" sz="2400" i="1" u="sng" dirty="0"/>
              <a:t>, and union advantage that your solution offers to its end users.</a:t>
            </a:r>
            <a:endParaRPr lang="en-IN" sz="2400" i="1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32AC98-6620-1EAC-3E5B-8DBB92B9A702}"/>
              </a:ext>
            </a:extLst>
          </p:cNvPr>
          <p:cNvSpPr txBox="1"/>
          <p:nvPr/>
        </p:nvSpPr>
        <p:spPr>
          <a:xfrm>
            <a:off x="152400" y="3581400"/>
            <a:ext cx="4236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3" y="385443"/>
            <a:ext cx="6154961" cy="735145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9BF59C-C873-AE22-C9F5-146C970C874F}"/>
              </a:ext>
            </a:extLst>
          </p:cNvPr>
          <p:cNvSpPr txBox="1"/>
          <p:nvPr/>
        </p:nvSpPr>
        <p:spPr>
          <a:xfrm>
            <a:off x="0" y="342900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/>
              <a:t>  Dataset description is a summary of the key characteristics, features, and attributes of a dataset. It provides an overview of the </a:t>
            </a:r>
            <a:r>
              <a:rPr lang="en-US" sz="2400" i="1" u="sng" dirty="0" err="1"/>
              <a:t>data.individual</a:t>
            </a:r>
            <a:r>
              <a:rPr lang="en-US" sz="2400" i="1" u="sng" dirty="0"/>
              <a:t> columns or features in the dataset.</a:t>
            </a:r>
          </a:p>
          <a:p>
            <a:r>
              <a:rPr lang="en-US" sz="2400" i="1" u="sng" dirty="0"/>
              <a:t>           </a:t>
            </a:r>
            <a:endParaRPr lang="en-IN" sz="2400" i="1" u="sng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8286" y="291226"/>
            <a:ext cx="6526119" cy="1493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wrap="square" lIns="0" tIns="1651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dirty="0"/>
              <a:t>THE </a:t>
            </a:r>
            <a:r>
              <a:rPr lang="en-US" dirty="0"/>
              <a:t>"</a:t>
            </a:r>
            <a:r>
              <a:rPr dirty="0"/>
              <a:t>WOW</a:t>
            </a:r>
            <a:r>
              <a:rPr lang="en-US" dirty="0"/>
              <a:t>"</a:t>
            </a:r>
            <a:r>
              <a:rPr dirty="0"/>
              <a:t> IN OUR SOLUTION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1" u="sng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wow factor in your solution refers to the </a:t>
            </a:r>
            <a:r>
              <a:rPr lang="en-US" sz="28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unique,innovative</a:t>
            </a:r>
            <a:r>
              <a:rPr lang="en-US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impressive aspect </a:t>
            </a:r>
            <a:r>
              <a:rPr lang="en-US" sz="28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thatbset</a:t>
            </a:r>
            <a:r>
              <a:rPr lang="en-US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apart from others. Wow this is amazing moments that </a:t>
            </a:r>
            <a:r>
              <a:rPr lang="en-US" sz="28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attention,generates</a:t>
            </a:r>
            <a:r>
              <a:rPr lang="en-US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interest and create a </a:t>
            </a:r>
            <a:r>
              <a:rPr lang="en-US" sz="28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lsting</a:t>
            </a:r>
            <a:r>
              <a:rPr lang="en-US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impression.</a:t>
            </a:r>
            <a:endParaRPr lang="en-IN" sz="28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45F970-0432-61E8-7DAF-3681898BD0D6}"/>
              </a:ext>
            </a:extLst>
          </p:cNvPr>
          <p:cNvSpPr txBox="1"/>
          <p:nvPr/>
        </p:nvSpPr>
        <p:spPr>
          <a:xfrm>
            <a:off x="224117" y="1595343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i="1" u="sng" dirty="0"/>
          </a:p>
          <a:p>
            <a:r>
              <a:rPr lang="en-US" sz="2400" i="1" u="sng" dirty="0"/>
              <a:t>           Modelling refers to the </a:t>
            </a:r>
            <a:r>
              <a:rPr lang="en-US" sz="2400" i="1" u="sng" dirty="0" err="1"/>
              <a:t>processof</a:t>
            </a:r>
            <a:r>
              <a:rPr lang="en-US" sz="2400" i="1" u="sng" dirty="0"/>
              <a:t> creating a representation or simulation of a real world system, </a:t>
            </a:r>
            <a:r>
              <a:rPr lang="en-US" sz="2400" i="1" u="sng" dirty="0" err="1"/>
              <a:t>process,or</a:t>
            </a:r>
            <a:r>
              <a:rPr lang="en-US" sz="2400" i="1" u="sng" dirty="0"/>
              <a:t> </a:t>
            </a:r>
            <a:r>
              <a:rPr lang="en-US" sz="2400" i="1" u="sng" dirty="0" err="1"/>
              <a:t>scenario.In</a:t>
            </a:r>
            <a:r>
              <a:rPr lang="en-US" sz="2400" i="1" u="sng" dirty="0"/>
              <a:t> various fields, modelling can take abstract representation of system or ideas. In the reference of all other systems in progress of design under in modelling should be in a source of data base another can be raised from in modelling of work.</a:t>
            </a:r>
            <a:endParaRPr lang="en-IN" sz="2400" i="1" u="sng" dirty="0"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14ECA5F6-5892-FF30-1ABE-05C0316D6367}"/>
              </a:ext>
            </a:extLst>
          </p:cNvPr>
          <p:cNvSpPr txBox="1"/>
          <p:nvPr/>
        </p:nvSpPr>
        <p:spPr>
          <a:xfrm>
            <a:off x="739775" y="291147"/>
            <a:ext cx="2099049" cy="629018"/>
          </a:xfrm>
          <a:prstGeom prst="rect">
            <a:avLst/>
          </a:prstGeom>
          <a:solidFill>
            <a:srgbClr val="00B0F0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000"/>
              <a:t>Modelling </a:t>
            </a:r>
            <a:endParaRPr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Employee Data Analysis using Excel  </vt:lpstr>
      <vt:lpstr>PROJECT TITLE</vt:lpstr>
      <vt:lpstr>AGENDA</vt:lpstr>
      <vt:lpstr>PROBLEM STATEMENT</vt:lpstr>
      <vt:lpstr>WHO ARE THE END USERS?</vt:lpstr>
      <vt:lpstr>OUR SOLUTION AND ITS VALUE PROP 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Guest User</cp:lastModifiedBy>
  <cp:revision>15</cp:revision>
  <dcterms:created xsi:type="dcterms:W3CDTF">2024-03-29T15:07:22Z</dcterms:created>
  <dcterms:modified xsi:type="dcterms:W3CDTF">2024-08-31T10:59:03Z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