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340363" y="2967037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V. PRIYADHARSINI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312213565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D47CB2D63607882AF964B378FB0B31E9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priyadharshinivenkatesan4@gmail.com</cp:lastModifiedBy>
  <cp:revision>7</cp:revision>
  <dcterms:created xsi:type="dcterms:W3CDTF">2024-03-29T15:07:22Z</dcterms:created>
  <dcterms:modified xsi:type="dcterms:W3CDTF">2024-09-09T10:04:04Z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