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238F05-FC93-4D72-B30B-5C27665E1AA5}" v="201" dt="2024-06-27T10:58:01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2A8A08-D47D-4FA0-8794-7AF3D480AE4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1B4F4DE-FDF2-47E0-B20B-837915C52DEC}">
      <dgm:prSet/>
      <dgm:spPr/>
      <dgm:t>
        <a:bodyPr/>
        <a:lstStyle/>
        <a:p>
          <a:r>
            <a:rPr lang="en-US"/>
            <a:t>Objective</a:t>
          </a:r>
        </a:p>
      </dgm:t>
    </dgm:pt>
    <dgm:pt modelId="{EA193028-740B-4652-8309-38E3A61109A5}" type="parTrans" cxnId="{703530F6-14D9-4FEC-B280-CD32002738EB}">
      <dgm:prSet/>
      <dgm:spPr/>
      <dgm:t>
        <a:bodyPr/>
        <a:lstStyle/>
        <a:p>
          <a:endParaRPr lang="en-US"/>
        </a:p>
      </dgm:t>
    </dgm:pt>
    <dgm:pt modelId="{21F849CA-1E4C-4D38-81CB-C2E510BDCFDA}" type="sibTrans" cxnId="{703530F6-14D9-4FEC-B280-CD32002738EB}">
      <dgm:prSet/>
      <dgm:spPr/>
      <dgm:t>
        <a:bodyPr/>
        <a:lstStyle/>
        <a:p>
          <a:endParaRPr lang="en-US"/>
        </a:p>
      </dgm:t>
    </dgm:pt>
    <dgm:pt modelId="{DCBD1C16-484B-43BC-93E2-4BF4D2FDC8D1}">
      <dgm:prSet/>
      <dgm:spPr/>
      <dgm:t>
        <a:bodyPr/>
        <a:lstStyle/>
        <a:p>
          <a:r>
            <a:rPr lang="en-US"/>
            <a:t>Analyze the insurance dataset to identify key factors affecting insurance charges</a:t>
          </a:r>
        </a:p>
      </dgm:t>
    </dgm:pt>
    <dgm:pt modelId="{301A88D7-CB06-43C1-B5B8-6F28C4DFBE82}" type="parTrans" cxnId="{DF08ADF4-EA93-4B95-88DD-2DC1560123D8}">
      <dgm:prSet/>
      <dgm:spPr/>
      <dgm:t>
        <a:bodyPr/>
        <a:lstStyle/>
        <a:p>
          <a:endParaRPr lang="en-US"/>
        </a:p>
      </dgm:t>
    </dgm:pt>
    <dgm:pt modelId="{CF3ADF2C-2C41-4D3F-8295-4A39A46D1826}" type="sibTrans" cxnId="{DF08ADF4-EA93-4B95-88DD-2DC1560123D8}">
      <dgm:prSet/>
      <dgm:spPr/>
      <dgm:t>
        <a:bodyPr/>
        <a:lstStyle/>
        <a:p>
          <a:endParaRPr lang="en-US"/>
        </a:p>
      </dgm:t>
    </dgm:pt>
    <dgm:pt modelId="{69D464DF-C7E0-4C37-9F91-8F6AFF61910E}">
      <dgm:prSet/>
      <dgm:spPr/>
      <dgm:t>
        <a:bodyPr/>
        <a:lstStyle/>
        <a:p>
          <a:r>
            <a:rPr lang="en-US"/>
            <a:t>Build predictive models to forecast insurance charges based on these factors</a:t>
          </a:r>
        </a:p>
      </dgm:t>
    </dgm:pt>
    <dgm:pt modelId="{0A198AEE-A835-4590-A0E9-BDABD575722F}" type="parTrans" cxnId="{CE58924D-2CCE-452B-A1FE-A3FFC4A01E6B}">
      <dgm:prSet/>
      <dgm:spPr/>
      <dgm:t>
        <a:bodyPr/>
        <a:lstStyle/>
        <a:p>
          <a:endParaRPr lang="en-US"/>
        </a:p>
      </dgm:t>
    </dgm:pt>
    <dgm:pt modelId="{240F9E9A-33D4-48EA-B679-462AC2007DE5}" type="sibTrans" cxnId="{CE58924D-2CCE-452B-A1FE-A3FFC4A01E6B}">
      <dgm:prSet/>
      <dgm:spPr/>
      <dgm:t>
        <a:bodyPr/>
        <a:lstStyle/>
        <a:p>
          <a:endParaRPr lang="en-US"/>
        </a:p>
      </dgm:t>
    </dgm:pt>
    <dgm:pt modelId="{7047D24A-5977-46F4-A6F7-DD141D3EE729}">
      <dgm:prSet/>
      <dgm:spPr/>
      <dgm:t>
        <a:bodyPr/>
        <a:lstStyle/>
        <a:p>
          <a:r>
            <a:rPr lang="en-US"/>
            <a:t>Dataset</a:t>
          </a:r>
        </a:p>
      </dgm:t>
    </dgm:pt>
    <dgm:pt modelId="{83D65CD9-0219-48F6-AE5C-1C406924B67B}" type="parTrans" cxnId="{399C0B27-0F65-40C9-AF0D-9D1CEDD1A370}">
      <dgm:prSet/>
      <dgm:spPr/>
      <dgm:t>
        <a:bodyPr/>
        <a:lstStyle/>
        <a:p>
          <a:endParaRPr lang="en-US"/>
        </a:p>
      </dgm:t>
    </dgm:pt>
    <dgm:pt modelId="{6746461B-9B27-49E2-8AAE-674B9A8A15E2}" type="sibTrans" cxnId="{399C0B27-0F65-40C9-AF0D-9D1CEDD1A370}">
      <dgm:prSet/>
      <dgm:spPr/>
      <dgm:t>
        <a:bodyPr/>
        <a:lstStyle/>
        <a:p>
          <a:endParaRPr lang="en-US"/>
        </a:p>
      </dgm:t>
    </dgm:pt>
    <dgm:pt modelId="{815DE19E-6F40-4649-B06A-F17BEE19336D}">
      <dgm:prSet/>
      <dgm:spPr/>
      <dgm:t>
        <a:bodyPr/>
        <a:lstStyle/>
        <a:p>
          <a:r>
            <a:rPr lang="en-US"/>
            <a:t>File: insurance.csv</a:t>
          </a:r>
        </a:p>
      </dgm:t>
    </dgm:pt>
    <dgm:pt modelId="{19A89A7B-901F-478B-AF14-80339BCB39F7}" type="parTrans" cxnId="{98297D7F-A6C1-44FC-A5F5-B4E84F4D493D}">
      <dgm:prSet/>
      <dgm:spPr/>
      <dgm:t>
        <a:bodyPr/>
        <a:lstStyle/>
        <a:p>
          <a:endParaRPr lang="en-US"/>
        </a:p>
      </dgm:t>
    </dgm:pt>
    <dgm:pt modelId="{AACEC5BE-4D45-4D95-B11F-30FF38D621E2}" type="sibTrans" cxnId="{98297D7F-A6C1-44FC-A5F5-B4E84F4D493D}">
      <dgm:prSet/>
      <dgm:spPr/>
      <dgm:t>
        <a:bodyPr/>
        <a:lstStyle/>
        <a:p>
          <a:endParaRPr lang="en-US"/>
        </a:p>
      </dgm:t>
    </dgm:pt>
    <dgm:pt modelId="{2469BA65-46B2-4EB6-BB96-2BD89F7F02DA}">
      <dgm:prSet/>
      <dgm:spPr/>
      <dgm:t>
        <a:bodyPr/>
        <a:lstStyle/>
        <a:p>
          <a:r>
            <a:rPr lang="en-US"/>
            <a:t>Contains 1338 entries with the following columns</a:t>
          </a:r>
        </a:p>
      </dgm:t>
    </dgm:pt>
    <dgm:pt modelId="{1C9B6D41-DF33-4346-A30B-704E6105C444}" type="parTrans" cxnId="{CA5096F1-7659-4A13-BF2E-D80C1CAD508B}">
      <dgm:prSet/>
      <dgm:spPr/>
      <dgm:t>
        <a:bodyPr/>
        <a:lstStyle/>
        <a:p>
          <a:endParaRPr lang="en-US"/>
        </a:p>
      </dgm:t>
    </dgm:pt>
    <dgm:pt modelId="{634BFA7C-1C91-4A34-9591-AD3E9B16A52C}" type="sibTrans" cxnId="{CA5096F1-7659-4A13-BF2E-D80C1CAD508B}">
      <dgm:prSet/>
      <dgm:spPr/>
      <dgm:t>
        <a:bodyPr/>
        <a:lstStyle/>
        <a:p>
          <a:endParaRPr lang="en-US"/>
        </a:p>
      </dgm:t>
    </dgm:pt>
    <dgm:pt modelId="{3F1C086C-588D-45FC-8F96-5C7BC93E5DE5}">
      <dgm:prSet/>
      <dgm:spPr/>
      <dgm:t>
        <a:bodyPr/>
        <a:lstStyle/>
        <a:p>
          <a:r>
            <a:rPr lang="en-US"/>
            <a:t>age, sex, bmi, children, smoker, region, charges</a:t>
          </a:r>
        </a:p>
      </dgm:t>
    </dgm:pt>
    <dgm:pt modelId="{4F83DD90-666A-42B8-B967-3DC65591F5D8}" type="parTrans" cxnId="{5E09AC2C-D078-44E8-B846-BAE58189E2BE}">
      <dgm:prSet/>
      <dgm:spPr/>
      <dgm:t>
        <a:bodyPr/>
        <a:lstStyle/>
        <a:p>
          <a:endParaRPr lang="en-US"/>
        </a:p>
      </dgm:t>
    </dgm:pt>
    <dgm:pt modelId="{8657375D-0803-49DD-9F00-F341F41BB893}" type="sibTrans" cxnId="{5E09AC2C-D078-44E8-B846-BAE58189E2BE}">
      <dgm:prSet/>
      <dgm:spPr/>
      <dgm:t>
        <a:bodyPr/>
        <a:lstStyle/>
        <a:p>
          <a:endParaRPr lang="en-US"/>
        </a:p>
      </dgm:t>
    </dgm:pt>
    <dgm:pt modelId="{FC0AFCFA-BEFA-4BA9-8A40-F3B145241837}" type="pres">
      <dgm:prSet presAssocID="{512A8A08-D47D-4FA0-8794-7AF3D480AE4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65FBFC-959B-494F-94C9-5F05F0B564F1}" type="pres">
      <dgm:prSet presAssocID="{61B4F4DE-FDF2-47E0-B20B-837915C52DEC}" presName="hierRoot1" presStyleCnt="0"/>
      <dgm:spPr/>
    </dgm:pt>
    <dgm:pt modelId="{2ECC1466-76F5-468A-A12D-80AEB1F396D9}" type="pres">
      <dgm:prSet presAssocID="{61B4F4DE-FDF2-47E0-B20B-837915C52DEC}" presName="composite" presStyleCnt="0"/>
      <dgm:spPr/>
    </dgm:pt>
    <dgm:pt modelId="{AB9FCBBE-8C19-4DF0-9724-B7C9DFC6B901}" type="pres">
      <dgm:prSet presAssocID="{61B4F4DE-FDF2-47E0-B20B-837915C52DEC}" presName="background" presStyleLbl="node0" presStyleIdx="0" presStyleCnt="2"/>
      <dgm:spPr/>
    </dgm:pt>
    <dgm:pt modelId="{C3AB5C5E-5721-44BE-9580-F9A10CEDCD9B}" type="pres">
      <dgm:prSet presAssocID="{61B4F4DE-FDF2-47E0-B20B-837915C52DEC}" presName="text" presStyleLbl="fgAcc0" presStyleIdx="0" presStyleCnt="2">
        <dgm:presLayoutVars>
          <dgm:chPref val="3"/>
        </dgm:presLayoutVars>
      </dgm:prSet>
      <dgm:spPr/>
    </dgm:pt>
    <dgm:pt modelId="{C56129B0-31CB-4238-9496-76C07362E4B7}" type="pres">
      <dgm:prSet presAssocID="{61B4F4DE-FDF2-47E0-B20B-837915C52DEC}" presName="hierChild2" presStyleCnt="0"/>
      <dgm:spPr/>
    </dgm:pt>
    <dgm:pt modelId="{E80823B0-216D-4A16-AD0F-1B0171F23BE6}" type="pres">
      <dgm:prSet presAssocID="{301A88D7-CB06-43C1-B5B8-6F28C4DFBE82}" presName="Name10" presStyleLbl="parChTrans1D2" presStyleIdx="0" presStyleCnt="4"/>
      <dgm:spPr/>
    </dgm:pt>
    <dgm:pt modelId="{7E002130-9B7C-46DA-8061-875C49A9A5B1}" type="pres">
      <dgm:prSet presAssocID="{DCBD1C16-484B-43BC-93E2-4BF4D2FDC8D1}" presName="hierRoot2" presStyleCnt="0"/>
      <dgm:spPr/>
    </dgm:pt>
    <dgm:pt modelId="{BAE83303-FF72-4CB1-B6B5-DADDF81A2DB6}" type="pres">
      <dgm:prSet presAssocID="{DCBD1C16-484B-43BC-93E2-4BF4D2FDC8D1}" presName="composite2" presStyleCnt="0"/>
      <dgm:spPr/>
    </dgm:pt>
    <dgm:pt modelId="{831ECDE8-6D5D-45DF-9B14-A10C3F0D0FA6}" type="pres">
      <dgm:prSet presAssocID="{DCBD1C16-484B-43BC-93E2-4BF4D2FDC8D1}" presName="background2" presStyleLbl="node2" presStyleIdx="0" presStyleCnt="4"/>
      <dgm:spPr/>
    </dgm:pt>
    <dgm:pt modelId="{B37F4B0E-A437-4007-9852-21F545679980}" type="pres">
      <dgm:prSet presAssocID="{DCBD1C16-484B-43BC-93E2-4BF4D2FDC8D1}" presName="text2" presStyleLbl="fgAcc2" presStyleIdx="0" presStyleCnt="4">
        <dgm:presLayoutVars>
          <dgm:chPref val="3"/>
        </dgm:presLayoutVars>
      </dgm:prSet>
      <dgm:spPr/>
    </dgm:pt>
    <dgm:pt modelId="{7C0815E2-47FC-41BC-9EA6-E5794876D436}" type="pres">
      <dgm:prSet presAssocID="{DCBD1C16-484B-43BC-93E2-4BF4D2FDC8D1}" presName="hierChild3" presStyleCnt="0"/>
      <dgm:spPr/>
    </dgm:pt>
    <dgm:pt modelId="{5206896F-E819-4AC1-BCC9-1A34CAAD7181}" type="pres">
      <dgm:prSet presAssocID="{0A198AEE-A835-4590-A0E9-BDABD575722F}" presName="Name10" presStyleLbl="parChTrans1D2" presStyleIdx="1" presStyleCnt="4"/>
      <dgm:spPr/>
    </dgm:pt>
    <dgm:pt modelId="{887FDFE7-5040-496A-AB84-9B1D6D6F4913}" type="pres">
      <dgm:prSet presAssocID="{69D464DF-C7E0-4C37-9F91-8F6AFF61910E}" presName="hierRoot2" presStyleCnt="0"/>
      <dgm:spPr/>
    </dgm:pt>
    <dgm:pt modelId="{F45DFA61-5D51-4DE7-9A24-002483478FD2}" type="pres">
      <dgm:prSet presAssocID="{69D464DF-C7E0-4C37-9F91-8F6AFF61910E}" presName="composite2" presStyleCnt="0"/>
      <dgm:spPr/>
    </dgm:pt>
    <dgm:pt modelId="{BF802C30-3942-419A-8693-44B4F361C628}" type="pres">
      <dgm:prSet presAssocID="{69D464DF-C7E0-4C37-9F91-8F6AFF61910E}" presName="background2" presStyleLbl="node2" presStyleIdx="1" presStyleCnt="4"/>
      <dgm:spPr/>
    </dgm:pt>
    <dgm:pt modelId="{EDB3EE7F-1DD7-43A5-8906-21288AD162B2}" type="pres">
      <dgm:prSet presAssocID="{69D464DF-C7E0-4C37-9F91-8F6AFF61910E}" presName="text2" presStyleLbl="fgAcc2" presStyleIdx="1" presStyleCnt="4">
        <dgm:presLayoutVars>
          <dgm:chPref val="3"/>
        </dgm:presLayoutVars>
      </dgm:prSet>
      <dgm:spPr/>
    </dgm:pt>
    <dgm:pt modelId="{178F02EE-46B7-4A63-B5E2-8379CC3969BE}" type="pres">
      <dgm:prSet presAssocID="{69D464DF-C7E0-4C37-9F91-8F6AFF61910E}" presName="hierChild3" presStyleCnt="0"/>
      <dgm:spPr/>
    </dgm:pt>
    <dgm:pt modelId="{AC0A08D2-924F-43A5-95C9-978B8E62775D}" type="pres">
      <dgm:prSet presAssocID="{7047D24A-5977-46F4-A6F7-DD141D3EE729}" presName="hierRoot1" presStyleCnt="0"/>
      <dgm:spPr/>
    </dgm:pt>
    <dgm:pt modelId="{2C4F6DBB-F443-421D-9204-21A084AF30A8}" type="pres">
      <dgm:prSet presAssocID="{7047D24A-5977-46F4-A6F7-DD141D3EE729}" presName="composite" presStyleCnt="0"/>
      <dgm:spPr/>
    </dgm:pt>
    <dgm:pt modelId="{09E5FB36-DBA5-4570-A3C9-926C88C5CD4A}" type="pres">
      <dgm:prSet presAssocID="{7047D24A-5977-46F4-A6F7-DD141D3EE729}" presName="background" presStyleLbl="node0" presStyleIdx="1" presStyleCnt="2"/>
      <dgm:spPr/>
    </dgm:pt>
    <dgm:pt modelId="{1D401735-6C1B-4032-B760-CFD0EE0351C5}" type="pres">
      <dgm:prSet presAssocID="{7047D24A-5977-46F4-A6F7-DD141D3EE729}" presName="text" presStyleLbl="fgAcc0" presStyleIdx="1" presStyleCnt="2">
        <dgm:presLayoutVars>
          <dgm:chPref val="3"/>
        </dgm:presLayoutVars>
      </dgm:prSet>
      <dgm:spPr/>
    </dgm:pt>
    <dgm:pt modelId="{055C18CB-317E-4455-8E71-A3DD67C2B570}" type="pres">
      <dgm:prSet presAssocID="{7047D24A-5977-46F4-A6F7-DD141D3EE729}" presName="hierChild2" presStyleCnt="0"/>
      <dgm:spPr/>
    </dgm:pt>
    <dgm:pt modelId="{19B1E18C-0802-4404-941E-19F00CB63677}" type="pres">
      <dgm:prSet presAssocID="{19A89A7B-901F-478B-AF14-80339BCB39F7}" presName="Name10" presStyleLbl="parChTrans1D2" presStyleIdx="2" presStyleCnt="4"/>
      <dgm:spPr/>
    </dgm:pt>
    <dgm:pt modelId="{E8D1BA58-1230-4312-B50E-A8A2AE604139}" type="pres">
      <dgm:prSet presAssocID="{815DE19E-6F40-4649-B06A-F17BEE19336D}" presName="hierRoot2" presStyleCnt="0"/>
      <dgm:spPr/>
    </dgm:pt>
    <dgm:pt modelId="{EB2FAB05-34C6-40D3-94D0-F69473AF9ED6}" type="pres">
      <dgm:prSet presAssocID="{815DE19E-6F40-4649-B06A-F17BEE19336D}" presName="composite2" presStyleCnt="0"/>
      <dgm:spPr/>
    </dgm:pt>
    <dgm:pt modelId="{D4A93A5F-8331-4D0F-ACCB-03AEAD4870C9}" type="pres">
      <dgm:prSet presAssocID="{815DE19E-6F40-4649-B06A-F17BEE19336D}" presName="background2" presStyleLbl="node2" presStyleIdx="2" presStyleCnt="4"/>
      <dgm:spPr/>
    </dgm:pt>
    <dgm:pt modelId="{B3445D86-5D17-405B-B373-A94707537C1A}" type="pres">
      <dgm:prSet presAssocID="{815DE19E-6F40-4649-B06A-F17BEE19336D}" presName="text2" presStyleLbl="fgAcc2" presStyleIdx="2" presStyleCnt="4">
        <dgm:presLayoutVars>
          <dgm:chPref val="3"/>
        </dgm:presLayoutVars>
      </dgm:prSet>
      <dgm:spPr/>
    </dgm:pt>
    <dgm:pt modelId="{42582554-36D3-4010-861F-53CF4B687D27}" type="pres">
      <dgm:prSet presAssocID="{815DE19E-6F40-4649-B06A-F17BEE19336D}" presName="hierChild3" presStyleCnt="0"/>
      <dgm:spPr/>
    </dgm:pt>
    <dgm:pt modelId="{D45C68E5-0F43-4FC2-BACB-1FF9294361E1}" type="pres">
      <dgm:prSet presAssocID="{1C9B6D41-DF33-4346-A30B-704E6105C444}" presName="Name10" presStyleLbl="parChTrans1D2" presStyleIdx="3" presStyleCnt="4"/>
      <dgm:spPr/>
    </dgm:pt>
    <dgm:pt modelId="{292DFC61-2B07-4457-AD8F-0424A59D6945}" type="pres">
      <dgm:prSet presAssocID="{2469BA65-46B2-4EB6-BB96-2BD89F7F02DA}" presName="hierRoot2" presStyleCnt="0"/>
      <dgm:spPr/>
    </dgm:pt>
    <dgm:pt modelId="{AF3AA495-385A-4D69-8DB6-0B971F718931}" type="pres">
      <dgm:prSet presAssocID="{2469BA65-46B2-4EB6-BB96-2BD89F7F02DA}" presName="composite2" presStyleCnt="0"/>
      <dgm:spPr/>
    </dgm:pt>
    <dgm:pt modelId="{CF659088-DBF5-47D4-9A1E-DC14F9ADA86B}" type="pres">
      <dgm:prSet presAssocID="{2469BA65-46B2-4EB6-BB96-2BD89F7F02DA}" presName="background2" presStyleLbl="node2" presStyleIdx="3" presStyleCnt="4"/>
      <dgm:spPr/>
    </dgm:pt>
    <dgm:pt modelId="{63098EB5-0924-42F5-89A3-82D465A9314B}" type="pres">
      <dgm:prSet presAssocID="{2469BA65-46B2-4EB6-BB96-2BD89F7F02DA}" presName="text2" presStyleLbl="fgAcc2" presStyleIdx="3" presStyleCnt="4">
        <dgm:presLayoutVars>
          <dgm:chPref val="3"/>
        </dgm:presLayoutVars>
      </dgm:prSet>
      <dgm:spPr/>
    </dgm:pt>
    <dgm:pt modelId="{C488365E-9079-4432-B172-94941DB1CD6A}" type="pres">
      <dgm:prSet presAssocID="{2469BA65-46B2-4EB6-BB96-2BD89F7F02DA}" presName="hierChild3" presStyleCnt="0"/>
      <dgm:spPr/>
    </dgm:pt>
    <dgm:pt modelId="{DBFD627B-46A0-4D55-BA5A-28876484AD5C}" type="pres">
      <dgm:prSet presAssocID="{4F83DD90-666A-42B8-B967-3DC65591F5D8}" presName="Name17" presStyleLbl="parChTrans1D3" presStyleIdx="0" presStyleCnt="1"/>
      <dgm:spPr/>
    </dgm:pt>
    <dgm:pt modelId="{C09053F0-31EC-42E2-93D6-D7C4C9CB4AC7}" type="pres">
      <dgm:prSet presAssocID="{3F1C086C-588D-45FC-8F96-5C7BC93E5DE5}" presName="hierRoot3" presStyleCnt="0"/>
      <dgm:spPr/>
    </dgm:pt>
    <dgm:pt modelId="{C09FCA63-A6BA-4122-9C3F-4134D1E1A8BF}" type="pres">
      <dgm:prSet presAssocID="{3F1C086C-588D-45FC-8F96-5C7BC93E5DE5}" presName="composite3" presStyleCnt="0"/>
      <dgm:spPr/>
    </dgm:pt>
    <dgm:pt modelId="{60EE09B9-CCD3-4AAC-A35F-AF29D1B81230}" type="pres">
      <dgm:prSet presAssocID="{3F1C086C-588D-45FC-8F96-5C7BC93E5DE5}" presName="background3" presStyleLbl="node3" presStyleIdx="0" presStyleCnt="1"/>
      <dgm:spPr/>
    </dgm:pt>
    <dgm:pt modelId="{74CE9E28-2628-41AB-B376-C836FB69D10F}" type="pres">
      <dgm:prSet presAssocID="{3F1C086C-588D-45FC-8F96-5C7BC93E5DE5}" presName="text3" presStyleLbl="fgAcc3" presStyleIdx="0" presStyleCnt="1">
        <dgm:presLayoutVars>
          <dgm:chPref val="3"/>
        </dgm:presLayoutVars>
      </dgm:prSet>
      <dgm:spPr/>
    </dgm:pt>
    <dgm:pt modelId="{9976D94C-209A-4F96-9727-9A01F0B95762}" type="pres">
      <dgm:prSet presAssocID="{3F1C086C-588D-45FC-8F96-5C7BC93E5DE5}" presName="hierChild4" presStyleCnt="0"/>
      <dgm:spPr/>
    </dgm:pt>
  </dgm:ptLst>
  <dgm:cxnLst>
    <dgm:cxn modelId="{E72C811B-BE7B-43FF-BFEB-E7A1FF152E57}" type="presOf" srcId="{19A89A7B-901F-478B-AF14-80339BCB39F7}" destId="{19B1E18C-0802-4404-941E-19F00CB63677}" srcOrd="0" destOrd="0" presId="urn:microsoft.com/office/officeart/2005/8/layout/hierarchy1"/>
    <dgm:cxn modelId="{399C0B27-0F65-40C9-AF0D-9D1CEDD1A370}" srcId="{512A8A08-D47D-4FA0-8794-7AF3D480AE49}" destId="{7047D24A-5977-46F4-A6F7-DD141D3EE729}" srcOrd="1" destOrd="0" parTransId="{83D65CD9-0219-48F6-AE5C-1C406924B67B}" sibTransId="{6746461B-9B27-49E2-8AAE-674B9A8A15E2}"/>
    <dgm:cxn modelId="{5E09AC2C-D078-44E8-B846-BAE58189E2BE}" srcId="{2469BA65-46B2-4EB6-BB96-2BD89F7F02DA}" destId="{3F1C086C-588D-45FC-8F96-5C7BC93E5DE5}" srcOrd="0" destOrd="0" parTransId="{4F83DD90-666A-42B8-B967-3DC65591F5D8}" sibTransId="{8657375D-0803-49DD-9F00-F341F41BB893}"/>
    <dgm:cxn modelId="{3AD88B2D-CADE-4805-BC61-CEADFEC5E28D}" type="presOf" srcId="{512A8A08-D47D-4FA0-8794-7AF3D480AE49}" destId="{FC0AFCFA-BEFA-4BA9-8A40-F3B145241837}" srcOrd="0" destOrd="0" presId="urn:microsoft.com/office/officeart/2005/8/layout/hierarchy1"/>
    <dgm:cxn modelId="{487D2E31-2DD7-42A0-ADBA-9C34DCE7C819}" type="presOf" srcId="{2469BA65-46B2-4EB6-BB96-2BD89F7F02DA}" destId="{63098EB5-0924-42F5-89A3-82D465A9314B}" srcOrd="0" destOrd="0" presId="urn:microsoft.com/office/officeart/2005/8/layout/hierarchy1"/>
    <dgm:cxn modelId="{06E00235-B6CA-4FCE-BC95-0BCC9E3BB702}" type="presOf" srcId="{61B4F4DE-FDF2-47E0-B20B-837915C52DEC}" destId="{C3AB5C5E-5721-44BE-9580-F9A10CEDCD9B}" srcOrd="0" destOrd="0" presId="urn:microsoft.com/office/officeart/2005/8/layout/hierarchy1"/>
    <dgm:cxn modelId="{A127606B-D4B7-4CEF-A335-AA8772A2A0E7}" type="presOf" srcId="{815DE19E-6F40-4649-B06A-F17BEE19336D}" destId="{B3445D86-5D17-405B-B373-A94707537C1A}" srcOrd="0" destOrd="0" presId="urn:microsoft.com/office/officeart/2005/8/layout/hierarchy1"/>
    <dgm:cxn modelId="{DF3A8B4D-0A19-4128-BCE0-C181DC55A944}" type="presOf" srcId="{1C9B6D41-DF33-4346-A30B-704E6105C444}" destId="{D45C68E5-0F43-4FC2-BACB-1FF9294361E1}" srcOrd="0" destOrd="0" presId="urn:microsoft.com/office/officeart/2005/8/layout/hierarchy1"/>
    <dgm:cxn modelId="{CE58924D-2CCE-452B-A1FE-A3FFC4A01E6B}" srcId="{61B4F4DE-FDF2-47E0-B20B-837915C52DEC}" destId="{69D464DF-C7E0-4C37-9F91-8F6AFF61910E}" srcOrd="1" destOrd="0" parTransId="{0A198AEE-A835-4590-A0E9-BDABD575722F}" sibTransId="{240F9E9A-33D4-48EA-B679-462AC2007DE5}"/>
    <dgm:cxn modelId="{5EB45C78-E939-4A20-BDE8-3A23416D0ABB}" type="presOf" srcId="{69D464DF-C7E0-4C37-9F91-8F6AFF61910E}" destId="{EDB3EE7F-1DD7-43A5-8906-21288AD162B2}" srcOrd="0" destOrd="0" presId="urn:microsoft.com/office/officeart/2005/8/layout/hierarchy1"/>
    <dgm:cxn modelId="{5B4B257A-D3B9-4C7F-A35D-AB76104D332C}" type="presOf" srcId="{7047D24A-5977-46F4-A6F7-DD141D3EE729}" destId="{1D401735-6C1B-4032-B760-CFD0EE0351C5}" srcOrd="0" destOrd="0" presId="urn:microsoft.com/office/officeart/2005/8/layout/hierarchy1"/>
    <dgm:cxn modelId="{EBA6577A-A0CB-41B0-8231-018AC69BF252}" type="presOf" srcId="{DCBD1C16-484B-43BC-93E2-4BF4D2FDC8D1}" destId="{B37F4B0E-A437-4007-9852-21F545679980}" srcOrd="0" destOrd="0" presId="urn:microsoft.com/office/officeart/2005/8/layout/hierarchy1"/>
    <dgm:cxn modelId="{98297D7F-A6C1-44FC-A5F5-B4E84F4D493D}" srcId="{7047D24A-5977-46F4-A6F7-DD141D3EE729}" destId="{815DE19E-6F40-4649-B06A-F17BEE19336D}" srcOrd="0" destOrd="0" parTransId="{19A89A7B-901F-478B-AF14-80339BCB39F7}" sibTransId="{AACEC5BE-4D45-4D95-B11F-30FF38D621E2}"/>
    <dgm:cxn modelId="{70CDA288-A101-4844-BB36-CF41546C7EC9}" type="presOf" srcId="{3F1C086C-588D-45FC-8F96-5C7BC93E5DE5}" destId="{74CE9E28-2628-41AB-B376-C836FB69D10F}" srcOrd="0" destOrd="0" presId="urn:microsoft.com/office/officeart/2005/8/layout/hierarchy1"/>
    <dgm:cxn modelId="{A39892C5-91AB-49FD-9C44-3F405C303ED8}" type="presOf" srcId="{4F83DD90-666A-42B8-B967-3DC65591F5D8}" destId="{DBFD627B-46A0-4D55-BA5A-28876484AD5C}" srcOrd="0" destOrd="0" presId="urn:microsoft.com/office/officeart/2005/8/layout/hierarchy1"/>
    <dgm:cxn modelId="{E7495EE6-AF2B-48C5-8B4D-BAA053DC0DBB}" type="presOf" srcId="{0A198AEE-A835-4590-A0E9-BDABD575722F}" destId="{5206896F-E819-4AC1-BCC9-1A34CAAD7181}" srcOrd="0" destOrd="0" presId="urn:microsoft.com/office/officeart/2005/8/layout/hierarchy1"/>
    <dgm:cxn modelId="{F3F4A3EC-3235-4245-8DDC-DBEB0CA8B61F}" type="presOf" srcId="{301A88D7-CB06-43C1-B5B8-6F28C4DFBE82}" destId="{E80823B0-216D-4A16-AD0F-1B0171F23BE6}" srcOrd="0" destOrd="0" presId="urn:microsoft.com/office/officeart/2005/8/layout/hierarchy1"/>
    <dgm:cxn modelId="{CA5096F1-7659-4A13-BF2E-D80C1CAD508B}" srcId="{7047D24A-5977-46F4-A6F7-DD141D3EE729}" destId="{2469BA65-46B2-4EB6-BB96-2BD89F7F02DA}" srcOrd="1" destOrd="0" parTransId="{1C9B6D41-DF33-4346-A30B-704E6105C444}" sibTransId="{634BFA7C-1C91-4A34-9591-AD3E9B16A52C}"/>
    <dgm:cxn modelId="{DF08ADF4-EA93-4B95-88DD-2DC1560123D8}" srcId="{61B4F4DE-FDF2-47E0-B20B-837915C52DEC}" destId="{DCBD1C16-484B-43BC-93E2-4BF4D2FDC8D1}" srcOrd="0" destOrd="0" parTransId="{301A88D7-CB06-43C1-B5B8-6F28C4DFBE82}" sibTransId="{CF3ADF2C-2C41-4D3F-8295-4A39A46D1826}"/>
    <dgm:cxn modelId="{703530F6-14D9-4FEC-B280-CD32002738EB}" srcId="{512A8A08-D47D-4FA0-8794-7AF3D480AE49}" destId="{61B4F4DE-FDF2-47E0-B20B-837915C52DEC}" srcOrd="0" destOrd="0" parTransId="{EA193028-740B-4652-8309-38E3A61109A5}" sibTransId="{21F849CA-1E4C-4D38-81CB-C2E510BDCFDA}"/>
    <dgm:cxn modelId="{D11F37F6-3829-4919-B443-BED58C6391C7}" type="presParOf" srcId="{FC0AFCFA-BEFA-4BA9-8A40-F3B145241837}" destId="{3B65FBFC-959B-494F-94C9-5F05F0B564F1}" srcOrd="0" destOrd="0" presId="urn:microsoft.com/office/officeart/2005/8/layout/hierarchy1"/>
    <dgm:cxn modelId="{B7F3E496-225C-40DB-B7A1-6F7DF2C3AA61}" type="presParOf" srcId="{3B65FBFC-959B-494F-94C9-5F05F0B564F1}" destId="{2ECC1466-76F5-468A-A12D-80AEB1F396D9}" srcOrd="0" destOrd="0" presId="urn:microsoft.com/office/officeart/2005/8/layout/hierarchy1"/>
    <dgm:cxn modelId="{6CE8D0EF-410B-4F35-B3BC-5B9AF9FCF3B4}" type="presParOf" srcId="{2ECC1466-76F5-468A-A12D-80AEB1F396D9}" destId="{AB9FCBBE-8C19-4DF0-9724-B7C9DFC6B901}" srcOrd="0" destOrd="0" presId="urn:microsoft.com/office/officeart/2005/8/layout/hierarchy1"/>
    <dgm:cxn modelId="{CD541B1C-BD2F-4672-8284-3D7FE4F1EA88}" type="presParOf" srcId="{2ECC1466-76F5-468A-A12D-80AEB1F396D9}" destId="{C3AB5C5E-5721-44BE-9580-F9A10CEDCD9B}" srcOrd="1" destOrd="0" presId="urn:microsoft.com/office/officeart/2005/8/layout/hierarchy1"/>
    <dgm:cxn modelId="{081CD65B-6E08-4584-B007-1B764B7ED4FD}" type="presParOf" srcId="{3B65FBFC-959B-494F-94C9-5F05F0B564F1}" destId="{C56129B0-31CB-4238-9496-76C07362E4B7}" srcOrd="1" destOrd="0" presId="urn:microsoft.com/office/officeart/2005/8/layout/hierarchy1"/>
    <dgm:cxn modelId="{D9369FBA-0E9D-44F2-A993-297524936DE6}" type="presParOf" srcId="{C56129B0-31CB-4238-9496-76C07362E4B7}" destId="{E80823B0-216D-4A16-AD0F-1B0171F23BE6}" srcOrd="0" destOrd="0" presId="urn:microsoft.com/office/officeart/2005/8/layout/hierarchy1"/>
    <dgm:cxn modelId="{ADD3A385-DE8A-4EA8-A5C9-ED6F203FBB49}" type="presParOf" srcId="{C56129B0-31CB-4238-9496-76C07362E4B7}" destId="{7E002130-9B7C-46DA-8061-875C49A9A5B1}" srcOrd="1" destOrd="0" presId="urn:microsoft.com/office/officeart/2005/8/layout/hierarchy1"/>
    <dgm:cxn modelId="{0189966F-D4A3-4DA2-A571-3D8E1B522100}" type="presParOf" srcId="{7E002130-9B7C-46DA-8061-875C49A9A5B1}" destId="{BAE83303-FF72-4CB1-B6B5-DADDF81A2DB6}" srcOrd="0" destOrd="0" presId="urn:microsoft.com/office/officeart/2005/8/layout/hierarchy1"/>
    <dgm:cxn modelId="{991468B2-BDA3-4DE7-A04D-DD4FBECC5F8F}" type="presParOf" srcId="{BAE83303-FF72-4CB1-B6B5-DADDF81A2DB6}" destId="{831ECDE8-6D5D-45DF-9B14-A10C3F0D0FA6}" srcOrd="0" destOrd="0" presId="urn:microsoft.com/office/officeart/2005/8/layout/hierarchy1"/>
    <dgm:cxn modelId="{37E9DDAE-D787-4D21-B67D-3CF61A13064A}" type="presParOf" srcId="{BAE83303-FF72-4CB1-B6B5-DADDF81A2DB6}" destId="{B37F4B0E-A437-4007-9852-21F545679980}" srcOrd="1" destOrd="0" presId="urn:microsoft.com/office/officeart/2005/8/layout/hierarchy1"/>
    <dgm:cxn modelId="{F0549966-9BA7-4757-9420-DEC5EBD25700}" type="presParOf" srcId="{7E002130-9B7C-46DA-8061-875C49A9A5B1}" destId="{7C0815E2-47FC-41BC-9EA6-E5794876D436}" srcOrd="1" destOrd="0" presId="urn:microsoft.com/office/officeart/2005/8/layout/hierarchy1"/>
    <dgm:cxn modelId="{628FBD9D-8D8E-48CF-AC4F-FC990A38232D}" type="presParOf" srcId="{C56129B0-31CB-4238-9496-76C07362E4B7}" destId="{5206896F-E819-4AC1-BCC9-1A34CAAD7181}" srcOrd="2" destOrd="0" presId="urn:microsoft.com/office/officeart/2005/8/layout/hierarchy1"/>
    <dgm:cxn modelId="{B1251674-F49B-407D-8548-3ACDCE3BF845}" type="presParOf" srcId="{C56129B0-31CB-4238-9496-76C07362E4B7}" destId="{887FDFE7-5040-496A-AB84-9B1D6D6F4913}" srcOrd="3" destOrd="0" presId="urn:microsoft.com/office/officeart/2005/8/layout/hierarchy1"/>
    <dgm:cxn modelId="{B8513610-39C9-4B7C-B333-6C82CBE72359}" type="presParOf" srcId="{887FDFE7-5040-496A-AB84-9B1D6D6F4913}" destId="{F45DFA61-5D51-4DE7-9A24-002483478FD2}" srcOrd="0" destOrd="0" presId="urn:microsoft.com/office/officeart/2005/8/layout/hierarchy1"/>
    <dgm:cxn modelId="{86D90B1A-DE28-4EFB-A954-0BEFB278E833}" type="presParOf" srcId="{F45DFA61-5D51-4DE7-9A24-002483478FD2}" destId="{BF802C30-3942-419A-8693-44B4F361C628}" srcOrd="0" destOrd="0" presId="urn:microsoft.com/office/officeart/2005/8/layout/hierarchy1"/>
    <dgm:cxn modelId="{54E8D06D-0641-458A-BBDC-029A992CB791}" type="presParOf" srcId="{F45DFA61-5D51-4DE7-9A24-002483478FD2}" destId="{EDB3EE7F-1DD7-43A5-8906-21288AD162B2}" srcOrd="1" destOrd="0" presId="urn:microsoft.com/office/officeart/2005/8/layout/hierarchy1"/>
    <dgm:cxn modelId="{95CC1830-AC45-4B18-BCD8-31887AE9D766}" type="presParOf" srcId="{887FDFE7-5040-496A-AB84-9B1D6D6F4913}" destId="{178F02EE-46B7-4A63-B5E2-8379CC3969BE}" srcOrd="1" destOrd="0" presId="urn:microsoft.com/office/officeart/2005/8/layout/hierarchy1"/>
    <dgm:cxn modelId="{E50E041F-B792-495B-B200-675CC0AC86FD}" type="presParOf" srcId="{FC0AFCFA-BEFA-4BA9-8A40-F3B145241837}" destId="{AC0A08D2-924F-43A5-95C9-978B8E62775D}" srcOrd="1" destOrd="0" presId="urn:microsoft.com/office/officeart/2005/8/layout/hierarchy1"/>
    <dgm:cxn modelId="{389B8D24-043E-4852-977C-0F45F74BA4CF}" type="presParOf" srcId="{AC0A08D2-924F-43A5-95C9-978B8E62775D}" destId="{2C4F6DBB-F443-421D-9204-21A084AF30A8}" srcOrd="0" destOrd="0" presId="urn:microsoft.com/office/officeart/2005/8/layout/hierarchy1"/>
    <dgm:cxn modelId="{2F0C4A0F-CE8B-4554-882C-8F93932FA1C0}" type="presParOf" srcId="{2C4F6DBB-F443-421D-9204-21A084AF30A8}" destId="{09E5FB36-DBA5-4570-A3C9-926C88C5CD4A}" srcOrd="0" destOrd="0" presId="urn:microsoft.com/office/officeart/2005/8/layout/hierarchy1"/>
    <dgm:cxn modelId="{532BF69D-17DD-4368-8556-6C111A870408}" type="presParOf" srcId="{2C4F6DBB-F443-421D-9204-21A084AF30A8}" destId="{1D401735-6C1B-4032-B760-CFD0EE0351C5}" srcOrd="1" destOrd="0" presId="urn:microsoft.com/office/officeart/2005/8/layout/hierarchy1"/>
    <dgm:cxn modelId="{B3486D26-8582-4936-948E-6CA4FA9608B8}" type="presParOf" srcId="{AC0A08D2-924F-43A5-95C9-978B8E62775D}" destId="{055C18CB-317E-4455-8E71-A3DD67C2B570}" srcOrd="1" destOrd="0" presId="urn:microsoft.com/office/officeart/2005/8/layout/hierarchy1"/>
    <dgm:cxn modelId="{E88CAE75-3C5E-4C74-B557-AEC2C6957194}" type="presParOf" srcId="{055C18CB-317E-4455-8E71-A3DD67C2B570}" destId="{19B1E18C-0802-4404-941E-19F00CB63677}" srcOrd="0" destOrd="0" presId="urn:microsoft.com/office/officeart/2005/8/layout/hierarchy1"/>
    <dgm:cxn modelId="{96E72895-A312-400E-800D-B1656A90AE10}" type="presParOf" srcId="{055C18CB-317E-4455-8E71-A3DD67C2B570}" destId="{E8D1BA58-1230-4312-B50E-A8A2AE604139}" srcOrd="1" destOrd="0" presId="urn:microsoft.com/office/officeart/2005/8/layout/hierarchy1"/>
    <dgm:cxn modelId="{D6CDCE4E-53FE-497B-9C54-71E5140EFB3B}" type="presParOf" srcId="{E8D1BA58-1230-4312-B50E-A8A2AE604139}" destId="{EB2FAB05-34C6-40D3-94D0-F69473AF9ED6}" srcOrd="0" destOrd="0" presId="urn:microsoft.com/office/officeart/2005/8/layout/hierarchy1"/>
    <dgm:cxn modelId="{6E679B81-D1F8-4FA1-9196-3F70C3220539}" type="presParOf" srcId="{EB2FAB05-34C6-40D3-94D0-F69473AF9ED6}" destId="{D4A93A5F-8331-4D0F-ACCB-03AEAD4870C9}" srcOrd="0" destOrd="0" presId="urn:microsoft.com/office/officeart/2005/8/layout/hierarchy1"/>
    <dgm:cxn modelId="{AAAA22A3-2D41-4B50-96FF-75F7F52B86C7}" type="presParOf" srcId="{EB2FAB05-34C6-40D3-94D0-F69473AF9ED6}" destId="{B3445D86-5D17-405B-B373-A94707537C1A}" srcOrd="1" destOrd="0" presId="urn:microsoft.com/office/officeart/2005/8/layout/hierarchy1"/>
    <dgm:cxn modelId="{C0784748-CA71-43C0-A075-23BAC45012BF}" type="presParOf" srcId="{E8D1BA58-1230-4312-B50E-A8A2AE604139}" destId="{42582554-36D3-4010-861F-53CF4B687D27}" srcOrd="1" destOrd="0" presId="urn:microsoft.com/office/officeart/2005/8/layout/hierarchy1"/>
    <dgm:cxn modelId="{44316A18-4B80-4C8D-B17E-9025EE1B83BD}" type="presParOf" srcId="{055C18CB-317E-4455-8E71-A3DD67C2B570}" destId="{D45C68E5-0F43-4FC2-BACB-1FF9294361E1}" srcOrd="2" destOrd="0" presId="urn:microsoft.com/office/officeart/2005/8/layout/hierarchy1"/>
    <dgm:cxn modelId="{D1E0B41B-340B-42DA-A9DE-3BBE163199A2}" type="presParOf" srcId="{055C18CB-317E-4455-8E71-A3DD67C2B570}" destId="{292DFC61-2B07-4457-AD8F-0424A59D6945}" srcOrd="3" destOrd="0" presId="urn:microsoft.com/office/officeart/2005/8/layout/hierarchy1"/>
    <dgm:cxn modelId="{F66BBDFD-8738-478D-BDF8-ADCDADA46BDF}" type="presParOf" srcId="{292DFC61-2B07-4457-AD8F-0424A59D6945}" destId="{AF3AA495-385A-4D69-8DB6-0B971F718931}" srcOrd="0" destOrd="0" presId="urn:microsoft.com/office/officeart/2005/8/layout/hierarchy1"/>
    <dgm:cxn modelId="{1C594F22-F144-48C6-A5AC-730D8E1863AE}" type="presParOf" srcId="{AF3AA495-385A-4D69-8DB6-0B971F718931}" destId="{CF659088-DBF5-47D4-9A1E-DC14F9ADA86B}" srcOrd="0" destOrd="0" presId="urn:microsoft.com/office/officeart/2005/8/layout/hierarchy1"/>
    <dgm:cxn modelId="{D8F25B50-0DCC-4DD1-94EB-A877E130C08B}" type="presParOf" srcId="{AF3AA495-385A-4D69-8DB6-0B971F718931}" destId="{63098EB5-0924-42F5-89A3-82D465A9314B}" srcOrd="1" destOrd="0" presId="urn:microsoft.com/office/officeart/2005/8/layout/hierarchy1"/>
    <dgm:cxn modelId="{1A717380-575A-4823-80D0-6A84167D8431}" type="presParOf" srcId="{292DFC61-2B07-4457-AD8F-0424A59D6945}" destId="{C488365E-9079-4432-B172-94941DB1CD6A}" srcOrd="1" destOrd="0" presId="urn:microsoft.com/office/officeart/2005/8/layout/hierarchy1"/>
    <dgm:cxn modelId="{5C46EA41-F28B-49BB-829E-4EFB85013C4B}" type="presParOf" srcId="{C488365E-9079-4432-B172-94941DB1CD6A}" destId="{DBFD627B-46A0-4D55-BA5A-28876484AD5C}" srcOrd="0" destOrd="0" presId="urn:microsoft.com/office/officeart/2005/8/layout/hierarchy1"/>
    <dgm:cxn modelId="{DE2CD01F-027D-4220-8D66-D6D0B855AAE1}" type="presParOf" srcId="{C488365E-9079-4432-B172-94941DB1CD6A}" destId="{C09053F0-31EC-42E2-93D6-D7C4C9CB4AC7}" srcOrd="1" destOrd="0" presId="urn:microsoft.com/office/officeart/2005/8/layout/hierarchy1"/>
    <dgm:cxn modelId="{20E73D2F-072E-4A68-8C80-F7B73DE3D7E6}" type="presParOf" srcId="{C09053F0-31EC-42E2-93D6-D7C4C9CB4AC7}" destId="{C09FCA63-A6BA-4122-9C3F-4134D1E1A8BF}" srcOrd="0" destOrd="0" presId="urn:microsoft.com/office/officeart/2005/8/layout/hierarchy1"/>
    <dgm:cxn modelId="{97C9C882-F924-4551-B4C7-19E18395AAF0}" type="presParOf" srcId="{C09FCA63-A6BA-4122-9C3F-4134D1E1A8BF}" destId="{60EE09B9-CCD3-4AAC-A35F-AF29D1B81230}" srcOrd="0" destOrd="0" presId="urn:microsoft.com/office/officeart/2005/8/layout/hierarchy1"/>
    <dgm:cxn modelId="{9B7601CF-83BF-4755-B100-590608189380}" type="presParOf" srcId="{C09FCA63-A6BA-4122-9C3F-4134D1E1A8BF}" destId="{74CE9E28-2628-41AB-B376-C836FB69D10F}" srcOrd="1" destOrd="0" presId="urn:microsoft.com/office/officeart/2005/8/layout/hierarchy1"/>
    <dgm:cxn modelId="{773EC0B7-B593-449A-B085-D51748B10FCA}" type="presParOf" srcId="{C09053F0-31EC-42E2-93D6-D7C4C9CB4AC7}" destId="{9976D94C-209A-4F96-9727-9A01F0B957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5FDCAD-5CC2-44D7-A78A-2DE22A7EBDB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20A734-91E0-4D7D-AA6C-78D264C8D082}">
      <dgm:prSet/>
      <dgm:spPr/>
      <dgm:t>
        <a:bodyPr/>
        <a:lstStyle/>
        <a:p>
          <a:r>
            <a:rPr lang="en-US"/>
            <a:t>Performance Metrics</a:t>
          </a:r>
        </a:p>
      </dgm:t>
    </dgm:pt>
    <dgm:pt modelId="{B3DDBE18-3A0D-425C-BA6F-73AA146733F3}" type="parTrans" cxnId="{F9E7DF3F-24B8-46A6-B3B5-C9DB6CEEAEE8}">
      <dgm:prSet/>
      <dgm:spPr/>
      <dgm:t>
        <a:bodyPr/>
        <a:lstStyle/>
        <a:p>
          <a:endParaRPr lang="en-US"/>
        </a:p>
      </dgm:t>
    </dgm:pt>
    <dgm:pt modelId="{E0164544-9243-4215-BDB5-323242B52D6A}" type="sibTrans" cxnId="{F9E7DF3F-24B8-46A6-B3B5-C9DB6CEEAEE8}">
      <dgm:prSet/>
      <dgm:spPr/>
      <dgm:t>
        <a:bodyPr/>
        <a:lstStyle/>
        <a:p>
          <a:endParaRPr lang="en-US"/>
        </a:p>
      </dgm:t>
    </dgm:pt>
    <dgm:pt modelId="{09F6256D-7C0D-449E-B2A4-7D711CC1835C}">
      <dgm:prSet/>
      <dgm:spPr/>
      <dgm:t>
        <a:bodyPr/>
        <a:lstStyle/>
        <a:p>
          <a:r>
            <a:rPr lang="en-US"/>
            <a:t>Mean Squared Error and R2 Scores for all models</a:t>
          </a:r>
        </a:p>
      </dgm:t>
    </dgm:pt>
    <dgm:pt modelId="{72118787-7C9D-4C33-8CC6-73889AC0B095}" type="parTrans" cxnId="{D7A7E947-6BC8-4A57-BFF1-E915B4B0F039}">
      <dgm:prSet/>
      <dgm:spPr/>
      <dgm:t>
        <a:bodyPr/>
        <a:lstStyle/>
        <a:p>
          <a:endParaRPr lang="en-US"/>
        </a:p>
      </dgm:t>
    </dgm:pt>
    <dgm:pt modelId="{9E42C931-5E02-4D06-A988-308A1BCB1BA7}" type="sibTrans" cxnId="{D7A7E947-6BC8-4A57-BFF1-E915B4B0F039}">
      <dgm:prSet/>
      <dgm:spPr/>
      <dgm:t>
        <a:bodyPr/>
        <a:lstStyle/>
        <a:p>
          <a:endParaRPr lang="en-US"/>
        </a:p>
      </dgm:t>
    </dgm:pt>
    <dgm:pt modelId="{3C8E79FC-7FCE-4354-93A5-85AFB1008AEB}">
      <dgm:prSet/>
      <dgm:spPr/>
      <dgm:t>
        <a:bodyPr/>
        <a:lstStyle/>
        <a:p>
          <a:r>
            <a:rPr lang="en-US"/>
            <a:t>Bar Charts</a:t>
          </a:r>
        </a:p>
      </dgm:t>
    </dgm:pt>
    <dgm:pt modelId="{A042E7ED-E102-48B9-BF3A-6DB5A40FDDB7}" type="parTrans" cxnId="{932605EA-4413-48AB-96AF-048F4B6DDEB8}">
      <dgm:prSet/>
      <dgm:spPr/>
      <dgm:t>
        <a:bodyPr/>
        <a:lstStyle/>
        <a:p>
          <a:endParaRPr lang="en-US"/>
        </a:p>
      </dgm:t>
    </dgm:pt>
    <dgm:pt modelId="{C4C20A15-7E27-4633-8116-EEDB94CCE66F}" type="sibTrans" cxnId="{932605EA-4413-48AB-96AF-048F4B6DDEB8}">
      <dgm:prSet/>
      <dgm:spPr/>
      <dgm:t>
        <a:bodyPr/>
        <a:lstStyle/>
        <a:p>
          <a:endParaRPr lang="en-US"/>
        </a:p>
      </dgm:t>
    </dgm:pt>
    <dgm:pt modelId="{A41BFADB-00BE-4A66-8424-1454D3B1C9DB}">
      <dgm:prSet/>
      <dgm:spPr/>
      <dgm:t>
        <a:bodyPr/>
        <a:lstStyle/>
        <a:p>
          <a:r>
            <a:rPr lang="en-US"/>
            <a:t>MSE comparison across models</a:t>
          </a:r>
        </a:p>
      </dgm:t>
    </dgm:pt>
    <dgm:pt modelId="{1D708CB5-9A39-4959-A15E-97FA160DF31B}" type="parTrans" cxnId="{B518E123-46A3-44D3-87B7-7A47E9F2FF16}">
      <dgm:prSet/>
      <dgm:spPr/>
      <dgm:t>
        <a:bodyPr/>
        <a:lstStyle/>
        <a:p>
          <a:endParaRPr lang="en-US"/>
        </a:p>
      </dgm:t>
    </dgm:pt>
    <dgm:pt modelId="{C3276AA5-A67E-4F2D-BA43-5DD2064CEABE}" type="sibTrans" cxnId="{B518E123-46A3-44D3-87B7-7A47E9F2FF16}">
      <dgm:prSet/>
      <dgm:spPr/>
      <dgm:t>
        <a:bodyPr/>
        <a:lstStyle/>
        <a:p>
          <a:endParaRPr lang="en-US"/>
        </a:p>
      </dgm:t>
    </dgm:pt>
    <dgm:pt modelId="{4FE0C17E-F96B-4F95-83CC-237277C88826}">
      <dgm:prSet/>
      <dgm:spPr/>
      <dgm:t>
        <a:bodyPr/>
        <a:lstStyle/>
        <a:p>
          <a:r>
            <a:rPr lang="en-US"/>
            <a:t>R2 Score comparison across models</a:t>
          </a:r>
        </a:p>
      </dgm:t>
    </dgm:pt>
    <dgm:pt modelId="{863A41A0-B6DC-4750-BE5D-4FADDEE92E66}" type="parTrans" cxnId="{82C45FF7-016B-47A2-95BC-BE0C4051849F}">
      <dgm:prSet/>
      <dgm:spPr/>
      <dgm:t>
        <a:bodyPr/>
        <a:lstStyle/>
        <a:p>
          <a:endParaRPr lang="en-US"/>
        </a:p>
      </dgm:t>
    </dgm:pt>
    <dgm:pt modelId="{B2EF58B1-B86F-41BC-B67D-2A071FC9F9AF}" type="sibTrans" cxnId="{82C45FF7-016B-47A2-95BC-BE0C4051849F}">
      <dgm:prSet/>
      <dgm:spPr/>
      <dgm:t>
        <a:bodyPr/>
        <a:lstStyle/>
        <a:p>
          <a:endParaRPr lang="en-US"/>
        </a:p>
      </dgm:t>
    </dgm:pt>
    <dgm:pt modelId="{BE53CD6E-6EA1-487F-950F-C05B7D18244C}" type="pres">
      <dgm:prSet presAssocID="{785FDCAD-5CC2-44D7-A78A-2DE22A7EBDB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21C066-F2DA-4850-BA31-6C9682F2AD84}" type="pres">
      <dgm:prSet presAssocID="{FB20A734-91E0-4D7D-AA6C-78D264C8D082}" presName="hierRoot1" presStyleCnt="0"/>
      <dgm:spPr/>
    </dgm:pt>
    <dgm:pt modelId="{C62285FC-2B50-42C1-82C2-64B8081B4B9A}" type="pres">
      <dgm:prSet presAssocID="{FB20A734-91E0-4D7D-AA6C-78D264C8D082}" presName="composite" presStyleCnt="0"/>
      <dgm:spPr/>
    </dgm:pt>
    <dgm:pt modelId="{58BFC9FE-EE46-4FD5-9F36-2D129B378A30}" type="pres">
      <dgm:prSet presAssocID="{FB20A734-91E0-4D7D-AA6C-78D264C8D082}" presName="background" presStyleLbl="node0" presStyleIdx="0" presStyleCnt="2"/>
      <dgm:spPr/>
    </dgm:pt>
    <dgm:pt modelId="{AC31DF9F-65BA-42A3-AAA3-B57886A8A1FB}" type="pres">
      <dgm:prSet presAssocID="{FB20A734-91E0-4D7D-AA6C-78D264C8D082}" presName="text" presStyleLbl="fgAcc0" presStyleIdx="0" presStyleCnt="2">
        <dgm:presLayoutVars>
          <dgm:chPref val="3"/>
        </dgm:presLayoutVars>
      </dgm:prSet>
      <dgm:spPr/>
    </dgm:pt>
    <dgm:pt modelId="{3226721F-F1C8-40C5-94BA-AAE2006EECEB}" type="pres">
      <dgm:prSet presAssocID="{FB20A734-91E0-4D7D-AA6C-78D264C8D082}" presName="hierChild2" presStyleCnt="0"/>
      <dgm:spPr/>
    </dgm:pt>
    <dgm:pt modelId="{47DEB81D-8C59-426B-A954-0F471519FD47}" type="pres">
      <dgm:prSet presAssocID="{72118787-7C9D-4C33-8CC6-73889AC0B095}" presName="Name10" presStyleLbl="parChTrans1D2" presStyleIdx="0" presStyleCnt="3"/>
      <dgm:spPr/>
    </dgm:pt>
    <dgm:pt modelId="{BB97DCD9-C8AD-424E-8E3B-FCA9EA0C9046}" type="pres">
      <dgm:prSet presAssocID="{09F6256D-7C0D-449E-B2A4-7D711CC1835C}" presName="hierRoot2" presStyleCnt="0"/>
      <dgm:spPr/>
    </dgm:pt>
    <dgm:pt modelId="{19C33B96-FF9A-4D68-8513-8789FBC64CC5}" type="pres">
      <dgm:prSet presAssocID="{09F6256D-7C0D-449E-B2A4-7D711CC1835C}" presName="composite2" presStyleCnt="0"/>
      <dgm:spPr/>
    </dgm:pt>
    <dgm:pt modelId="{7AC13883-B047-4BF9-ADAA-0FEE9804D590}" type="pres">
      <dgm:prSet presAssocID="{09F6256D-7C0D-449E-B2A4-7D711CC1835C}" presName="background2" presStyleLbl="node2" presStyleIdx="0" presStyleCnt="3"/>
      <dgm:spPr/>
    </dgm:pt>
    <dgm:pt modelId="{47AFAA92-8BE1-4EA6-ACBD-BFFC335874BB}" type="pres">
      <dgm:prSet presAssocID="{09F6256D-7C0D-449E-B2A4-7D711CC1835C}" presName="text2" presStyleLbl="fgAcc2" presStyleIdx="0" presStyleCnt="3">
        <dgm:presLayoutVars>
          <dgm:chPref val="3"/>
        </dgm:presLayoutVars>
      </dgm:prSet>
      <dgm:spPr/>
    </dgm:pt>
    <dgm:pt modelId="{34CF8F2B-454B-4DA6-9015-D0E4BE4E07AF}" type="pres">
      <dgm:prSet presAssocID="{09F6256D-7C0D-449E-B2A4-7D711CC1835C}" presName="hierChild3" presStyleCnt="0"/>
      <dgm:spPr/>
    </dgm:pt>
    <dgm:pt modelId="{60253517-91B9-40D6-9E01-BFAB4B37A9C8}" type="pres">
      <dgm:prSet presAssocID="{3C8E79FC-7FCE-4354-93A5-85AFB1008AEB}" presName="hierRoot1" presStyleCnt="0"/>
      <dgm:spPr/>
    </dgm:pt>
    <dgm:pt modelId="{A0E8249A-5553-482F-B84D-745594B4D44A}" type="pres">
      <dgm:prSet presAssocID="{3C8E79FC-7FCE-4354-93A5-85AFB1008AEB}" presName="composite" presStyleCnt="0"/>
      <dgm:spPr/>
    </dgm:pt>
    <dgm:pt modelId="{093933D2-9023-4204-89DD-7F80CF7EAD1D}" type="pres">
      <dgm:prSet presAssocID="{3C8E79FC-7FCE-4354-93A5-85AFB1008AEB}" presName="background" presStyleLbl="node0" presStyleIdx="1" presStyleCnt="2"/>
      <dgm:spPr/>
    </dgm:pt>
    <dgm:pt modelId="{0E29AF13-5CA0-4904-B07E-586484155F61}" type="pres">
      <dgm:prSet presAssocID="{3C8E79FC-7FCE-4354-93A5-85AFB1008AEB}" presName="text" presStyleLbl="fgAcc0" presStyleIdx="1" presStyleCnt="2">
        <dgm:presLayoutVars>
          <dgm:chPref val="3"/>
        </dgm:presLayoutVars>
      </dgm:prSet>
      <dgm:spPr/>
    </dgm:pt>
    <dgm:pt modelId="{02561555-C966-45F4-A4DA-8F00572A7409}" type="pres">
      <dgm:prSet presAssocID="{3C8E79FC-7FCE-4354-93A5-85AFB1008AEB}" presName="hierChild2" presStyleCnt="0"/>
      <dgm:spPr/>
    </dgm:pt>
    <dgm:pt modelId="{DEBA9BE8-F093-408F-BF01-C1C454ADD358}" type="pres">
      <dgm:prSet presAssocID="{1D708CB5-9A39-4959-A15E-97FA160DF31B}" presName="Name10" presStyleLbl="parChTrans1D2" presStyleIdx="1" presStyleCnt="3"/>
      <dgm:spPr/>
    </dgm:pt>
    <dgm:pt modelId="{CF7344CC-4464-4E12-8BAB-81D1A87AA637}" type="pres">
      <dgm:prSet presAssocID="{A41BFADB-00BE-4A66-8424-1454D3B1C9DB}" presName="hierRoot2" presStyleCnt="0"/>
      <dgm:spPr/>
    </dgm:pt>
    <dgm:pt modelId="{C64A6F2F-BDCE-4852-BAFB-B753AB7E8362}" type="pres">
      <dgm:prSet presAssocID="{A41BFADB-00BE-4A66-8424-1454D3B1C9DB}" presName="composite2" presStyleCnt="0"/>
      <dgm:spPr/>
    </dgm:pt>
    <dgm:pt modelId="{37815E76-8923-4620-BEDF-C888CB99C288}" type="pres">
      <dgm:prSet presAssocID="{A41BFADB-00BE-4A66-8424-1454D3B1C9DB}" presName="background2" presStyleLbl="node2" presStyleIdx="1" presStyleCnt="3"/>
      <dgm:spPr/>
    </dgm:pt>
    <dgm:pt modelId="{1C5607F9-6D95-43EC-AAC7-830B89A817E5}" type="pres">
      <dgm:prSet presAssocID="{A41BFADB-00BE-4A66-8424-1454D3B1C9DB}" presName="text2" presStyleLbl="fgAcc2" presStyleIdx="1" presStyleCnt="3">
        <dgm:presLayoutVars>
          <dgm:chPref val="3"/>
        </dgm:presLayoutVars>
      </dgm:prSet>
      <dgm:spPr/>
    </dgm:pt>
    <dgm:pt modelId="{1014F546-8F4D-4C67-B263-33D1BA1C1A86}" type="pres">
      <dgm:prSet presAssocID="{A41BFADB-00BE-4A66-8424-1454D3B1C9DB}" presName="hierChild3" presStyleCnt="0"/>
      <dgm:spPr/>
    </dgm:pt>
    <dgm:pt modelId="{05DC3593-29BA-4805-87C3-83B65051A66B}" type="pres">
      <dgm:prSet presAssocID="{863A41A0-B6DC-4750-BE5D-4FADDEE92E66}" presName="Name10" presStyleLbl="parChTrans1D2" presStyleIdx="2" presStyleCnt="3"/>
      <dgm:spPr/>
    </dgm:pt>
    <dgm:pt modelId="{15054AA5-DCC7-4D3B-8B2F-44F3AD1E885B}" type="pres">
      <dgm:prSet presAssocID="{4FE0C17E-F96B-4F95-83CC-237277C88826}" presName="hierRoot2" presStyleCnt="0"/>
      <dgm:spPr/>
    </dgm:pt>
    <dgm:pt modelId="{4F58DD17-4DC4-41B0-91D7-C9E8BD7C597E}" type="pres">
      <dgm:prSet presAssocID="{4FE0C17E-F96B-4F95-83CC-237277C88826}" presName="composite2" presStyleCnt="0"/>
      <dgm:spPr/>
    </dgm:pt>
    <dgm:pt modelId="{065D3B44-03CA-466B-83FE-DB4CBF3AD2B2}" type="pres">
      <dgm:prSet presAssocID="{4FE0C17E-F96B-4F95-83CC-237277C88826}" presName="background2" presStyleLbl="node2" presStyleIdx="2" presStyleCnt="3"/>
      <dgm:spPr/>
    </dgm:pt>
    <dgm:pt modelId="{F0330516-FF37-406E-9562-0952CD36DF45}" type="pres">
      <dgm:prSet presAssocID="{4FE0C17E-F96B-4F95-83CC-237277C88826}" presName="text2" presStyleLbl="fgAcc2" presStyleIdx="2" presStyleCnt="3">
        <dgm:presLayoutVars>
          <dgm:chPref val="3"/>
        </dgm:presLayoutVars>
      </dgm:prSet>
      <dgm:spPr/>
    </dgm:pt>
    <dgm:pt modelId="{DF58555B-9820-435B-94CD-E6C52CF52455}" type="pres">
      <dgm:prSet presAssocID="{4FE0C17E-F96B-4F95-83CC-237277C88826}" presName="hierChild3" presStyleCnt="0"/>
      <dgm:spPr/>
    </dgm:pt>
  </dgm:ptLst>
  <dgm:cxnLst>
    <dgm:cxn modelId="{8CE9DA02-F6FF-4753-BB8D-DD45FEA80F10}" type="presOf" srcId="{72118787-7C9D-4C33-8CC6-73889AC0B095}" destId="{47DEB81D-8C59-426B-A954-0F471519FD47}" srcOrd="0" destOrd="0" presId="urn:microsoft.com/office/officeart/2005/8/layout/hierarchy1"/>
    <dgm:cxn modelId="{6878EE18-2523-4A16-A134-722A92A5FD8C}" type="presOf" srcId="{A41BFADB-00BE-4A66-8424-1454D3B1C9DB}" destId="{1C5607F9-6D95-43EC-AAC7-830B89A817E5}" srcOrd="0" destOrd="0" presId="urn:microsoft.com/office/officeart/2005/8/layout/hierarchy1"/>
    <dgm:cxn modelId="{D1ABA81B-BF42-4900-AFE6-D8468B6236EF}" type="presOf" srcId="{FB20A734-91E0-4D7D-AA6C-78D264C8D082}" destId="{AC31DF9F-65BA-42A3-AAA3-B57886A8A1FB}" srcOrd="0" destOrd="0" presId="urn:microsoft.com/office/officeart/2005/8/layout/hierarchy1"/>
    <dgm:cxn modelId="{B518E123-46A3-44D3-87B7-7A47E9F2FF16}" srcId="{3C8E79FC-7FCE-4354-93A5-85AFB1008AEB}" destId="{A41BFADB-00BE-4A66-8424-1454D3B1C9DB}" srcOrd="0" destOrd="0" parTransId="{1D708CB5-9A39-4959-A15E-97FA160DF31B}" sibTransId="{C3276AA5-A67E-4F2D-BA43-5DD2064CEABE}"/>
    <dgm:cxn modelId="{F9E7DF3F-24B8-46A6-B3B5-C9DB6CEEAEE8}" srcId="{785FDCAD-5CC2-44D7-A78A-2DE22A7EBDB9}" destId="{FB20A734-91E0-4D7D-AA6C-78D264C8D082}" srcOrd="0" destOrd="0" parTransId="{B3DDBE18-3A0D-425C-BA6F-73AA146733F3}" sibTransId="{E0164544-9243-4215-BDB5-323242B52D6A}"/>
    <dgm:cxn modelId="{F0C24F5C-5FAA-4DC8-AA02-22D148A50E2D}" type="presOf" srcId="{3C8E79FC-7FCE-4354-93A5-85AFB1008AEB}" destId="{0E29AF13-5CA0-4904-B07E-586484155F61}" srcOrd="0" destOrd="0" presId="urn:microsoft.com/office/officeart/2005/8/layout/hierarchy1"/>
    <dgm:cxn modelId="{D7903F5F-A89A-4383-A2BB-9F17A47F1755}" type="presOf" srcId="{863A41A0-B6DC-4750-BE5D-4FADDEE92E66}" destId="{05DC3593-29BA-4805-87C3-83B65051A66B}" srcOrd="0" destOrd="0" presId="urn:microsoft.com/office/officeart/2005/8/layout/hierarchy1"/>
    <dgm:cxn modelId="{D7A7E947-6BC8-4A57-BFF1-E915B4B0F039}" srcId="{FB20A734-91E0-4D7D-AA6C-78D264C8D082}" destId="{09F6256D-7C0D-449E-B2A4-7D711CC1835C}" srcOrd="0" destOrd="0" parTransId="{72118787-7C9D-4C33-8CC6-73889AC0B095}" sibTransId="{9E42C931-5E02-4D06-A988-308A1BCB1BA7}"/>
    <dgm:cxn modelId="{31DE4F4A-3327-4409-A763-A05491807E38}" type="presOf" srcId="{785FDCAD-5CC2-44D7-A78A-2DE22A7EBDB9}" destId="{BE53CD6E-6EA1-487F-950F-C05B7D18244C}" srcOrd="0" destOrd="0" presId="urn:microsoft.com/office/officeart/2005/8/layout/hierarchy1"/>
    <dgm:cxn modelId="{2FE52D8C-5934-498F-B484-5C7C43931709}" type="presOf" srcId="{4FE0C17E-F96B-4F95-83CC-237277C88826}" destId="{F0330516-FF37-406E-9562-0952CD36DF45}" srcOrd="0" destOrd="0" presId="urn:microsoft.com/office/officeart/2005/8/layout/hierarchy1"/>
    <dgm:cxn modelId="{F4BF10A5-D9A6-400C-A34A-633FE7432511}" type="presOf" srcId="{09F6256D-7C0D-449E-B2A4-7D711CC1835C}" destId="{47AFAA92-8BE1-4EA6-ACBD-BFFC335874BB}" srcOrd="0" destOrd="0" presId="urn:microsoft.com/office/officeart/2005/8/layout/hierarchy1"/>
    <dgm:cxn modelId="{931817C8-62E2-47AA-9601-A7A9FC8CE5C2}" type="presOf" srcId="{1D708CB5-9A39-4959-A15E-97FA160DF31B}" destId="{DEBA9BE8-F093-408F-BF01-C1C454ADD358}" srcOrd="0" destOrd="0" presId="urn:microsoft.com/office/officeart/2005/8/layout/hierarchy1"/>
    <dgm:cxn modelId="{932605EA-4413-48AB-96AF-048F4B6DDEB8}" srcId="{785FDCAD-5CC2-44D7-A78A-2DE22A7EBDB9}" destId="{3C8E79FC-7FCE-4354-93A5-85AFB1008AEB}" srcOrd="1" destOrd="0" parTransId="{A042E7ED-E102-48B9-BF3A-6DB5A40FDDB7}" sibTransId="{C4C20A15-7E27-4633-8116-EEDB94CCE66F}"/>
    <dgm:cxn modelId="{82C45FF7-016B-47A2-95BC-BE0C4051849F}" srcId="{3C8E79FC-7FCE-4354-93A5-85AFB1008AEB}" destId="{4FE0C17E-F96B-4F95-83CC-237277C88826}" srcOrd="1" destOrd="0" parTransId="{863A41A0-B6DC-4750-BE5D-4FADDEE92E66}" sibTransId="{B2EF58B1-B86F-41BC-B67D-2A071FC9F9AF}"/>
    <dgm:cxn modelId="{03E8DAF8-4DBE-45D1-92CC-A5E0D15C57F1}" type="presParOf" srcId="{BE53CD6E-6EA1-487F-950F-C05B7D18244C}" destId="{B421C066-F2DA-4850-BA31-6C9682F2AD84}" srcOrd="0" destOrd="0" presId="urn:microsoft.com/office/officeart/2005/8/layout/hierarchy1"/>
    <dgm:cxn modelId="{8D755D27-9898-46B0-B087-EC9865E00362}" type="presParOf" srcId="{B421C066-F2DA-4850-BA31-6C9682F2AD84}" destId="{C62285FC-2B50-42C1-82C2-64B8081B4B9A}" srcOrd="0" destOrd="0" presId="urn:microsoft.com/office/officeart/2005/8/layout/hierarchy1"/>
    <dgm:cxn modelId="{DEB07285-710E-4B18-AD6C-C92DE75B4E35}" type="presParOf" srcId="{C62285FC-2B50-42C1-82C2-64B8081B4B9A}" destId="{58BFC9FE-EE46-4FD5-9F36-2D129B378A30}" srcOrd="0" destOrd="0" presId="urn:microsoft.com/office/officeart/2005/8/layout/hierarchy1"/>
    <dgm:cxn modelId="{17866715-8535-4978-8F87-224A7AA0D899}" type="presParOf" srcId="{C62285FC-2B50-42C1-82C2-64B8081B4B9A}" destId="{AC31DF9F-65BA-42A3-AAA3-B57886A8A1FB}" srcOrd="1" destOrd="0" presId="urn:microsoft.com/office/officeart/2005/8/layout/hierarchy1"/>
    <dgm:cxn modelId="{93B012B9-6407-4AAA-8065-22B357BA02F8}" type="presParOf" srcId="{B421C066-F2DA-4850-BA31-6C9682F2AD84}" destId="{3226721F-F1C8-40C5-94BA-AAE2006EECEB}" srcOrd="1" destOrd="0" presId="urn:microsoft.com/office/officeart/2005/8/layout/hierarchy1"/>
    <dgm:cxn modelId="{8B8BD281-CCBF-45F4-82C9-EA163F9B76CB}" type="presParOf" srcId="{3226721F-F1C8-40C5-94BA-AAE2006EECEB}" destId="{47DEB81D-8C59-426B-A954-0F471519FD47}" srcOrd="0" destOrd="0" presId="urn:microsoft.com/office/officeart/2005/8/layout/hierarchy1"/>
    <dgm:cxn modelId="{A7E60274-702D-473B-9736-3554FBAD6241}" type="presParOf" srcId="{3226721F-F1C8-40C5-94BA-AAE2006EECEB}" destId="{BB97DCD9-C8AD-424E-8E3B-FCA9EA0C9046}" srcOrd="1" destOrd="0" presId="urn:microsoft.com/office/officeart/2005/8/layout/hierarchy1"/>
    <dgm:cxn modelId="{6D382648-0B79-4755-A948-F9885503506D}" type="presParOf" srcId="{BB97DCD9-C8AD-424E-8E3B-FCA9EA0C9046}" destId="{19C33B96-FF9A-4D68-8513-8789FBC64CC5}" srcOrd="0" destOrd="0" presId="urn:microsoft.com/office/officeart/2005/8/layout/hierarchy1"/>
    <dgm:cxn modelId="{FE84B053-0246-4DE7-AB71-6157CED0085F}" type="presParOf" srcId="{19C33B96-FF9A-4D68-8513-8789FBC64CC5}" destId="{7AC13883-B047-4BF9-ADAA-0FEE9804D590}" srcOrd="0" destOrd="0" presId="urn:microsoft.com/office/officeart/2005/8/layout/hierarchy1"/>
    <dgm:cxn modelId="{855CFD46-9F01-42FD-80F6-84A4A7AA6E1E}" type="presParOf" srcId="{19C33B96-FF9A-4D68-8513-8789FBC64CC5}" destId="{47AFAA92-8BE1-4EA6-ACBD-BFFC335874BB}" srcOrd="1" destOrd="0" presId="urn:microsoft.com/office/officeart/2005/8/layout/hierarchy1"/>
    <dgm:cxn modelId="{9D50270A-C59A-4774-B5C2-B5EC17E1210C}" type="presParOf" srcId="{BB97DCD9-C8AD-424E-8E3B-FCA9EA0C9046}" destId="{34CF8F2B-454B-4DA6-9015-D0E4BE4E07AF}" srcOrd="1" destOrd="0" presId="urn:microsoft.com/office/officeart/2005/8/layout/hierarchy1"/>
    <dgm:cxn modelId="{D2FDC662-58A4-469E-A8F6-B15B98480F54}" type="presParOf" srcId="{BE53CD6E-6EA1-487F-950F-C05B7D18244C}" destId="{60253517-91B9-40D6-9E01-BFAB4B37A9C8}" srcOrd="1" destOrd="0" presId="urn:microsoft.com/office/officeart/2005/8/layout/hierarchy1"/>
    <dgm:cxn modelId="{42838635-0980-46DA-A026-5A5A809D2649}" type="presParOf" srcId="{60253517-91B9-40D6-9E01-BFAB4B37A9C8}" destId="{A0E8249A-5553-482F-B84D-745594B4D44A}" srcOrd="0" destOrd="0" presId="urn:microsoft.com/office/officeart/2005/8/layout/hierarchy1"/>
    <dgm:cxn modelId="{0F5ECC04-7743-43BD-8ED8-398A70EF3243}" type="presParOf" srcId="{A0E8249A-5553-482F-B84D-745594B4D44A}" destId="{093933D2-9023-4204-89DD-7F80CF7EAD1D}" srcOrd="0" destOrd="0" presId="urn:microsoft.com/office/officeart/2005/8/layout/hierarchy1"/>
    <dgm:cxn modelId="{2F580ACC-7C99-4915-B11C-74C5E536682E}" type="presParOf" srcId="{A0E8249A-5553-482F-B84D-745594B4D44A}" destId="{0E29AF13-5CA0-4904-B07E-586484155F61}" srcOrd="1" destOrd="0" presId="urn:microsoft.com/office/officeart/2005/8/layout/hierarchy1"/>
    <dgm:cxn modelId="{A0A46AE3-920D-40AE-8BE4-F742C5087D0D}" type="presParOf" srcId="{60253517-91B9-40D6-9E01-BFAB4B37A9C8}" destId="{02561555-C966-45F4-A4DA-8F00572A7409}" srcOrd="1" destOrd="0" presId="urn:microsoft.com/office/officeart/2005/8/layout/hierarchy1"/>
    <dgm:cxn modelId="{CED53D5F-CB45-4935-A529-9EAB8FDD9864}" type="presParOf" srcId="{02561555-C966-45F4-A4DA-8F00572A7409}" destId="{DEBA9BE8-F093-408F-BF01-C1C454ADD358}" srcOrd="0" destOrd="0" presId="urn:microsoft.com/office/officeart/2005/8/layout/hierarchy1"/>
    <dgm:cxn modelId="{30E040F4-86D8-44B0-9A57-4F6A49607541}" type="presParOf" srcId="{02561555-C966-45F4-A4DA-8F00572A7409}" destId="{CF7344CC-4464-4E12-8BAB-81D1A87AA637}" srcOrd="1" destOrd="0" presId="urn:microsoft.com/office/officeart/2005/8/layout/hierarchy1"/>
    <dgm:cxn modelId="{869FDDF6-1928-4451-A0F0-16E5B3200047}" type="presParOf" srcId="{CF7344CC-4464-4E12-8BAB-81D1A87AA637}" destId="{C64A6F2F-BDCE-4852-BAFB-B753AB7E8362}" srcOrd="0" destOrd="0" presId="urn:microsoft.com/office/officeart/2005/8/layout/hierarchy1"/>
    <dgm:cxn modelId="{09DB5C49-EC95-4B6C-A91E-E793A4534A0F}" type="presParOf" srcId="{C64A6F2F-BDCE-4852-BAFB-B753AB7E8362}" destId="{37815E76-8923-4620-BEDF-C888CB99C288}" srcOrd="0" destOrd="0" presId="urn:microsoft.com/office/officeart/2005/8/layout/hierarchy1"/>
    <dgm:cxn modelId="{BA1633A2-8E30-4F0E-A267-30F285428380}" type="presParOf" srcId="{C64A6F2F-BDCE-4852-BAFB-B753AB7E8362}" destId="{1C5607F9-6D95-43EC-AAC7-830B89A817E5}" srcOrd="1" destOrd="0" presId="urn:microsoft.com/office/officeart/2005/8/layout/hierarchy1"/>
    <dgm:cxn modelId="{2A676E88-D309-4E4C-A5F9-049EF765EE09}" type="presParOf" srcId="{CF7344CC-4464-4E12-8BAB-81D1A87AA637}" destId="{1014F546-8F4D-4C67-B263-33D1BA1C1A86}" srcOrd="1" destOrd="0" presId="urn:microsoft.com/office/officeart/2005/8/layout/hierarchy1"/>
    <dgm:cxn modelId="{9F9FFE31-811C-482C-89AA-0E258DDC75DD}" type="presParOf" srcId="{02561555-C966-45F4-A4DA-8F00572A7409}" destId="{05DC3593-29BA-4805-87C3-83B65051A66B}" srcOrd="2" destOrd="0" presId="urn:microsoft.com/office/officeart/2005/8/layout/hierarchy1"/>
    <dgm:cxn modelId="{A3F750A2-CB3B-42D2-AF3F-A081F26E0D43}" type="presParOf" srcId="{02561555-C966-45F4-A4DA-8F00572A7409}" destId="{15054AA5-DCC7-4D3B-8B2F-44F3AD1E885B}" srcOrd="3" destOrd="0" presId="urn:microsoft.com/office/officeart/2005/8/layout/hierarchy1"/>
    <dgm:cxn modelId="{9553BDB4-8978-4857-BA19-4B9C8988E3DE}" type="presParOf" srcId="{15054AA5-DCC7-4D3B-8B2F-44F3AD1E885B}" destId="{4F58DD17-4DC4-41B0-91D7-C9E8BD7C597E}" srcOrd="0" destOrd="0" presId="urn:microsoft.com/office/officeart/2005/8/layout/hierarchy1"/>
    <dgm:cxn modelId="{8B1389EE-D73B-4DE7-AA34-7E94DFF87D42}" type="presParOf" srcId="{4F58DD17-4DC4-41B0-91D7-C9E8BD7C597E}" destId="{065D3B44-03CA-466B-83FE-DB4CBF3AD2B2}" srcOrd="0" destOrd="0" presId="urn:microsoft.com/office/officeart/2005/8/layout/hierarchy1"/>
    <dgm:cxn modelId="{231B9BFA-D924-4E24-8294-5E9CD75ADDC4}" type="presParOf" srcId="{4F58DD17-4DC4-41B0-91D7-C9E8BD7C597E}" destId="{F0330516-FF37-406E-9562-0952CD36DF45}" srcOrd="1" destOrd="0" presId="urn:microsoft.com/office/officeart/2005/8/layout/hierarchy1"/>
    <dgm:cxn modelId="{20267FC4-14F3-4217-A6D9-66DD2B071F5C}" type="presParOf" srcId="{15054AA5-DCC7-4D3B-8B2F-44F3AD1E885B}" destId="{DF58555B-9820-435B-94CD-E6C52CF5245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FD627B-46A0-4D55-BA5A-28876484AD5C}">
      <dsp:nvSpPr>
        <dsp:cNvPr id="0" name=""/>
        <dsp:cNvSpPr/>
      </dsp:nvSpPr>
      <dsp:spPr>
        <a:xfrm>
          <a:off x="7964848" y="2371304"/>
          <a:ext cx="91440" cy="4418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18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5C68E5-0F43-4FC2-BACB-1FF9294361E1}">
      <dsp:nvSpPr>
        <dsp:cNvPr id="0" name=""/>
        <dsp:cNvSpPr/>
      </dsp:nvSpPr>
      <dsp:spPr>
        <a:xfrm>
          <a:off x="7082233" y="964877"/>
          <a:ext cx="928335" cy="441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075"/>
              </a:lnTo>
              <a:lnTo>
                <a:pt x="928335" y="301075"/>
              </a:lnTo>
              <a:lnTo>
                <a:pt x="928335" y="4418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1E18C-0802-4404-941E-19F00CB63677}">
      <dsp:nvSpPr>
        <dsp:cNvPr id="0" name=""/>
        <dsp:cNvSpPr/>
      </dsp:nvSpPr>
      <dsp:spPr>
        <a:xfrm>
          <a:off x="6153898" y="964877"/>
          <a:ext cx="928335" cy="441803"/>
        </a:xfrm>
        <a:custGeom>
          <a:avLst/>
          <a:gdLst/>
          <a:ahLst/>
          <a:cxnLst/>
          <a:rect l="0" t="0" r="0" b="0"/>
          <a:pathLst>
            <a:path>
              <a:moveTo>
                <a:pt x="928335" y="0"/>
              </a:moveTo>
              <a:lnTo>
                <a:pt x="928335" y="301075"/>
              </a:lnTo>
              <a:lnTo>
                <a:pt x="0" y="301075"/>
              </a:lnTo>
              <a:lnTo>
                <a:pt x="0" y="4418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6896F-E819-4AC1-BCC9-1A34CAAD7181}">
      <dsp:nvSpPr>
        <dsp:cNvPr id="0" name=""/>
        <dsp:cNvSpPr/>
      </dsp:nvSpPr>
      <dsp:spPr>
        <a:xfrm>
          <a:off x="3368893" y="964877"/>
          <a:ext cx="928335" cy="4418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075"/>
              </a:lnTo>
              <a:lnTo>
                <a:pt x="928335" y="301075"/>
              </a:lnTo>
              <a:lnTo>
                <a:pt x="928335" y="4418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0823B0-216D-4A16-AD0F-1B0171F23BE6}">
      <dsp:nvSpPr>
        <dsp:cNvPr id="0" name=""/>
        <dsp:cNvSpPr/>
      </dsp:nvSpPr>
      <dsp:spPr>
        <a:xfrm>
          <a:off x="2440558" y="964877"/>
          <a:ext cx="928335" cy="441803"/>
        </a:xfrm>
        <a:custGeom>
          <a:avLst/>
          <a:gdLst/>
          <a:ahLst/>
          <a:cxnLst/>
          <a:rect l="0" t="0" r="0" b="0"/>
          <a:pathLst>
            <a:path>
              <a:moveTo>
                <a:pt x="928335" y="0"/>
              </a:moveTo>
              <a:lnTo>
                <a:pt x="928335" y="301075"/>
              </a:lnTo>
              <a:lnTo>
                <a:pt x="0" y="301075"/>
              </a:lnTo>
              <a:lnTo>
                <a:pt x="0" y="44180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9FCBBE-8C19-4DF0-9724-B7C9DFC6B901}">
      <dsp:nvSpPr>
        <dsp:cNvPr id="0" name=""/>
        <dsp:cNvSpPr/>
      </dsp:nvSpPr>
      <dsp:spPr>
        <a:xfrm>
          <a:off x="2609346" y="252"/>
          <a:ext cx="1519093" cy="964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B5C5E-5721-44BE-9580-F9A10CEDCD9B}">
      <dsp:nvSpPr>
        <dsp:cNvPr id="0" name=""/>
        <dsp:cNvSpPr/>
      </dsp:nvSpPr>
      <dsp:spPr>
        <a:xfrm>
          <a:off x="2778134" y="160601"/>
          <a:ext cx="1519093" cy="96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Objective</a:t>
          </a:r>
        </a:p>
      </dsp:txBody>
      <dsp:txXfrm>
        <a:off x="2806387" y="188854"/>
        <a:ext cx="1462587" cy="908118"/>
      </dsp:txXfrm>
    </dsp:sp>
    <dsp:sp modelId="{831ECDE8-6D5D-45DF-9B14-A10C3F0D0FA6}">
      <dsp:nvSpPr>
        <dsp:cNvPr id="0" name=""/>
        <dsp:cNvSpPr/>
      </dsp:nvSpPr>
      <dsp:spPr>
        <a:xfrm>
          <a:off x="1681011" y="1406680"/>
          <a:ext cx="1519093" cy="9646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F4B0E-A437-4007-9852-21F545679980}">
      <dsp:nvSpPr>
        <dsp:cNvPr id="0" name=""/>
        <dsp:cNvSpPr/>
      </dsp:nvSpPr>
      <dsp:spPr>
        <a:xfrm>
          <a:off x="1849799" y="1567029"/>
          <a:ext cx="1519093" cy="96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Analyze the insurance dataset to identify key factors affecting insurance charges</a:t>
          </a:r>
        </a:p>
      </dsp:txBody>
      <dsp:txXfrm>
        <a:off x="1878052" y="1595282"/>
        <a:ext cx="1462587" cy="908118"/>
      </dsp:txXfrm>
    </dsp:sp>
    <dsp:sp modelId="{BF802C30-3942-419A-8693-44B4F361C628}">
      <dsp:nvSpPr>
        <dsp:cNvPr id="0" name=""/>
        <dsp:cNvSpPr/>
      </dsp:nvSpPr>
      <dsp:spPr>
        <a:xfrm>
          <a:off x="3537681" y="1406680"/>
          <a:ext cx="1519093" cy="9646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3EE7F-1DD7-43A5-8906-21288AD162B2}">
      <dsp:nvSpPr>
        <dsp:cNvPr id="0" name=""/>
        <dsp:cNvSpPr/>
      </dsp:nvSpPr>
      <dsp:spPr>
        <a:xfrm>
          <a:off x="3706469" y="1567029"/>
          <a:ext cx="1519093" cy="96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Build predictive models to forecast insurance charges based on these factors</a:t>
          </a:r>
        </a:p>
      </dsp:txBody>
      <dsp:txXfrm>
        <a:off x="3734722" y="1595282"/>
        <a:ext cx="1462587" cy="908118"/>
      </dsp:txXfrm>
    </dsp:sp>
    <dsp:sp modelId="{09E5FB36-DBA5-4570-A3C9-926C88C5CD4A}">
      <dsp:nvSpPr>
        <dsp:cNvPr id="0" name=""/>
        <dsp:cNvSpPr/>
      </dsp:nvSpPr>
      <dsp:spPr>
        <a:xfrm>
          <a:off x="6322686" y="252"/>
          <a:ext cx="1519093" cy="964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01735-6C1B-4032-B760-CFD0EE0351C5}">
      <dsp:nvSpPr>
        <dsp:cNvPr id="0" name=""/>
        <dsp:cNvSpPr/>
      </dsp:nvSpPr>
      <dsp:spPr>
        <a:xfrm>
          <a:off x="6491474" y="160601"/>
          <a:ext cx="1519093" cy="96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Dataset</a:t>
          </a:r>
        </a:p>
      </dsp:txBody>
      <dsp:txXfrm>
        <a:off x="6519727" y="188854"/>
        <a:ext cx="1462587" cy="908118"/>
      </dsp:txXfrm>
    </dsp:sp>
    <dsp:sp modelId="{D4A93A5F-8331-4D0F-ACCB-03AEAD4870C9}">
      <dsp:nvSpPr>
        <dsp:cNvPr id="0" name=""/>
        <dsp:cNvSpPr/>
      </dsp:nvSpPr>
      <dsp:spPr>
        <a:xfrm>
          <a:off x="5394351" y="1406680"/>
          <a:ext cx="1519093" cy="9646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445D86-5D17-405B-B373-A94707537C1A}">
      <dsp:nvSpPr>
        <dsp:cNvPr id="0" name=""/>
        <dsp:cNvSpPr/>
      </dsp:nvSpPr>
      <dsp:spPr>
        <a:xfrm>
          <a:off x="5563139" y="1567029"/>
          <a:ext cx="1519093" cy="96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File: insurance.csv</a:t>
          </a:r>
        </a:p>
      </dsp:txBody>
      <dsp:txXfrm>
        <a:off x="5591392" y="1595282"/>
        <a:ext cx="1462587" cy="908118"/>
      </dsp:txXfrm>
    </dsp:sp>
    <dsp:sp modelId="{CF659088-DBF5-47D4-9A1E-DC14F9ADA86B}">
      <dsp:nvSpPr>
        <dsp:cNvPr id="0" name=""/>
        <dsp:cNvSpPr/>
      </dsp:nvSpPr>
      <dsp:spPr>
        <a:xfrm>
          <a:off x="7251021" y="1406680"/>
          <a:ext cx="1519093" cy="9646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98EB5-0924-42F5-89A3-82D465A9314B}">
      <dsp:nvSpPr>
        <dsp:cNvPr id="0" name=""/>
        <dsp:cNvSpPr/>
      </dsp:nvSpPr>
      <dsp:spPr>
        <a:xfrm>
          <a:off x="7419809" y="1567029"/>
          <a:ext cx="1519093" cy="96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Contains 1338 entries with the following columns</a:t>
          </a:r>
        </a:p>
      </dsp:txBody>
      <dsp:txXfrm>
        <a:off x="7448062" y="1595282"/>
        <a:ext cx="1462587" cy="908118"/>
      </dsp:txXfrm>
    </dsp:sp>
    <dsp:sp modelId="{60EE09B9-CCD3-4AAC-A35F-AF29D1B81230}">
      <dsp:nvSpPr>
        <dsp:cNvPr id="0" name=""/>
        <dsp:cNvSpPr/>
      </dsp:nvSpPr>
      <dsp:spPr>
        <a:xfrm>
          <a:off x="7251021" y="2813107"/>
          <a:ext cx="1519093" cy="9646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E9E28-2628-41AB-B376-C836FB69D10F}">
      <dsp:nvSpPr>
        <dsp:cNvPr id="0" name=""/>
        <dsp:cNvSpPr/>
      </dsp:nvSpPr>
      <dsp:spPr>
        <a:xfrm>
          <a:off x="7419809" y="2973456"/>
          <a:ext cx="1519093" cy="964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age, sex, bmi, children, smoker, region, charges</a:t>
          </a:r>
        </a:p>
      </dsp:txBody>
      <dsp:txXfrm>
        <a:off x="7448062" y="3001709"/>
        <a:ext cx="1462587" cy="9081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C3593-29BA-4805-87C3-83B65051A66B}">
      <dsp:nvSpPr>
        <dsp:cNvPr id="0" name=""/>
        <dsp:cNvSpPr/>
      </dsp:nvSpPr>
      <dsp:spPr>
        <a:xfrm>
          <a:off x="5970148" y="1300403"/>
          <a:ext cx="1250084" cy="594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5425"/>
              </a:lnTo>
              <a:lnTo>
                <a:pt x="1250084" y="405425"/>
              </a:lnTo>
              <a:lnTo>
                <a:pt x="1250084" y="59492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BA9BE8-F093-408F-BF01-C1C454ADD358}">
      <dsp:nvSpPr>
        <dsp:cNvPr id="0" name=""/>
        <dsp:cNvSpPr/>
      </dsp:nvSpPr>
      <dsp:spPr>
        <a:xfrm>
          <a:off x="4720063" y="1300403"/>
          <a:ext cx="1250084" cy="594926"/>
        </a:xfrm>
        <a:custGeom>
          <a:avLst/>
          <a:gdLst/>
          <a:ahLst/>
          <a:cxnLst/>
          <a:rect l="0" t="0" r="0" b="0"/>
          <a:pathLst>
            <a:path>
              <a:moveTo>
                <a:pt x="1250084" y="0"/>
              </a:moveTo>
              <a:lnTo>
                <a:pt x="1250084" y="405425"/>
              </a:lnTo>
              <a:lnTo>
                <a:pt x="0" y="405425"/>
              </a:lnTo>
              <a:lnTo>
                <a:pt x="0" y="59492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EB81D-8C59-426B-A954-0F471519FD47}">
      <dsp:nvSpPr>
        <dsp:cNvPr id="0" name=""/>
        <dsp:cNvSpPr/>
      </dsp:nvSpPr>
      <dsp:spPr>
        <a:xfrm>
          <a:off x="2174174" y="1300403"/>
          <a:ext cx="91440" cy="5949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492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FC9FE-EE46-4FD5-9F36-2D129B378A30}">
      <dsp:nvSpPr>
        <dsp:cNvPr id="0" name=""/>
        <dsp:cNvSpPr/>
      </dsp:nvSpPr>
      <dsp:spPr>
        <a:xfrm>
          <a:off x="1197097" y="1452"/>
          <a:ext cx="2045592" cy="1298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1DF9F-65BA-42A3-AAA3-B57886A8A1FB}">
      <dsp:nvSpPr>
        <dsp:cNvPr id="0" name=""/>
        <dsp:cNvSpPr/>
      </dsp:nvSpPr>
      <dsp:spPr>
        <a:xfrm>
          <a:off x="1424385" y="217376"/>
          <a:ext cx="2045592" cy="1298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Performance Metrics</a:t>
          </a:r>
        </a:p>
      </dsp:txBody>
      <dsp:txXfrm>
        <a:off x="1462430" y="255421"/>
        <a:ext cx="1969502" cy="1222861"/>
      </dsp:txXfrm>
    </dsp:sp>
    <dsp:sp modelId="{7AC13883-B047-4BF9-ADAA-0FEE9804D590}">
      <dsp:nvSpPr>
        <dsp:cNvPr id="0" name=""/>
        <dsp:cNvSpPr/>
      </dsp:nvSpPr>
      <dsp:spPr>
        <a:xfrm>
          <a:off x="1197097" y="1895330"/>
          <a:ext cx="2045592" cy="12989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FAA92-8BE1-4EA6-ACBD-BFFC335874BB}">
      <dsp:nvSpPr>
        <dsp:cNvPr id="0" name=""/>
        <dsp:cNvSpPr/>
      </dsp:nvSpPr>
      <dsp:spPr>
        <a:xfrm>
          <a:off x="1424385" y="2111254"/>
          <a:ext cx="2045592" cy="1298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Mean Squared Error and R2 Scores for all models</a:t>
          </a:r>
        </a:p>
      </dsp:txBody>
      <dsp:txXfrm>
        <a:off x="1462430" y="2149299"/>
        <a:ext cx="1969502" cy="1222861"/>
      </dsp:txXfrm>
    </dsp:sp>
    <dsp:sp modelId="{093933D2-9023-4204-89DD-7F80CF7EAD1D}">
      <dsp:nvSpPr>
        <dsp:cNvPr id="0" name=""/>
        <dsp:cNvSpPr/>
      </dsp:nvSpPr>
      <dsp:spPr>
        <a:xfrm>
          <a:off x="4947351" y="1452"/>
          <a:ext cx="2045592" cy="12989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9AF13-5CA0-4904-B07E-586484155F61}">
      <dsp:nvSpPr>
        <dsp:cNvPr id="0" name=""/>
        <dsp:cNvSpPr/>
      </dsp:nvSpPr>
      <dsp:spPr>
        <a:xfrm>
          <a:off x="5174639" y="217376"/>
          <a:ext cx="2045592" cy="1298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Bar Charts</a:t>
          </a:r>
        </a:p>
      </dsp:txBody>
      <dsp:txXfrm>
        <a:off x="5212684" y="255421"/>
        <a:ext cx="1969502" cy="1222861"/>
      </dsp:txXfrm>
    </dsp:sp>
    <dsp:sp modelId="{37815E76-8923-4620-BEDF-C888CB99C288}">
      <dsp:nvSpPr>
        <dsp:cNvPr id="0" name=""/>
        <dsp:cNvSpPr/>
      </dsp:nvSpPr>
      <dsp:spPr>
        <a:xfrm>
          <a:off x="3697266" y="1895330"/>
          <a:ext cx="2045592" cy="12989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607F9-6D95-43EC-AAC7-830B89A817E5}">
      <dsp:nvSpPr>
        <dsp:cNvPr id="0" name=""/>
        <dsp:cNvSpPr/>
      </dsp:nvSpPr>
      <dsp:spPr>
        <a:xfrm>
          <a:off x="3924555" y="2111254"/>
          <a:ext cx="2045592" cy="1298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MSE comparison across models</a:t>
          </a:r>
        </a:p>
      </dsp:txBody>
      <dsp:txXfrm>
        <a:off x="3962600" y="2149299"/>
        <a:ext cx="1969502" cy="1222861"/>
      </dsp:txXfrm>
    </dsp:sp>
    <dsp:sp modelId="{065D3B44-03CA-466B-83FE-DB4CBF3AD2B2}">
      <dsp:nvSpPr>
        <dsp:cNvPr id="0" name=""/>
        <dsp:cNvSpPr/>
      </dsp:nvSpPr>
      <dsp:spPr>
        <a:xfrm>
          <a:off x="6197436" y="1895330"/>
          <a:ext cx="2045592" cy="12989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30516-FF37-406E-9562-0952CD36DF45}">
      <dsp:nvSpPr>
        <dsp:cNvPr id="0" name=""/>
        <dsp:cNvSpPr/>
      </dsp:nvSpPr>
      <dsp:spPr>
        <a:xfrm>
          <a:off x="6424724" y="2111254"/>
          <a:ext cx="2045592" cy="1298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R2 Score comparison across models</a:t>
          </a:r>
        </a:p>
      </dsp:txBody>
      <dsp:txXfrm>
        <a:off x="6462769" y="2149299"/>
        <a:ext cx="1969502" cy="1222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99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1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3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0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9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8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4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6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5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4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4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20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528">
          <p15:clr>
            <a:srgbClr val="F26B43"/>
          </p15:clr>
        </p15:guide>
        <p15:guide id="17" orient="horz" pos="2160">
          <p15:clr>
            <a:srgbClr val="F26B43"/>
          </p15:clr>
        </p15:guide>
        <p15:guide id="1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6B3B35-324C-0E4F-9288-7DF50CE9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04229" y="3119928"/>
            <a:ext cx="11206313" cy="92856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800" b="0" dirty="0">
                <a:ea typeface="+mj-lt"/>
                <a:cs typeface="+mj-lt"/>
              </a:rPr>
              <a:t>Data Analysis and Prediction on Insurance Dataset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1BF19E-F0B0-27A7-5667-4EF3C98CD9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435" r="-2" b="7717"/>
          <a:stretch/>
        </p:blipFill>
        <p:spPr>
          <a:xfrm>
            <a:off x="20" y="10"/>
            <a:ext cx="12191979" cy="2262753"/>
          </a:xfrm>
          <a:custGeom>
            <a:avLst/>
            <a:gdLst/>
            <a:ahLst/>
            <a:cxnLst/>
            <a:rect l="l" t="t" r="r" b="b"/>
            <a:pathLst>
              <a:path w="12191999" h="4763169">
                <a:moveTo>
                  <a:pt x="0" y="0"/>
                </a:moveTo>
                <a:lnTo>
                  <a:pt x="12191999" y="0"/>
                </a:lnTo>
                <a:lnTo>
                  <a:pt x="12191999" y="4083630"/>
                </a:lnTo>
                <a:cubicBezTo>
                  <a:pt x="12191999" y="4458929"/>
                  <a:pt x="11887759" y="4763169"/>
                  <a:pt x="11512459" y="4763169"/>
                </a:cubicBezTo>
                <a:lnTo>
                  <a:pt x="6172519" y="4763169"/>
                </a:lnTo>
                <a:lnTo>
                  <a:pt x="5997087" y="4763169"/>
                </a:lnTo>
                <a:lnTo>
                  <a:pt x="657146" y="4763169"/>
                </a:lnTo>
                <a:cubicBezTo>
                  <a:pt x="375671" y="4763169"/>
                  <a:pt x="134167" y="4592034"/>
                  <a:pt x="31007" y="4348137"/>
                </a:cubicBezTo>
                <a:lnTo>
                  <a:pt x="0" y="4248250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D0AA0C-0466-5A4A-0D9D-92B5AF169C85}"/>
              </a:ext>
            </a:extLst>
          </p:cNvPr>
          <p:cNvSpPr txBox="1"/>
          <p:nvPr/>
        </p:nvSpPr>
        <p:spPr>
          <a:xfrm>
            <a:off x="863600" y="4330700"/>
            <a:ext cx="45847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Presented by:</a:t>
            </a:r>
            <a:r>
              <a:rPr lang="en-US" sz="2400" dirty="0"/>
              <a:t> Priya Yadav</a:t>
            </a:r>
          </a:p>
        </p:txBody>
      </p:sp>
    </p:spTree>
    <p:extLst>
      <p:ext uri="{BB962C8B-B14F-4D97-AF65-F5344CB8AC3E}">
        <p14:creationId xmlns:p14="http://schemas.microsoft.com/office/powerpoint/2010/main" val="2418500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pPr algn="ctr"/>
            <a:r>
              <a:rPr lang="en-US" sz="3100"/>
              <a:t> Model Training </a:t>
            </a:r>
            <a:r>
              <a:rPr lang="en-US" sz="3100" dirty="0"/>
              <a:t>and Prediction - Ridge Regression</a:t>
            </a:r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77227" y="1655064"/>
            <a:ext cx="4764773" cy="3555491"/>
          </a:xfrm>
        </p:spPr>
        <p:txBody>
          <a:bodyPr anchor="b">
            <a:normAutofit/>
          </a:bodyPr>
          <a:lstStyle/>
          <a:p>
            <a:pPr lvl="0"/>
            <a:r>
              <a:rPr lang="en-US" sz="2000" b="1" dirty="0"/>
              <a:t>Ridge Regression</a:t>
            </a:r>
          </a:p>
          <a:p>
            <a:pPr lvl="1"/>
            <a:r>
              <a:rPr lang="en-US" sz="1800" dirty="0"/>
              <a:t>Trained on training data</a:t>
            </a:r>
          </a:p>
          <a:p>
            <a:pPr lvl="1"/>
            <a:r>
              <a:rPr lang="en-US" sz="1800" dirty="0"/>
              <a:t>Predicted on testing data</a:t>
            </a:r>
          </a:p>
          <a:p>
            <a:pPr lvl="1"/>
            <a:r>
              <a:rPr lang="en-US" sz="1800" dirty="0"/>
              <a:t>Performance Metrics</a:t>
            </a:r>
          </a:p>
          <a:p>
            <a:pPr lvl="2"/>
            <a:r>
              <a:rPr lang="en-US" sz="1600" dirty="0"/>
              <a:t>Mean Squared Error</a:t>
            </a:r>
          </a:p>
          <a:p>
            <a:pPr lvl="2"/>
            <a:r>
              <a:rPr lang="en-US" sz="1600" dirty="0"/>
              <a:t>R2 Score</a:t>
            </a:r>
          </a:p>
        </p:txBody>
      </p:sp>
      <p:pic>
        <p:nvPicPr>
          <p:cNvPr id="6" name="Picture 5" descr="Financial graphs on a dark display">
            <a:extLst>
              <a:ext uri="{FF2B5EF4-FFF2-40B4-BE49-F238E27FC236}">
                <a16:creationId xmlns:a16="http://schemas.microsoft.com/office/drawing/2014/main" id="{52518826-E94E-C843-AEF5-CF11855BD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17" r="24930" b="4"/>
          <a:stretch/>
        </p:blipFill>
        <p:spPr>
          <a:xfrm>
            <a:off x="6096000" y="10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808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pPr algn="ctr"/>
            <a:r>
              <a:rPr lang="en-US" sz="3100"/>
              <a:t>Model Training </a:t>
            </a:r>
            <a:r>
              <a:rPr lang="en-US" sz="3100" dirty="0"/>
              <a:t>and Prediction - Random Forest Regressor</a:t>
            </a:r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29527" y="1718564"/>
            <a:ext cx="4764773" cy="3555491"/>
          </a:xfrm>
        </p:spPr>
        <p:txBody>
          <a:bodyPr anchor="b">
            <a:normAutofit/>
          </a:bodyPr>
          <a:lstStyle/>
          <a:p>
            <a:pPr lvl="0"/>
            <a:r>
              <a:rPr lang="en-US" sz="2000" b="1" dirty="0"/>
              <a:t>Random Forest Regressor</a:t>
            </a:r>
          </a:p>
          <a:p>
            <a:pPr lvl="1"/>
            <a:r>
              <a:rPr lang="en-US" sz="1800" dirty="0"/>
              <a:t>Trained on training data</a:t>
            </a:r>
          </a:p>
          <a:p>
            <a:pPr lvl="1"/>
            <a:r>
              <a:rPr lang="en-US" sz="1800" dirty="0"/>
              <a:t>Predicted on testing data</a:t>
            </a:r>
          </a:p>
          <a:p>
            <a:pPr lvl="1"/>
            <a:r>
              <a:rPr lang="en-US" sz="1800" dirty="0"/>
              <a:t>Performance Metrics</a:t>
            </a:r>
          </a:p>
          <a:p>
            <a:pPr lvl="2"/>
            <a:r>
              <a:rPr lang="en-US" sz="1600" dirty="0"/>
              <a:t>Mean Squared Error</a:t>
            </a:r>
          </a:p>
          <a:p>
            <a:pPr lvl="2"/>
            <a:r>
              <a:rPr lang="en-US" sz="1600" dirty="0"/>
              <a:t>R2 Score</a:t>
            </a: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26A25D1A-03A3-55B7-F30C-D364E09E27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46" r="18407" b="-3"/>
          <a:stretch/>
        </p:blipFill>
        <p:spPr>
          <a:xfrm>
            <a:off x="6096000" y="10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61828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pPr algn="ctr"/>
            <a:r>
              <a:rPr lang="en-US" sz="4100" dirty="0"/>
              <a:t> Hyperparameter Tuning - SVR</a:t>
            </a:r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29527" y="1985264"/>
            <a:ext cx="4764773" cy="3555491"/>
          </a:xfrm>
        </p:spPr>
        <p:txBody>
          <a:bodyPr anchor="b">
            <a:normAutofit/>
          </a:bodyPr>
          <a:lstStyle/>
          <a:p>
            <a:pPr lvl="0"/>
            <a:r>
              <a:rPr lang="en-US" sz="2000" b="1" dirty="0"/>
              <a:t>GridSearchCV for SVR</a:t>
            </a:r>
          </a:p>
          <a:p>
            <a:pPr lvl="1"/>
            <a:r>
              <a:rPr lang="en-US" sz="1800" dirty="0"/>
              <a:t>Parameter Grid: , 'gamma': </a:t>
            </a:r>
          </a:p>
          <a:p>
            <a:pPr lvl="1"/>
            <a:r>
              <a:rPr lang="en-US" sz="1800" dirty="0"/>
              <a:t>Best Parameters found</a:t>
            </a:r>
          </a:p>
          <a:p>
            <a:pPr lvl="1"/>
            <a:r>
              <a:rPr lang="en-US" sz="1800" dirty="0"/>
              <a:t>Performance Metrics after tuning</a:t>
            </a:r>
          </a:p>
          <a:p>
            <a:pPr lvl="2"/>
            <a:r>
              <a:rPr lang="en-US" sz="1600" dirty="0"/>
              <a:t>Mean Squared Error</a:t>
            </a:r>
          </a:p>
          <a:p>
            <a:pPr lvl="2"/>
            <a:r>
              <a:rPr lang="en-US" sz="1600" dirty="0"/>
              <a:t>R2 Score</a:t>
            </a:r>
          </a:p>
        </p:txBody>
      </p:sp>
      <p:pic>
        <p:nvPicPr>
          <p:cNvPr id="6" name="Picture 5" descr="Financial graphs on a dark display">
            <a:extLst>
              <a:ext uri="{FF2B5EF4-FFF2-40B4-BE49-F238E27FC236}">
                <a16:creationId xmlns:a16="http://schemas.microsoft.com/office/drawing/2014/main" id="{24F6A5F7-15C4-266D-8AB5-1CB388E4E5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17" r="24930" b="4"/>
          <a:stretch/>
        </p:blipFill>
        <p:spPr>
          <a:xfrm>
            <a:off x="6096000" y="10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685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pPr algn="ctr"/>
            <a:r>
              <a:rPr lang="en-US" sz="3100"/>
              <a:t>Hyperparameter </a:t>
            </a:r>
            <a:r>
              <a:rPr lang="en-US" sz="3100" dirty="0"/>
              <a:t>Tuning - Random Forest Regressor</a:t>
            </a:r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29527" y="1718564"/>
            <a:ext cx="4764773" cy="3555491"/>
          </a:xfrm>
        </p:spPr>
        <p:txBody>
          <a:bodyPr anchor="b">
            <a:normAutofit/>
          </a:bodyPr>
          <a:lstStyle/>
          <a:p>
            <a:pPr lvl="0"/>
            <a:r>
              <a:rPr lang="en-US" sz="2000" b="1" dirty="0"/>
              <a:t>GridSearchCV for Random Forest</a:t>
            </a:r>
          </a:p>
          <a:p>
            <a:pPr lvl="1"/>
            <a:r>
              <a:rPr lang="en-US" sz="1800" dirty="0"/>
              <a:t>Parameter Grid: , 'max_features': }</a:t>
            </a:r>
          </a:p>
          <a:p>
            <a:pPr lvl="1"/>
            <a:r>
              <a:rPr lang="en-US" sz="1800" dirty="0"/>
              <a:t>Best Parameters found</a:t>
            </a:r>
          </a:p>
          <a:p>
            <a:pPr lvl="1"/>
            <a:r>
              <a:rPr lang="en-US" sz="1800" dirty="0"/>
              <a:t>Performance Metrics after tuning</a:t>
            </a:r>
          </a:p>
          <a:p>
            <a:pPr lvl="2"/>
            <a:r>
              <a:rPr lang="en-US" sz="1600" dirty="0"/>
              <a:t>Mean Squared Error</a:t>
            </a:r>
          </a:p>
          <a:p>
            <a:pPr lvl="2"/>
            <a:r>
              <a:rPr lang="en-US" sz="1600" dirty="0"/>
              <a:t>R2 Score</a:t>
            </a:r>
          </a:p>
        </p:txBody>
      </p:sp>
      <p:pic>
        <p:nvPicPr>
          <p:cNvPr id="6" name="Picture 5" descr="Financial graphs on a dark display">
            <a:extLst>
              <a:ext uri="{FF2B5EF4-FFF2-40B4-BE49-F238E27FC236}">
                <a16:creationId xmlns:a16="http://schemas.microsoft.com/office/drawing/2014/main" id="{2229A3D9-A418-BDF3-7EAB-BAE1B6A03C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17" r="24930" b="4"/>
          <a:stretch/>
        </p:blipFill>
        <p:spPr>
          <a:xfrm>
            <a:off x="6096000" y="10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9800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CA9E9D-6A76-A56D-C4DE-0910EA872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B7E5ED-F72A-DBA0-549D-BABA6DAC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660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685800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0 h 6858000"/>
              <a:gd name="connsiteX0" fmla="*/ 0 w 12192000"/>
              <a:gd name="connsiteY0" fmla="*/ 0 h 2406604"/>
              <a:gd name="connsiteX1" fmla="*/ 12192000 w 12192000"/>
              <a:gd name="connsiteY1" fmla="*/ 0 h 2406604"/>
              <a:gd name="connsiteX2" fmla="*/ 12192000 w 12192000"/>
              <a:gd name="connsiteY2" fmla="*/ 2406593 h 2406604"/>
              <a:gd name="connsiteX3" fmla="*/ 12178573 w 12192000"/>
              <a:gd name="connsiteY3" fmla="*/ 2273403 h 2406604"/>
              <a:gd name="connsiteX4" fmla="*/ 11531070 w 12192000"/>
              <a:gd name="connsiteY4" fmla="*/ 1745673 h 2406604"/>
              <a:gd name="connsiteX5" fmla="*/ 660932 w 12192000"/>
              <a:gd name="connsiteY5" fmla="*/ 1745673 h 2406604"/>
              <a:gd name="connsiteX6" fmla="*/ 1 w 12192000"/>
              <a:gd name="connsiteY6" fmla="*/ 2406604 h 2406604"/>
              <a:gd name="connsiteX7" fmla="*/ 0 w 12192000"/>
              <a:gd name="connsiteY7" fmla="*/ 0 h 240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06604">
                <a:moveTo>
                  <a:pt x="0" y="0"/>
                </a:moveTo>
                <a:lnTo>
                  <a:pt x="12192000" y="0"/>
                </a:lnTo>
                <a:lnTo>
                  <a:pt x="12192000" y="2406593"/>
                </a:lnTo>
                <a:lnTo>
                  <a:pt x="12178573" y="2273403"/>
                </a:lnTo>
                <a:cubicBezTo>
                  <a:pt x="12116944" y="1972228"/>
                  <a:pt x="11850464" y="1745673"/>
                  <a:pt x="11531070" y="1745673"/>
                </a:cubicBezTo>
                <a:lnTo>
                  <a:pt x="660932" y="1745673"/>
                </a:lnTo>
                <a:cubicBezTo>
                  <a:pt x="295910" y="1745673"/>
                  <a:pt x="1" y="2041582"/>
                  <a:pt x="1" y="2406604"/>
                </a:cubicBezTo>
                <a:cubicBezTo>
                  <a:pt x="1" y="1604403"/>
                  <a:pt x="0" y="802201"/>
                  <a:pt x="0" y="0"/>
                </a:cubicBez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69817" y="264120"/>
            <a:ext cx="9971451" cy="134300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 Model Performance Comparison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C3A43476-A63A-7D06-BA24-1B2499CA1C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46182"/>
              </p:ext>
            </p:extLst>
          </p:nvPr>
        </p:nvGraphicFramePr>
        <p:xfrm>
          <a:off x="1273853" y="2554014"/>
          <a:ext cx="9667415" cy="3411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043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 Conclusion</a:t>
            </a:r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039127" y="2023364"/>
            <a:ext cx="4764773" cy="3555491"/>
          </a:xfrm>
        </p:spPr>
        <p:txBody>
          <a:bodyPr anchor="b">
            <a:normAutofit/>
          </a:bodyPr>
          <a:lstStyle/>
          <a:p>
            <a:pPr lvl="0"/>
            <a:r>
              <a:rPr lang="en-US" b="1" dirty="0"/>
              <a:t>Key Findings</a:t>
            </a:r>
          </a:p>
          <a:p>
            <a:pPr lvl="1"/>
            <a:r>
              <a:rPr lang="en-US" dirty="0"/>
              <a:t>Smoker status significantly impacts insurance charges</a:t>
            </a:r>
          </a:p>
          <a:p>
            <a:pPr lvl="1"/>
            <a:r>
              <a:rPr lang="en-US" dirty="0"/>
              <a:t>Random Forest Regressor performed best after hyperparameter tuning</a:t>
            </a:r>
          </a:p>
          <a:p>
            <a:pPr lvl="0"/>
            <a:r>
              <a:rPr lang="en-US" b="1" dirty="0"/>
              <a:t>Future Work</a:t>
            </a:r>
          </a:p>
          <a:p>
            <a:pPr lvl="1"/>
            <a:r>
              <a:rPr lang="en-US" dirty="0"/>
              <a:t>Explore additional features and more advanced models</a:t>
            </a:r>
          </a:p>
          <a:p>
            <a:pPr lvl="1"/>
            <a:r>
              <a:rPr lang="en-US" dirty="0"/>
              <a:t>Implement cross-validation for more robust evaluation</a:t>
            </a:r>
          </a:p>
        </p:txBody>
      </p:sp>
      <p:pic>
        <p:nvPicPr>
          <p:cNvPr id="6" name="Picture 5" descr="Person holding a compass">
            <a:extLst>
              <a:ext uri="{FF2B5EF4-FFF2-40B4-BE49-F238E27FC236}">
                <a16:creationId xmlns:a16="http://schemas.microsoft.com/office/drawing/2014/main" id="{450FEC96-3094-38BB-7CA1-EE4965EFE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96" r="25657" b="-3"/>
          <a:stretch/>
        </p:blipFill>
        <p:spPr>
          <a:xfrm>
            <a:off x="6400800" y="10"/>
            <a:ext cx="579120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85639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CA9E9D-6A76-A56D-C4DE-0910EA872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B7E5ED-F72A-DBA0-549D-BABA6DAC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660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685800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0 h 6858000"/>
              <a:gd name="connsiteX0" fmla="*/ 0 w 12192000"/>
              <a:gd name="connsiteY0" fmla="*/ 0 h 2406604"/>
              <a:gd name="connsiteX1" fmla="*/ 12192000 w 12192000"/>
              <a:gd name="connsiteY1" fmla="*/ 0 h 2406604"/>
              <a:gd name="connsiteX2" fmla="*/ 12192000 w 12192000"/>
              <a:gd name="connsiteY2" fmla="*/ 2406593 h 2406604"/>
              <a:gd name="connsiteX3" fmla="*/ 12178573 w 12192000"/>
              <a:gd name="connsiteY3" fmla="*/ 2273403 h 2406604"/>
              <a:gd name="connsiteX4" fmla="*/ 11531070 w 12192000"/>
              <a:gd name="connsiteY4" fmla="*/ 1745673 h 2406604"/>
              <a:gd name="connsiteX5" fmla="*/ 660932 w 12192000"/>
              <a:gd name="connsiteY5" fmla="*/ 1745673 h 2406604"/>
              <a:gd name="connsiteX6" fmla="*/ 1 w 12192000"/>
              <a:gd name="connsiteY6" fmla="*/ 2406604 h 2406604"/>
              <a:gd name="connsiteX7" fmla="*/ 0 w 12192000"/>
              <a:gd name="connsiteY7" fmla="*/ 0 h 240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06604">
                <a:moveTo>
                  <a:pt x="0" y="0"/>
                </a:moveTo>
                <a:lnTo>
                  <a:pt x="12192000" y="0"/>
                </a:lnTo>
                <a:lnTo>
                  <a:pt x="12192000" y="2406593"/>
                </a:lnTo>
                <a:lnTo>
                  <a:pt x="12178573" y="2273403"/>
                </a:lnTo>
                <a:cubicBezTo>
                  <a:pt x="12116944" y="1972228"/>
                  <a:pt x="11850464" y="1745673"/>
                  <a:pt x="11531070" y="1745673"/>
                </a:cubicBezTo>
                <a:lnTo>
                  <a:pt x="660932" y="1745673"/>
                </a:lnTo>
                <a:cubicBezTo>
                  <a:pt x="295910" y="1745673"/>
                  <a:pt x="1" y="2041582"/>
                  <a:pt x="1" y="2406604"/>
                </a:cubicBezTo>
                <a:cubicBezTo>
                  <a:pt x="1" y="1604403"/>
                  <a:pt x="0" y="802201"/>
                  <a:pt x="0" y="0"/>
                </a:cubicBez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69817" y="264120"/>
            <a:ext cx="9971451" cy="134300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Introduction</a:t>
            </a:r>
            <a:endParaRPr lang="en-US" dirty="0"/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1F9F93E-91D0-B060-0669-5FE7FCA44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434839"/>
              </p:ext>
            </p:extLst>
          </p:nvPr>
        </p:nvGraphicFramePr>
        <p:xfrm>
          <a:off x="321353" y="2554014"/>
          <a:ext cx="10619915" cy="393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476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CA9E9D-6A76-A56D-C4DE-0910EA872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B7E5ED-F72A-DBA0-549D-BABA6DAC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660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685800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0 h 6858000"/>
              <a:gd name="connsiteX0" fmla="*/ 0 w 12192000"/>
              <a:gd name="connsiteY0" fmla="*/ 0 h 2406604"/>
              <a:gd name="connsiteX1" fmla="*/ 12192000 w 12192000"/>
              <a:gd name="connsiteY1" fmla="*/ 0 h 2406604"/>
              <a:gd name="connsiteX2" fmla="*/ 12192000 w 12192000"/>
              <a:gd name="connsiteY2" fmla="*/ 2406593 h 2406604"/>
              <a:gd name="connsiteX3" fmla="*/ 12178573 w 12192000"/>
              <a:gd name="connsiteY3" fmla="*/ 2273403 h 2406604"/>
              <a:gd name="connsiteX4" fmla="*/ 11531070 w 12192000"/>
              <a:gd name="connsiteY4" fmla="*/ 1745673 h 2406604"/>
              <a:gd name="connsiteX5" fmla="*/ 660932 w 12192000"/>
              <a:gd name="connsiteY5" fmla="*/ 1745673 h 2406604"/>
              <a:gd name="connsiteX6" fmla="*/ 1 w 12192000"/>
              <a:gd name="connsiteY6" fmla="*/ 2406604 h 2406604"/>
              <a:gd name="connsiteX7" fmla="*/ 0 w 12192000"/>
              <a:gd name="connsiteY7" fmla="*/ 0 h 240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06604">
                <a:moveTo>
                  <a:pt x="0" y="0"/>
                </a:moveTo>
                <a:lnTo>
                  <a:pt x="12192000" y="0"/>
                </a:lnTo>
                <a:lnTo>
                  <a:pt x="12192000" y="2406593"/>
                </a:lnTo>
                <a:lnTo>
                  <a:pt x="12178573" y="2273403"/>
                </a:lnTo>
                <a:cubicBezTo>
                  <a:pt x="12116944" y="1972228"/>
                  <a:pt x="11850464" y="1745673"/>
                  <a:pt x="11531070" y="1745673"/>
                </a:cubicBezTo>
                <a:lnTo>
                  <a:pt x="660932" y="1745673"/>
                </a:lnTo>
                <a:cubicBezTo>
                  <a:pt x="295910" y="1745673"/>
                  <a:pt x="1" y="2041582"/>
                  <a:pt x="1" y="2406604"/>
                </a:cubicBezTo>
                <a:cubicBezTo>
                  <a:pt x="1" y="1604403"/>
                  <a:pt x="0" y="802201"/>
                  <a:pt x="0" y="0"/>
                </a:cubicBez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69818" y="264120"/>
            <a:ext cx="9095508" cy="134300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Data Preprocessing</a:t>
            </a:r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227553" y="2180053"/>
            <a:ext cx="6664037" cy="3685309"/>
          </a:xfrm>
        </p:spPr>
        <p:txBody>
          <a:bodyPr anchor="ctr">
            <a:normAutofit/>
          </a:bodyPr>
          <a:lstStyle/>
          <a:p>
            <a:pPr lvl="0"/>
            <a:r>
              <a:rPr lang="en-US" sz="2000" b="1" dirty="0"/>
              <a:t>Converting Categorical Values to Numerical</a:t>
            </a:r>
          </a:p>
          <a:p>
            <a:pPr lvl="1">
              <a:buFont typeface="Wingdings" panose="020B0504020202020204" pitchFamily="34" charset="0"/>
              <a:buChar char="§"/>
            </a:pPr>
            <a:r>
              <a:rPr lang="en-US" sz="1800" dirty="0"/>
              <a:t>Used LabelEncoder to convert categorical columns to numerical</a:t>
            </a:r>
          </a:p>
          <a:p>
            <a:pPr lvl="2"/>
            <a:r>
              <a:rPr lang="en-US" sz="1600" dirty="0"/>
              <a:t>sex: female = 0, male = 1</a:t>
            </a:r>
          </a:p>
          <a:p>
            <a:pPr lvl="2"/>
            <a:r>
              <a:rPr lang="en-US" sz="1600" dirty="0"/>
              <a:t>smoker: no = 0, yes = 1</a:t>
            </a:r>
          </a:p>
          <a:p>
            <a:pPr lvl="2"/>
            <a:r>
              <a:rPr lang="en-US" sz="1600" dirty="0"/>
              <a:t>region: northwest = 1, southeast = 2, southwest = 3, northeast = 0</a:t>
            </a:r>
          </a:p>
        </p:txBody>
      </p:sp>
    </p:spTree>
    <p:extLst>
      <p:ext uri="{BB962C8B-B14F-4D97-AF65-F5344CB8AC3E}">
        <p14:creationId xmlns:p14="http://schemas.microsoft.com/office/powerpoint/2010/main" val="271478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CA9E9D-6A76-A56D-C4DE-0910EA872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B7E5ED-F72A-DBA0-549D-BABA6DAC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660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685800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0 h 6858000"/>
              <a:gd name="connsiteX0" fmla="*/ 0 w 12192000"/>
              <a:gd name="connsiteY0" fmla="*/ 0 h 2406604"/>
              <a:gd name="connsiteX1" fmla="*/ 12192000 w 12192000"/>
              <a:gd name="connsiteY1" fmla="*/ 0 h 2406604"/>
              <a:gd name="connsiteX2" fmla="*/ 12192000 w 12192000"/>
              <a:gd name="connsiteY2" fmla="*/ 2406593 h 2406604"/>
              <a:gd name="connsiteX3" fmla="*/ 12178573 w 12192000"/>
              <a:gd name="connsiteY3" fmla="*/ 2273403 h 2406604"/>
              <a:gd name="connsiteX4" fmla="*/ 11531070 w 12192000"/>
              <a:gd name="connsiteY4" fmla="*/ 1745673 h 2406604"/>
              <a:gd name="connsiteX5" fmla="*/ 660932 w 12192000"/>
              <a:gd name="connsiteY5" fmla="*/ 1745673 h 2406604"/>
              <a:gd name="connsiteX6" fmla="*/ 1 w 12192000"/>
              <a:gd name="connsiteY6" fmla="*/ 2406604 h 2406604"/>
              <a:gd name="connsiteX7" fmla="*/ 0 w 12192000"/>
              <a:gd name="connsiteY7" fmla="*/ 0 h 240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06604">
                <a:moveTo>
                  <a:pt x="0" y="0"/>
                </a:moveTo>
                <a:lnTo>
                  <a:pt x="12192000" y="0"/>
                </a:lnTo>
                <a:lnTo>
                  <a:pt x="12192000" y="2406593"/>
                </a:lnTo>
                <a:lnTo>
                  <a:pt x="12178573" y="2273403"/>
                </a:lnTo>
                <a:cubicBezTo>
                  <a:pt x="12116944" y="1972228"/>
                  <a:pt x="11850464" y="1745673"/>
                  <a:pt x="11531070" y="1745673"/>
                </a:cubicBezTo>
                <a:lnTo>
                  <a:pt x="660932" y="1745673"/>
                </a:lnTo>
                <a:cubicBezTo>
                  <a:pt x="295910" y="1745673"/>
                  <a:pt x="1" y="2041582"/>
                  <a:pt x="1" y="2406604"/>
                </a:cubicBezTo>
                <a:cubicBezTo>
                  <a:pt x="1" y="1604403"/>
                  <a:pt x="0" y="802201"/>
                  <a:pt x="0" y="0"/>
                </a:cubicBez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69818" y="264120"/>
            <a:ext cx="9095508" cy="1343007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Correlation Analysis</a:t>
            </a:r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191259" y="2404171"/>
            <a:ext cx="6664037" cy="3685309"/>
          </a:xfrm>
        </p:spPr>
        <p:txBody>
          <a:bodyPr anchor="ctr">
            <a:normAutofit/>
          </a:bodyPr>
          <a:lstStyle/>
          <a:p>
            <a:pPr lvl="0"/>
            <a:r>
              <a:rPr lang="en-US" sz="2000" b="1" dirty="0"/>
              <a:t>Heatmap</a:t>
            </a:r>
          </a:p>
          <a:p>
            <a:pPr lvl="1">
              <a:buFont typeface="Wingdings" panose="020B0504020202020204" pitchFamily="34" charset="0"/>
              <a:buChar char="§"/>
            </a:pPr>
            <a:r>
              <a:rPr lang="en-US" sz="1800" dirty="0"/>
              <a:t>Visualized the correlation between features and target variable</a:t>
            </a:r>
          </a:p>
          <a:p>
            <a:pPr lvl="1">
              <a:buFont typeface="Wingdings" panose="020B0504020202020204" pitchFamily="34" charset="0"/>
              <a:buChar char="§"/>
            </a:pPr>
            <a:r>
              <a:rPr lang="en-US" sz="1800" dirty="0"/>
              <a:t>Key findings</a:t>
            </a:r>
          </a:p>
          <a:p>
            <a:pPr lvl="2"/>
            <a:r>
              <a:rPr lang="en-US" sz="1600" dirty="0"/>
              <a:t>smoker has a strong positive correlation with charges</a:t>
            </a:r>
          </a:p>
          <a:p>
            <a:pPr lvl="2"/>
            <a:r>
              <a:rPr lang="en-US" sz="1600" dirty="0"/>
              <a:t>age and bmi also show positive correlations with charges</a:t>
            </a:r>
          </a:p>
          <a:p>
            <a:pPr lvl="2"/>
            <a:r>
              <a:rPr lang="en-US" sz="1600" dirty="0"/>
              <a:t>Weaker correlations observed for children, sex, and region</a:t>
            </a:r>
          </a:p>
        </p:txBody>
      </p:sp>
    </p:spTree>
    <p:extLst>
      <p:ext uri="{BB962C8B-B14F-4D97-AF65-F5344CB8AC3E}">
        <p14:creationId xmlns:p14="http://schemas.microsoft.com/office/powerpoint/2010/main" val="116584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08389" y="750626"/>
            <a:ext cx="7784452" cy="1805607"/>
          </a:xfrm>
        </p:spPr>
        <p:txBody>
          <a:bodyPr anchor="t">
            <a:normAutofit/>
          </a:bodyPr>
          <a:lstStyle/>
          <a:p>
            <a:r>
              <a:rPr lang="en-US" sz="4100" dirty="0"/>
              <a:t> Data Visualization - Pair Plot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91627" y="1655064"/>
            <a:ext cx="4764773" cy="3555491"/>
          </a:xfrm>
        </p:spPr>
        <p:txBody>
          <a:bodyPr anchor="b">
            <a:normAutofit/>
          </a:bodyPr>
          <a:lstStyle/>
          <a:p>
            <a:pPr lvl="0">
              <a:buFont typeface="Wingdings" panose="020B0604020202020204" pitchFamily="34" charset="0"/>
              <a:buChar char="§"/>
            </a:pPr>
            <a:r>
              <a:rPr lang="en-US" sz="2000" b="1" dirty="0"/>
              <a:t>Pair Plot</a:t>
            </a:r>
            <a:endParaRPr lang="en-US" b="1"/>
          </a:p>
          <a:p>
            <a:pPr lvl="1">
              <a:buFont typeface="Arial" panose="020B0504020202020204" pitchFamily="34" charset="0"/>
              <a:buChar char="•"/>
            </a:pPr>
            <a:r>
              <a:rPr lang="en-US" sz="1800" dirty="0"/>
              <a:t>Visualized relationships between all features</a:t>
            </a:r>
          </a:p>
          <a:p>
            <a:pPr lvl="1">
              <a:buFont typeface="Arial" panose="020B0504020202020204" pitchFamily="34" charset="0"/>
              <a:buChar char="•"/>
            </a:pPr>
            <a:r>
              <a:rPr lang="en-US" sz="1800" dirty="0"/>
              <a:t>Diagonal plots show the distribution of each feature</a:t>
            </a:r>
          </a:p>
          <a:p>
            <a:pPr lvl="1">
              <a:buFont typeface="Arial" panose="020B0504020202020204" pitchFamily="34" charset="0"/>
              <a:buChar char="•"/>
            </a:pPr>
            <a:r>
              <a:rPr lang="en-US" sz="1800" dirty="0"/>
              <a:t>Off-diagonal plots show relationships between pairs of features</a:t>
            </a:r>
          </a:p>
        </p:txBody>
      </p:sp>
      <p:pic>
        <p:nvPicPr>
          <p:cNvPr id="6" name="Picture 5" descr="Zigzag indicator line">
            <a:extLst>
              <a:ext uri="{FF2B5EF4-FFF2-40B4-BE49-F238E27FC236}">
                <a16:creationId xmlns:a16="http://schemas.microsoft.com/office/drawing/2014/main" id="{83FE7910-A0E9-5042-E07C-5958F82325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87" r="16884" b="4"/>
          <a:stretch/>
        </p:blipFill>
        <p:spPr>
          <a:xfrm>
            <a:off x="8102600" y="10"/>
            <a:ext cx="408940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4708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08389" y="750626"/>
            <a:ext cx="5015852" cy="1437307"/>
          </a:xfrm>
        </p:spPr>
        <p:txBody>
          <a:bodyPr anchor="t">
            <a:normAutofit/>
          </a:bodyPr>
          <a:lstStyle/>
          <a:p>
            <a:r>
              <a:rPr lang="en-US" sz="3100" dirty="0"/>
              <a:t>Data Visualization - Skewness and Kurtosis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29527" y="2353564"/>
            <a:ext cx="4764773" cy="3276091"/>
          </a:xfr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en-US" b="1" dirty="0"/>
              <a:t>Skewness and Kurtosis</a:t>
            </a:r>
          </a:p>
          <a:p>
            <a:pPr lvl="1">
              <a:buFont typeface="Wingdings" panose="020B0504020202020204" pitchFamily="34" charset="0"/>
              <a:buChar char="§"/>
            </a:pPr>
            <a:r>
              <a:rPr lang="en-US" dirty="0"/>
              <a:t>Calculated for each feature</a:t>
            </a:r>
          </a:p>
          <a:p>
            <a:pPr lvl="2"/>
            <a:r>
              <a:rPr lang="en-US" dirty="0"/>
              <a:t>age: Skewness = 0.055, Kurtosis = -1.245</a:t>
            </a:r>
          </a:p>
          <a:p>
            <a:pPr lvl="2"/>
            <a:r>
              <a:rPr lang="en-US" dirty="0"/>
              <a:t>sex: Skewness = -0.022, Kurtosis = -1.999</a:t>
            </a:r>
          </a:p>
          <a:p>
            <a:pPr lvl="2"/>
            <a:r>
              <a:rPr lang="en-US" dirty="0"/>
              <a:t>bmi: Skewness = 0.284, Kurtosis = -0.050</a:t>
            </a:r>
          </a:p>
          <a:p>
            <a:pPr lvl="2"/>
            <a:r>
              <a:rPr lang="en-US" dirty="0"/>
              <a:t>children: Skewness = 0.938, Kurtosis = 0.457</a:t>
            </a:r>
          </a:p>
          <a:p>
            <a:pPr lvl="2"/>
            <a:r>
              <a:rPr lang="en-US" dirty="0"/>
              <a:t>smoker: Skewness = 0.649, Kurtosis = -1.593</a:t>
            </a:r>
          </a:p>
          <a:p>
            <a:pPr lvl="2"/>
            <a:r>
              <a:rPr lang="en-US" dirty="0"/>
              <a:t>region: Skewness = -0.050, Kurtosis = -1.340</a:t>
            </a:r>
          </a:p>
          <a:p>
            <a:pPr lvl="2"/>
            <a:r>
              <a:rPr lang="en-US" dirty="0"/>
              <a:t>charges: Skewness = 1.515, Kurtosis = 1.606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96A2A37D-3BA1-9A40-C409-D45A08FB5F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02" r="13351" b="-3"/>
          <a:stretch/>
        </p:blipFill>
        <p:spPr>
          <a:xfrm>
            <a:off x="6096000" y="10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119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CA9E9D-6A76-A56D-C4DE-0910EA872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B7E5ED-F72A-DBA0-549D-BABA6DAC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660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685800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0 h 6858000"/>
              <a:gd name="connsiteX0" fmla="*/ 0 w 12192000"/>
              <a:gd name="connsiteY0" fmla="*/ 0 h 2406604"/>
              <a:gd name="connsiteX1" fmla="*/ 12192000 w 12192000"/>
              <a:gd name="connsiteY1" fmla="*/ 0 h 2406604"/>
              <a:gd name="connsiteX2" fmla="*/ 12192000 w 12192000"/>
              <a:gd name="connsiteY2" fmla="*/ 2406593 h 2406604"/>
              <a:gd name="connsiteX3" fmla="*/ 12178573 w 12192000"/>
              <a:gd name="connsiteY3" fmla="*/ 2273403 h 2406604"/>
              <a:gd name="connsiteX4" fmla="*/ 11531070 w 12192000"/>
              <a:gd name="connsiteY4" fmla="*/ 1745673 h 2406604"/>
              <a:gd name="connsiteX5" fmla="*/ 660932 w 12192000"/>
              <a:gd name="connsiteY5" fmla="*/ 1745673 h 2406604"/>
              <a:gd name="connsiteX6" fmla="*/ 1 w 12192000"/>
              <a:gd name="connsiteY6" fmla="*/ 2406604 h 2406604"/>
              <a:gd name="connsiteX7" fmla="*/ 0 w 12192000"/>
              <a:gd name="connsiteY7" fmla="*/ 0 h 240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06604">
                <a:moveTo>
                  <a:pt x="0" y="0"/>
                </a:moveTo>
                <a:lnTo>
                  <a:pt x="12192000" y="0"/>
                </a:lnTo>
                <a:lnTo>
                  <a:pt x="12192000" y="2406593"/>
                </a:lnTo>
                <a:lnTo>
                  <a:pt x="12178573" y="2273403"/>
                </a:lnTo>
                <a:cubicBezTo>
                  <a:pt x="12116944" y="1972228"/>
                  <a:pt x="11850464" y="1745673"/>
                  <a:pt x="11531070" y="1745673"/>
                </a:cubicBezTo>
                <a:lnTo>
                  <a:pt x="660932" y="1745673"/>
                </a:lnTo>
                <a:cubicBezTo>
                  <a:pt x="295910" y="1745673"/>
                  <a:pt x="1" y="2041582"/>
                  <a:pt x="1" y="2406604"/>
                </a:cubicBezTo>
                <a:cubicBezTo>
                  <a:pt x="1" y="1604403"/>
                  <a:pt x="0" y="802201"/>
                  <a:pt x="0" y="0"/>
                </a:cubicBez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69818" y="264120"/>
            <a:ext cx="9095508" cy="134300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</a:t>
            </a:r>
            <a:r>
              <a:rPr lang="en-US" dirty="0" err="1">
                <a:solidFill>
                  <a:schemeClr val="bg1"/>
                </a:solidFill>
              </a:rPr>
              <a:t>Preperation</a:t>
            </a:r>
            <a:endParaRPr lang="en-US" dirty="0" err="1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180053" y="2404171"/>
            <a:ext cx="6664037" cy="3685309"/>
          </a:xfrm>
        </p:spPr>
        <p:txBody>
          <a:bodyPr anchor="ctr">
            <a:normAutofit/>
          </a:bodyPr>
          <a:lstStyle/>
          <a:p>
            <a:pPr lvl="0">
              <a:buFont typeface="Wingdings" panose="020B0604020202020204" pitchFamily="34" charset="0"/>
              <a:buChar char="§"/>
            </a:pPr>
            <a:r>
              <a:rPr lang="en-US" sz="2000" b="1" dirty="0"/>
              <a:t>Splitting Data</a:t>
            </a:r>
          </a:p>
          <a:p>
            <a:pPr lvl="1"/>
            <a:r>
              <a:rPr lang="en-US" sz="1800" dirty="0"/>
              <a:t>Features : age, sex, bmi, children, smoker, region</a:t>
            </a:r>
          </a:p>
          <a:p>
            <a:pPr lvl="1"/>
            <a:r>
              <a:rPr lang="en-US" sz="1800" dirty="0"/>
              <a:t>Target : charges</a:t>
            </a:r>
          </a:p>
          <a:p>
            <a:pPr lvl="1"/>
            <a:r>
              <a:rPr lang="en-US" sz="1800" dirty="0"/>
              <a:t>Split into training and testing sets using </a:t>
            </a:r>
            <a:r>
              <a:rPr lang="en-US" sz="1800" err="1"/>
              <a:t>train_test_split</a:t>
            </a:r>
            <a:r>
              <a:rPr lang="en-US" sz="1800" dirty="0"/>
              <a:t> function with </a:t>
            </a:r>
            <a:r>
              <a:rPr lang="en-US" sz="1800" err="1"/>
              <a:t>random_state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5167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pPr algn="ctr"/>
            <a:r>
              <a:rPr lang="en-US" sz="3400" dirty="0"/>
              <a:t> Model Training and Prediction - Linear Regression</a:t>
            </a:r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97827" y="1718564"/>
            <a:ext cx="4764773" cy="3555491"/>
          </a:xfrm>
        </p:spPr>
        <p:txBody>
          <a:bodyPr anchor="b">
            <a:normAutofit/>
          </a:bodyPr>
          <a:lstStyle/>
          <a:p>
            <a:pPr lvl="0">
              <a:buFont typeface="Wingdings" panose="020B0604020202020204" pitchFamily="34" charset="0"/>
              <a:buChar char="§"/>
            </a:pPr>
            <a:r>
              <a:rPr lang="en-US" sz="2000" b="1" dirty="0"/>
              <a:t>Linear Regression</a:t>
            </a:r>
            <a:endParaRPr lang="en-US" sz="2000"/>
          </a:p>
          <a:p>
            <a:pPr lvl="1"/>
            <a:r>
              <a:rPr lang="en-US" sz="1800" dirty="0"/>
              <a:t>Trained on training data</a:t>
            </a:r>
          </a:p>
          <a:p>
            <a:pPr lvl="1"/>
            <a:r>
              <a:rPr lang="en-US" sz="1800" dirty="0"/>
              <a:t>Predicted on testing data</a:t>
            </a:r>
          </a:p>
          <a:p>
            <a:pPr lvl="1"/>
            <a:r>
              <a:rPr lang="en-US" sz="1800" dirty="0"/>
              <a:t>Performance Metrics</a:t>
            </a:r>
          </a:p>
          <a:p>
            <a:pPr lvl="2"/>
            <a:r>
              <a:rPr lang="en-US" sz="1600" dirty="0"/>
              <a:t>Mean Squared Error</a:t>
            </a:r>
          </a:p>
          <a:p>
            <a:pPr lvl="2"/>
            <a:r>
              <a:rPr lang="en-US" sz="1600" dirty="0"/>
              <a:t>R2 Score</a:t>
            </a:r>
          </a:p>
        </p:txBody>
      </p:sp>
      <p:pic>
        <p:nvPicPr>
          <p:cNvPr id="6" name="Picture 5" descr="Financial graphs on a dark display">
            <a:extLst>
              <a:ext uri="{FF2B5EF4-FFF2-40B4-BE49-F238E27FC236}">
                <a16:creationId xmlns:a16="http://schemas.microsoft.com/office/drawing/2014/main" id="{105C1F65-3BBF-DA74-1E27-9654983448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17" r="24930" b="4"/>
          <a:stretch/>
        </p:blipFill>
        <p:spPr>
          <a:xfrm>
            <a:off x="6096000" y="10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4935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pPr algn="ctr"/>
            <a:r>
              <a:rPr lang="en-US" sz="3100" dirty="0"/>
              <a:t> Model Training and Prediction - Support Vector Regression</a:t>
            </a:r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56527" y="1718564"/>
            <a:ext cx="4764773" cy="3555491"/>
          </a:xfrm>
        </p:spPr>
        <p:txBody>
          <a:bodyPr anchor="b">
            <a:normAutofit/>
          </a:bodyPr>
          <a:lstStyle/>
          <a:p>
            <a:pPr lvl="0"/>
            <a:r>
              <a:rPr lang="en-US" sz="2000" b="1" dirty="0"/>
              <a:t>Support Vector Regression</a:t>
            </a:r>
          </a:p>
          <a:p>
            <a:pPr lvl="1"/>
            <a:r>
              <a:rPr lang="en-US" sz="1800" dirty="0"/>
              <a:t>Trained on training data</a:t>
            </a:r>
          </a:p>
          <a:p>
            <a:pPr lvl="1"/>
            <a:r>
              <a:rPr lang="en-US" sz="1800" dirty="0"/>
              <a:t>Predicted on testing data</a:t>
            </a:r>
          </a:p>
          <a:p>
            <a:pPr lvl="1"/>
            <a:r>
              <a:rPr lang="en-US" sz="1800" dirty="0"/>
              <a:t>Performance Metrics</a:t>
            </a:r>
          </a:p>
          <a:p>
            <a:pPr lvl="2"/>
            <a:r>
              <a:rPr lang="en-US" sz="1600" dirty="0"/>
              <a:t>Mean Squared Error</a:t>
            </a:r>
          </a:p>
          <a:p>
            <a:pPr lvl="2"/>
            <a:r>
              <a:rPr lang="en-US" sz="1600" dirty="0"/>
              <a:t>R2 Score</a:t>
            </a:r>
          </a:p>
        </p:txBody>
      </p:sp>
      <p:pic>
        <p:nvPicPr>
          <p:cNvPr id="6" name="Picture 5" descr="Financial graphs on a dark display">
            <a:extLst>
              <a:ext uri="{FF2B5EF4-FFF2-40B4-BE49-F238E27FC236}">
                <a16:creationId xmlns:a16="http://schemas.microsoft.com/office/drawing/2014/main" id="{AD09C1D1-1A20-BA5E-FE91-9579CB239B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17" r="24930" b="4"/>
          <a:stretch/>
        </p:blipFill>
        <p:spPr>
          <a:xfrm>
            <a:off x="6096000" y="10"/>
            <a:ext cx="609600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34810776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RegularSeedLeftStep">
      <a:dk1>
        <a:srgbClr val="000000"/>
      </a:dk1>
      <a:lt1>
        <a:srgbClr val="FFFFFF"/>
      </a:lt1>
      <a:dk2>
        <a:srgbClr val="1F1830"/>
      </a:dk2>
      <a:lt2>
        <a:srgbClr val="F0F3F1"/>
      </a:lt2>
      <a:accent1>
        <a:srgbClr val="DA36C6"/>
      </a:accent1>
      <a:accent2>
        <a:srgbClr val="9824C8"/>
      </a:accent2>
      <a:accent3>
        <a:srgbClr val="6536DA"/>
      </a:accent3>
      <a:accent4>
        <a:srgbClr val="273CC9"/>
      </a:accent4>
      <a:accent5>
        <a:srgbClr val="368FDA"/>
      </a:accent5>
      <a:accent6>
        <a:srgbClr val="23BEC5"/>
      </a:accent6>
      <a:hlink>
        <a:srgbClr val="359F42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DylanVTI</vt:lpstr>
      <vt:lpstr>Data Analysis and Prediction on Insurance Dataset</vt:lpstr>
      <vt:lpstr>Introduction</vt:lpstr>
      <vt:lpstr> Data Preprocessing</vt:lpstr>
      <vt:lpstr>Correlation Analysis</vt:lpstr>
      <vt:lpstr> Data Visualization - Pair Plot</vt:lpstr>
      <vt:lpstr>Data Visualization - Skewness and Kurtosis</vt:lpstr>
      <vt:lpstr>Data Preperation</vt:lpstr>
      <vt:lpstr> Model Training and Prediction - Linear Regression</vt:lpstr>
      <vt:lpstr> Model Training and Prediction - Support Vector Regression</vt:lpstr>
      <vt:lpstr> Model Training and Prediction - Ridge Regression</vt:lpstr>
      <vt:lpstr>Model Training and Prediction - Random Forest Regressor</vt:lpstr>
      <vt:lpstr> Hyperparameter Tuning - SVR</vt:lpstr>
      <vt:lpstr>Hyperparameter Tuning - Random Forest Regressor</vt:lpstr>
      <vt:lpstr> Model Performance Comparison</vt:lpstr>
      <vt:lpstr>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127</cp:revision>
  <dcterms:created xsi:type="dcterms:W3CDTF">2024-06-27T10:29:42Z</dcterms:created>
  <dcterms:modified xsi:type="dcterms:W3CDTF">2024-06-27T10:58:15Z</dcterms:modified>
</cp:coreProperties>
</file>