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27558-E5F9-4EDF-BD2A-748A7688F925}" v="131" dt="2024-06-24T03:48:56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27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13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71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86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19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04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38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21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2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75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14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48683" y="1920606"/>
            <a:ext cx="5972373" cy="191695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Air Quality </a:t>
            </a:r>
            <a:r>
              <a:rPr lang="en-US" dirty="0" err="1"/>
              <a:t>PredictionProject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AC0EA-11F7-9324-AE32-481316CC1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" r="34992" b="-4"/>
          <a:stretch/>
        </p:blipFill>
        <p:spPr>
          <a:xfrm>
            <a:off x="6944003" y="-1"/>
            <a:ext cx="5247997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A333CDD9-A6EB-3D9C-4D75-BB9FFB4DDE84}"/>
              </a:ext>
            </a:extLst>
          </p:cNvPr>
          <p:cNvSpPr txBox="1">
            <a:spLocks/>
          </p:cNvSpPr>
          <p:nvPr/>
        </p:nvSpPr>
        <p:spPr>
          <a:xfrm>
            <a:off x="744201" y="3989210"/>
            <a:ext cx="7137784" cy="9532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Priya Yadav</a:t>
            </a:r>
          </a:p>
        </p:txBody>
      </p:sp>
    </p:spTree>
    <p:extLst>
      <p:ext uri="{BB962C8B-B14F-4D97-AF65-F5344CB8AC3E}">
        <p14:creationId xmlns:p14="http://schemas.microsoft.com/office/powerpoint/2010/main" val="400995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2464C2B8-00C8-F943-3C9F-0F7304FD5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9" r="30582" b="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1500" b="1" dirty="0"/>
              <a:t>Objective:</a:t>
            </a:r>
            <a:r>
              <a:rPr lang="en-US" sz="1500" dirty="0"/>
              <a:t> Predict air quality using linear regression based on historical air quality data, focusing on understanding key factors and trends through exploratory data analysis</a:t>
            </a:r>
          </a:p>
          <a:p>
            <a:pPr lvl="0"/>
            <a:r>
              <a:rPr lang="en-US" sz="1500" b="1" dirty="0"/>
              <a:t>Data Analysis:</a:t>
            </a:r>
            <a:r>
              <a:rPr lang="en-US" sz="1500" dirty="0"/>
              <a:t> Conducted EDA to summarize statistics and visualize data with histograms, scatter plots, and box plots to identify patterns and insights about air quality</a:t>
            </a:r>
          </a:p>
          <a:p>
            <a:pPr lvl="0"/>
            <a:r>
              <a:rPr lang="en-US" sz="1500" b="1" dirty="0"/>
              <a:t>Preprocessing: </a:t>
            </a:r>
            <a:r>
              <a:rPr lang="en-US" sz="1500" dirty="0"/>
              <a:t>Cleaned the data by handling missing values, selecting relevant features, and normalizing/standardizing the data for better model performance</a:t>
            </a:r>
          </a:p>
          <a:p>
            <a:pPr lvl="0"/>
            <a:r>
              <a:rPr lang="en-US" sz="1500" b="1" dirty="0"/>
              <a:t>Model Development:</a:t>
            </a:r>
            <a:r>
              <a:rPr lang="en-US" sz="1500" dirty="0"/>
              <a:t> Implemented a linear regression model, trained it on a portion of the dataset, and derived model parameters while considering the assumptions of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8708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481FCE88-202B-D91B-B72B-C2A79BC17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4" r="24434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Dataset Overview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US" sz="1500" dirty="0"/>
          </a:p>
          <a:p>
            <a:pPr lvl="0"/>
            <a:r>
              <a:rPr lang="en-US" sz="1500" b="1" dirty="0"/>
              <a:t>Source: </a:t>
            </a:r>
            <a:r>
              <a:rPr lang="en-US" sz="1500" dirty="0"/>
              <a:t>The dataset is obtained from a reliable source</a:t>
            </a:r>
          </a:p>
          <a:p>
            <a:pPr lvl="0"/>
            <a:r>
              <a:rPr lang="en-US" sz="1500" b="1" dirty="0"/>
              <a:t>Features</a:t>
            </a:r>
            <a:r>
              <a:rPr lang="en-US" sz="1500" dirty="0"/>
              <a:t>: Key features include pollutant concentrations , meteorological data , and timestamps</a:t>
            </a:r>
          </a:p>
          <a:p>
            <a:pPr lvl="0"/>
            <a:r>
              <a:rPr lang="en-US" sz="1500" b="1" dirty="0"/>
              <a:t>Data Range:</a:t>
            </a:r>
            <a:r>
              <a:rPr lang="en-US" sz="1500" dirty="0"/>
              <a:t> The dataset covers a specific time period , providing a comprehensive temporal view of air quality</a:t>
            </a:r>
          </a:p>
          <a:p>
            <a:pPr lvl="0"/>
            <a:r>
              <a:rPr lang="en-US" sz="1500" b="1" dirty="0"/>
              <a:t>Missing Values</a:t>
            </a:r>
            <a:r>
              <a:rPr lang="en-US" sz="1500" dirty="0"/>
              <a:t>: The dataset contains some missing values, which were handled appropriately during preprocessing</a:t>
            </a:r>
          </a:p>
          <a:p>
            <a:pPr lvl="0"/>
            <a:r>
              <a:rPr lang="en-US" sz="1500" b="1" dirty="0"/>
              <a:t>Target Variable:</a:t>
            </a:r>
            <a:r>
              <a:rPr lang="en-US" sz="1500" dirty="0"/>
              <a:t> The primary target variable for prediction is the Air Quality Index or a specific pollutant concentration</a:t>
            </a:r>
          </a:p>
        </p:txBody>
      </p:sp>
    </p:spTree>
    <p:extLst>
      <p:ext uri="{BB962C8B-B14F-4D97-AF65-F5344CB8AC3E}">
        <p14:creationId xmlns:p14="http://schemas.microsoft.com/office/powerpoint/2010/main" val="51098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75B4D-AA3A-ED28-7A63-A51F6E4F0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" r="26030" b="1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Selection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1500" b="1" dirty="0"/>
              <a:t>Linear Regression Choice: </a:t>
            </a:r>
            <a:r>
              <a:rPr lang="en-US" sz="1500" dirty="0"/>
              <a:t>Selected for its simplicity and effectiveness in capturing linear relationships between features and the target variable</a:t>
            </a:r>
          </a:p>
          <a:p>
            <a:pPr lvl="0"/>
            <a:r>
              <a:rPr lang="en-US" sz="1500" b="1" dirty="0"/>
              <a:t>Feature Importance:</a:t>
            </a:r>
            <a:r>
              <a:rPr lang="en-US" sz="1500" dirty="0"/>
              <a:t> Considered relevant features such as pollutant levels, meteorological data, and timestamps to ensure the model captures key influencing factors</a:t>
            </a:r>
          </a:p>
          <a:p>
            <a:pPr lvl="0"/>
            <a:r>
              <a:rPr lang="en-US" sz="1500" b="1" dirty="0"/>
              <a:t>Assumptions Verification:</a:t>
            </a:r>
            <a:r>
              <a:rPr lang="en-US" sz="1500" dirty="0"/>
              <a:t> Ensured linear regression assumptions are reasonably met through EDA and preprocessing</a:t>
            </a:r>
          </a:p>
          <a:p>
            <a:pPr lvl="0"/>
            <a:r>
              <a:rPr lang="en-US" sz="1500" b="1" dirty="0"/>
              <a:t>Data Split:</a:t>
            </a:r>
            <a:r>
              <a:rPr lang="en-US" sz="1500" dirty="0"/>
              <a:t> Divided the dataset into training and testing sets to evaluate model performance and avoid overfitting</a:t>
            </a:r>
          </a:p>
          <a:p>
            <a:pPr lvl="0"/>
            <a:r>
              <a:rPr lang="en-US" sz="1500" b="1" dirty="0"/>
              <a:t>Evaluation Metrics:</a:t>
            </a:r>
            <a:r>
              <a:rPr lang="en-US" sz="1500" dirty="0"/>
              <a:t> Used metrics like Mean Absolute Error , Mean Squared Error , and R² score to assess model accuracy and goodness of fit</a:t>
            </a:r>
          </a:p>
        </p:txBody>
      </p:sp>
    </p:spTree>
    <p:extLst>
      <p:ext uri="{BB962C8B-B14F-4D97-AF65-F5344CB8AC3E}">
        <p14:creationId xmlns:p14="http://schemas.microsoft.com/office/powerpoint/2010/main" val="189179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407154" y="1752518"/>
            <a:ext cx="5378462" cy="2320365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Thankyou!!!</a:t>
            </a:r>
          </a:p>
        </p:txBody>
      </p:sp>
      <p:pic>
        <p:nvPicPr>
          <p:cNvPr id="5" name="Picture 4" descr="Skating park">
            <a:extLst>
              <a:ext uri="{FF2B5EF4-FFF2-40B4-BE49-F238E27FC236}">
                <a16:creationId xmlns:a16="http://schemas.microsoft.com/office/drawing/2014/main" id="{57894847-7669-8D1F-C138-BBB03699B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3" r="18413" b="-4"/>
          <a:stretch/>
        </p:blipFill>
        <p:spPr>
          <a:xfrm>
            <a:off x="7190532" y="-1"/>
            <a:ext cx="5001468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6183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ShapesVTI</vt:lpstr>
      <vt:lpstr>Air Quality PredictionProject</vt:lpstr>
      <vt:lpstr>Summary</vt:lpstr>
      <vt:lpstr>Dataset Overview</vt:lpstr>
      <vt:lpstr>Model Selection</vt:lpstr>
      <vt:lpstr>Thankyou!!!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70</cp:revision>
  <dcterms:created xsi:type="dcterms:W3CDTF">2024-06-24T03:40:46Z</dcterms:created>
  <dcterms:modified xsi:type="dcterms:W3CDTF">2024-06-24T03:49:44Z</dcterms:modified>
</cp:coreProperties>
</file>