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 Kumari" userId="1be77371cd69de9b" providerId="LiveId" clId="{48DC05D2-22BF-49EF-878A-8070C7B6EADB}"/>
    <pc:docChg chg="undo custSel addSld delSld modSld sldOrd">
      <pc:chgData name="Priya Kumari" userId="1be77371cd69de9b" providerId="LiveId" clId="{48DC05D2-22BF-49EF-878A-8070C7B6EADB}" dt="2025-01-07T16:31:17.569" v="111" actId="255"/>
      <pc:docMkLst>
        <pc:docMk/>
      </pc:docMkLst>
      <pc:sldChg chg="modSp del mod">
        <pc:chgData name="Priya Kumari" userId="1be77371cd69de9b" providerId="LiveId" clId="{48DC05D2-22BF-49EF-878A-8070C7B6EADB}" dt="2025-01-07T16:29:14.451" v="74" actId="2696"/>
        <pc:sldMkLst>
          <pc:docMk/>
          <pc:sldMk cId="4254078229" sldId="256"/>
        </pc:sldMkLst>
        <pc:picChg chg="mod">
          <ac:chgData name="Priya Kumari" userId="1be77371cd69de9b" providerId="LiveId" clId="{48DC05D2-22BF-49EF-878A-8070C7B6EADB}" dt="2025-01-07T16:29:09.855" v="73" actId="1076"/>
          <ac:picMkLst>
            <pc:docMk/>
            <pc:sldMk cId="4254078229" sldId="256"/>
            <ac:picMk id="5" creationId="{72E03030-167F-F4C9-DC6C-CB0F0CC1685A}"/>
          </ac:picMkLst>
        </pc:picChg>
      </pc:sldChg>
      <pc:sldChg chg="modSp mod">
        <pc:chgData name="Priya Kumari" userId="1be77371cd69de9b" providerId="LiveId" clId="{48DC05D2-22BF-49EF-878A-8070C7B6EADB}" dt="2025-01-07T16:29:21.638" v="77" actId="20577"/>
        <pc:sldMkLst>
          <pc:docMk/>
          <pc:sldMk cId="3909511164" sldId="257"/>
        </pc:sldMkLst>
        <pc:spChg chg="mod">
          <ac:chgData name="Priya Kumari" userId="1be77371cd69de9b" providerId="LiveId" clId="{48DC05D2-22BF-49EF-878A-8070C7B6EADB}" dt="2025-01-07T16:29:21.638" v="77" actId="20577"/>
          <ac:spMkLst>
            <pc:docMk/>
            <pc:sldMk cId="3909511164" sldId="257"/>
            <ac:spMk id="2" creationId="{B5F48A3B-B447-7FF7-5D8F-71BD68F1B4AB}"/>
          </ac:spMkLst>
        </pc:spChg>
      </pc:sldChg>
      <pc:sldChg chg="modSp mod">
        <pc:chgData name="Priya Kumari" userId="1be77371cd69de9b" providerId="LiveId" clId="{48DC05D2-22BF-49EF-878A-8070C7B6EADB}" dt="2025-01-07T16:29:29.631" v="80" actId="20577"/>
        <pc:sldMkLst>
          <pc:docMk/>
          <pc:sldMk cId="1264055785" sldId="258"/>
        </pc:sldMkLst>
        <pc:spChg chg="mod">
          <ac:chgData name="Priya Kumari" userId="1be77371cd69de9b" providerId="LiveId" clId="{48DC05D2-22BF-49EF-878A-8070C7B6EADB}" dt="2025-01-07T16:29:29.631" v="80" actId="20577"/>
          <ac:spMkLst>
            <pc:docMk/>
            <pc:sldMk cId="1264055785" sldId="258"/>
            <ac:spMk id="2" creationId="{1604B44A-4C08-83F7-B0C9-9B80E79E5579}"/>
          </ac:spMkLst>
        </pc:spChg>
      </pc:sldChg>
      <pc:sldChg chg="addSp modSp mod">
        <pc:chgData name="Priya Kumari" userId="1be77371cd69de9b" providerId="LiveId" clId="{48DC05D2-22BF-49EF-878A-8070C7B6EADB}" dt="2025-01-07T16:30:02.579" v="88" actId="255"/>
        <pc:sldMkLst>
          <pc:docMk/>
          <pc:sldMk cId="2050282664" sldId="259"/>
        </pc:sldMkLst>
        <pc:spChg chg="mod">
          <ac:chgData name="Priya Kumari" userId="1be77371cd69de9b" providerId="LiveId" clId="{48DC05D2-22BF-49EF-878A-8070C7B6EADB}" dt="2025-01-07T16:30:02.579" v="88" actId="255"/>
          <ac:spMkLst>
            <pc:docMk/>
            <pc:sldMk cId="2050282664" sldId="259"/>
            <ac:spMk id="2" creationId="{1FAF0E19-E8FC-0FB5-52B7-F1906F733980}"/>
          </ac:spMkLst>
        </pc:spChg>
        <pc:picChg chg="add mod">
          <ac:chgData name="Priya Kumari" userId="1be77371cd69de9b" providerId="LiveId" clId="{48DC05D2-22BF-49EF-878A-8070C7B6EADB}" dt="2025-01-07T16:13:13.480" v="3" actId="14100"/>
          <ac:picMkLst>
            <pc:docMk/>
            <pc:sldMk cId="2050282664" sldId="259"/>
            <ac:picMk id="5" creationId="{5D7867B2-4032-B9CB-C854-30AA5E1767D5}"/>
          </ac:picMkLst>
        </pc:picChg>
      </pc:sldChg>
      <pc:sldChg chg="addSp delSp modSp mod">
        <pc:chgData name="Priya Kumari" userId="1be77371cd69de9b" providerId="LiveId" clId="{48DC05D2-22BF-49EF-878A-8070C7B6EADB}" dt="2025-01-07T16:29:50.485" v="87" actId="255"/>
        <pc:sldMkLst>
          <pc:docMk/>
          <pc:sldMk cId="1943164923" sldId="260"/>
        </pc:sldMkLst>
        <pc:spChg chg="mod">
          <ac:chgData name="Priya Kumari" userId="1be77371cd69de9b" providerId="LiveId" clId="{48DC05D2-22BF-49EF-878A-8070C7B6EADB}" dt="2025-01-07T16:29:50.485" v="87" actId="255"/>
          <ac:spMkLst>
            <pc:docMk/>
            <pc:sldMk cId="1943164923" sldId="260"/>
            <ac:spMk id="2" creationId="{3EB69EA5-010C-A114-37C2-8FA5E87404A6}"/>
          </ac:spMkLst>
        </pc:spChg>
        <pc:spChg chg="del">
          <ac:chgData name="Priya Kumari" userId="1be77371cd69de9b" providerId="LiveId" clId="{48DC05D2-22BF-49EF-878A-8070C7B6EADB}" dt="2025-01-07T16:14:22.423" v="13" actId="22"/>
          <ac:spMkLst>
            <pc:docMk/>
            <pc:sldMk cId="1943164923" sldId="260"/>
            <ac:spMk id="3" creationId="{188974AD-7EEC-AD7B-4B1D-813CC36B2F56}"/>
          </ac:spMkLst>
        </pc:spChg>
        <pc:spChg chg="add del">
          <ac:chgData name="Priya Kumari" userId="1be77371cd69de9b" providerId="LiveId" clId="{48DC05D2-22BF-49EF-878A-8070C7B6EADB}" dt="2025-01-07T16:13:49.359" v="8" actId="22"/>
          <ac:spMkLst>
            <pc:docMk/>
            <pc:sldMk cId="1943164923" sldId="260"/>
            <ac:spMk id="5" creationId="{A37A0ECE-E5D6-9672-EAA7-F9CA26CC91A2}"/>
          </ac:spMkLst>
        </pc:spChg>
        <pc:spChg chg="add del">
          <ac:chgData name="Priya Kumari" userId="1be77371cd69de9b" providerId="LiveId" clId="{48DC05D2-22BF-49EF-878A-8070C7B6EADB}" dt="2025-01-07T16:14:06.725" v="10" actId="22"/>
          <ac:spMkLst>
            <pc:docMk/>
            <pc:sldMk cId="1943164923" sldId="260"/>
            <ac:spMk id="7" creationId="{E218D43A-EC65-C088-5EC9-74F270E6921A}"/>
          </ac:spMkLst>
        </pc:spChg>
        <pc:spChg chg="add del mod">
          <ac:chgData name="Priya Kumari" userId="1be77371cd69de9b" providerId="LiveId" clId="{48DC05D2-22BF-49EF-878A-8070C7B6EADB}" dt="2025-01-07T16:15:23.267" v="17" actId="22"/>
          <ac:spMkLst>
            <pc:docMk/>
            <pc:sldMk cId="1943164923" sldId="260"/>
            <ac:spMk id="11" creationId="{86FE3154-1D48-3CDB-1E2C-E604EB9F6867}"/>
          </ac:spMkLst>
        </pc:spChg>
        <pc:picChg chg="add del mod ord">
          <ac:chgData name="Priya Kumari" userId="1be77371cd69de9b" providerId="LiveId" clId="{48DC05D2-22BF-49EF-878A-8070C7B6EADB}" dt="2025-01-07T16:15:13.082" v="16" actId="21"/>
          <ac:picMkLst>
            <pc:docMk/>
            <pc:sldMk cId="1943164923" sldId="260"/>
            <ac:picMk id="9" creationId="{EFA1DC42-FB6A-BE9C-0EF4-F39354C037BC}"/>
          </ac:picMkLst>
        </pc:picChg>
        <pc:picChg chg="add mod ord">
          <ac:chgData name="Priya Kumari" userId="1be77371cd69de9b" providerId="LiveId" clId="{48DC05D2-22BF-49EF-878A-8070C7B6EADB}" dt="2025-01-07T16:15:23.267" v="17" actId="22"/>
          <ac:picMkLst>
            <pc:docMk/>
            <pc:sldMk cId="1943164923" sldId="260"/>
            <ac:picMk id="13" creationId="{22DFD8B8-3C84-862D-D4DF-A6022C83D8D4}"/>
          </ac:picMkLst>
        </pc:picChg>
      </pc:sldChg>
      <pc:sldChg chg="addSp delSp modSp mod">
        <pc:chgData name="Priya Kumari" userId="1be77371cd69de9b" providerId="LiveId" clId="{48DC05D2-22BF-49EF-878A-8070C7B6EADB}" dt="2025-01-07T16:30:15.541" v="92" actId="255"/>
        <pc:sldMkLst>
          <pc:docMk/>
          <pc:sldMk cId="451084401" sldId="261"/>
        </pc:sldMkLst>
        <pc:spChg chg="mod">
          <ac:chgData name="Priya Kumari" userId="1be77371cd69de9b" providerId="LiveId" clId="{48DC05D2-22BF-49EF-878A-8070C7B6EADB}" dt="2025-01-07T16:30:15.541" v="92" actId="255"/>
          <ac:spMkLst>
            <pc:docMk/>
            <pc:sldMk cId="451084401" sldId="261"/>
            <ac:spMk id="2" creationId="{4A250502-B3F5-FA74-C415-341D047356C5}"/>
          </ac:spMkLst>
        </pc:spChg>
        <pc:spChg chg="del">
          <ac:chgData name="Priya Kumari" userId="1be77371cd69de9b" providerId="LiveId" clId="{48DC05D2-22BF-49EF-878A-8070C7B6EADB}" dt="2025-01-07T16:15:41.371" v="18" actId="22"/>
          <ac:spMkLst>
            <pc:docMk/>
            <pc:sldMk cId="451084401" sldId="261"/>
            <ac:spMk id="3" creationId="{8F912B27-1DED-FCF5-CD46-33066A3AB40B}"/>
          </ac:spMkLst>
        </pc:spChg>
        <pc:picChg chg="add mod ord">
          <ac:chgData name="Priya Kumari" userId="1be77371cd69de9b" providerId="LiveId" clId="{48DC05D2-22BF-49EF-878A-8070C7B6EADB}" dt="2025-01-07T16:15:41.371" v="18" actId="22"/>
          <ac:picMkLst>
            <pc:docMk/>
            <pc:sldMk cId="451084401" sldId="261"/>
            <ac:picMk id="5" creationId="{0492F544-BBE5-DBE7-1321-6D0317904F7F}"/>
          </ac:picMkLst>
        </pc:picChg>
      </pc:sldChg>
      <pc:sldChg chg="addSp delSp modSp new mod">
        <pc:chgData name="Priya Kumari" userId="1be77371cd69de9b" providerId="LiveId" clId="{48DC05D2-22BF-49EF-878A-8070C7B6EADB}" dt="2025-01-07T16:30:26.548" v="96" actId="255"/>
        <pc:sldMkLst>
          <pc:docMk/>
          <pc:sldMk cId="466743026" sldId="262"/>
        </pc:sldMkLst>
        <pc:spChg chg="mod">
          <ac:chgData name="Priya Kumari" userId="1be77371cd69de9b" providerId="LiveId" clId="{48DC05D2-22BF-49EF-878A-8070C7B6EADB}" dt="2025-01-07T16:30:26.548" v="96" actId="255"/>
          <ac:spMkLst>
            <pc:docMk/>
            <pc:sldMk cId="466743026" sldId="262"/>
            <ac:spMk id="2" creationId="{B0E44E81-3F36-0B69-6B75-E593B99714FB}"/>
          </ac:spMkLst>
        </pc:spChg>
        <pc:spChg chg="del">
          <ac:chgData name="Priya Kumari" userId="1be77371cd69de9b" providerId="LiveId" clId="{48DC05D2-22BF-49EF-878A-8070C7B6EADB}" dt="2025-01-07T16:19:16.442" v="33" actId="22"/>
          <ac:spMkLst>
            <pc:docMk/>
            <pc:sldMk cId="466743026" sldId="262"/>
            <ac:spMk id="3" creationId="{789CEA53-3BB5-731E-6DDF-E437B6BA6E4E}"/>
          </ac:spMkLst>
        </pc:spChg>
        <pc:picChg chg="add mod ord">
          <ac:chgData name="Priya Kumari" userId="1be77371cd69de9b" providerId="LiveId" clId="{48DC05D2-22BF-49EF-878A-8070C7B6EADB}" dt="2025-01-07T16:19:19.345" v="34" actId="14100"/>
          <ac:picMkLst>
            <pc:docMk/>
            <pc:sldMk cId="466743026" sldId="262"/>
            <ac:picMk id="5" creationId="{DDC9A3AE-5312-EAE2-1F5F-1742F6E8075A}"/>
          </ac:picMkLst>
        </pc:picChg>
      </pc:sldChg>
      <pc:sldChg chg="addSp delSp modSp new mod">
        <pc:chgData name="Priya Kumari" userId="1be77371cd69de9b" providerId="LiveId" clId="{48DC05D2-22BF-49EF-878A-8070C7B6EADB}" dt="2025-01-07T16:30:36.001" v="100" actId="255"/>
        <pc:sldMkLst>
          <pc:docMk/>
          <pc:sldMk cId="2542326133" sldId="263"/>
        </pc:sldMkLst>
        <pc:spChg chg="mod">
          <ac:chgData name="Priya Kumari" userId="1be77371cd69de9b" providerId="LiveId" clId="{48DC05D2-22BF-49EF-878A-8070C7B6EADB}" dt="2025-01-07T16:30:36.001" v="100" actId="255"/>
          <ac:spMkLst>
            <pc:docMk/>
            <pc:sldMk cId="2542326133" sldId="263"/>
            <ac:spMk id="2" creationId="{E8A95889-A491-3970-9316-6A8ADFBD3D6F}"/>
          </ac:spMkLst>
        </pc:spChg>
        <pc:spChg chg="del">
          <ac:chgData name="Priya Kumari" userId="1be77371cd69de9b" providerId="LiveId" clId="{48DC05D2-22BF-49EF-878A-8070C7B6EADB}" dt="2025-01-07T16:19:59.809" v="37" actId="22"/>
          <ac:spMkLst>
            <pc:docMk/>
            <pc:sldMk cId="2542326133" sldId="263"/>
            <ac:spMk id="3" creationId="{3C15D47C-C8E7-A3C6-0C12-2C98A5783F33}"/>
          </ac:spMkLst>
        </pc:spChg>
        <pc:picChg chg="add mod ord">
          <ac:chgData name="Priya Kumari" userId="1be77371cd69de9b" providerId="LiveId" clId="{48DC05D2-22BF-49EF-878A-8070C7B6EADB}" dt="2025-01-07T16:20:02.285" v="38" actId="14100"/>
          <ac:picMkLst>
            <pc:docMk/>
            <pc:sldMk cId="2542326133" sldId="263"/>
            <ac:picMk id="5" creationId="{523CA178-155A-0D29-BC23-B4FC5319DFA6}"/>
          </ac:picMkLst>
        </pc:picChg>
      </pc:sldChg>
      <pc:sldChg chg="addSp delSp modSp new mod">
        <pc:chgData name="Priya Kumari" userId="1be77371cd69de9b" providerId="LiveId" clId="{48DC05D2-22BF-49EF-878A-8070C7B6EADB}" dt="2025-01-07T16:30:46.667" v="105" actId="255"/>
        <pc:sldMkLst>
          <pc:docMk/>
          <pc:sldMk cId="333341544" sldId="264"/>
        </pc:sldMkLst>
        <pc:spChg chg="mod">
          <ac:chgData name="Priya Kumari" userId="1be77371cd69de9b" providerId="LiveId" clId="{48DC05D2-22BF-49EF-878A-8070C7B6EADB}" dt="2025-01-07T16:30:46.667" v="105" actId="255"/>
          <ac:spMkLst>
            <pc:docMk/>
            <pc:sldMk cId="333341544" sldId="264"/>
            <ac:spMk id="2" creationId="{761DB18A-D0BC-1A59-8987-E29D048745AD}"/>
          </ac:spMkLst>
        </pc:spChg>
        <pc:spChg chg="del">
          <ac:chgData name="Priya Kumari" userId="1be77371cd69de9b" providerId="LiveId" clId="{48DC05D2-22BF-49EF-878A-8070C7B6EADB}" dt="2025-01-07T16:23:15.864" v="39" actId="22"/>
          <ac:spMkLst>
            <pc:docMk/>
            <pc:sldMk cId="333341544" sldId="264"/>
            <ac:spMk id="3" creationId="{BAF76E91-CCA4-6171-080A-411043B933FF}"/>
          </ac:spMkLst>
        </pc:spChg>
        <pc:picChg chg="add mod ord">
          <ac:chgData name="Priya Kumari" userId="1be77371cd69de9b" providerId="LiveId" clId="{48DC05D2-22BF-49EF-878A-8070C7B6EADB}" dt="2025-01-07T16:23:15.864" v="39" actId="22"/>
          <ac:picMkLst>
            <pc:docMk/>
            <pc:sldMk cId="333341544" sldId="264"/>
            <ac:picMk id="5" creationId="{AC517F32-7F2C-14F9-922D-131E9041BB45}"/>
          </ac:picMkLst>
        </pc:picChg>
      </pc:sldChg>
      <pc:sldChg chg="addSp delSp modSp new mod">
        <pc:chgData name="Priya Kumari" userId="1be77371cd69de9b" providerId="LiveId" clId="{48DC05D2-22BF-49EF-878A-8070C7B6EADB}" dt="2025-01-07T16:31:00.757" v="109" actId="255"/>
        <pc:sldMkLst>
          <pc:docMk/>
          <pc:sldMk cId="3096717604" sldId="265"/>
        </pc:sldMkLst>
        <pc:spChg chg="mod">
          <ac:chgData name="Priya Kumari" userId="1be77371cd69de9b" providerId="LiveId" clId="{48DC05D2-22BF-49EF-878A-8070C7B6EADB}" dt="2025-01-07T16:31:00.757" v="109" actId="255"/>
          <ac:spMkLst>
            <pc:docMk/>
            <pc:sldMk cId="3096717604" sldId="265"/>
            <ac:spMk id="2" creationId="{7C9D4AAD-BB58-9525-25F8-3E3C10AD8F75}"/>
          </ac:spMkLst>
        </pc:spChg>
        <pc:spChg chg="del">
          <ac:chgData name="Priya Kumari" userId="1be77371cd69de9b" providerId="LiveId" clId="{48DC05D2-22BF-49EF-878A-8070C7B6EADB}" dt="2025-01-07T16:25:03.937" v="48" actId="22"/>
          <ac:spMkLst>
            <pc:docMk/>
            <pc:sldMk cId="3096717604" sldId="265"/>
            <ac:spMk id="3" creationId="{DD57D4EE-8AEA-045A-D624-67759F5C56E4}"/>
          </ac:spMkLst>
        </pc:spChg>
        <pc:picChg chg="add mod ord">
          <ac:chgData name="Priya Kumari" userId="1be77371cd69de9b" providerId="LiveId" clId="{48DC05D2-22BF-49EF-878A-8070C7B6EADB}" dt="2025-01-07T16:25:06.118" v="49" actId="14100"/>
          <ac:picMkLst>
            <pc:docMk/>
            <pc:sldMk cId="3096717604" sldId="265"/>
            <ac:picMk id="5" creationId="{A86AB192-9CFE-3857-E446-841B3741ED6A}"/>
          </ac:picMkLst>
        </pc:picChg>
      </pc:sldChg>
      <pc:sldChg chg="addSp delSp modSp new mod">
        <pc:chgData name="Priya Kumari" userId="1be77371cd69de9b" providerId="LiveId" clId="{48DC05D2-22BF-49EF-878A-8070C7B6EADB}" dt="2025-01-07T16:31:10.439" v="110" actId="255"/>
        <pc:sldMkLst>
          <pc:docMk/>
          <pc:sldMk cId="1878092569" sldId="266"/>
        </pc:sldMkLst>
        <pc:spChg chg="mod">
          <ac:chgData name="Priya Kumari" userId="1be77371cd69de9b" providerId="LiveId" clId="{48DC05D2-22BF-49EF-878A-8070C7B6EADB}" dt="2025-01-07T16:31:10.439" v="110" actId="255"/>
          <ac:spMkLst>
            <pc:docMk/>
            <pc:sldMk cId="1878092569" sldId="266"/>
            <ac:spMk id="2" creationId="{68EC0BCA-99CA-942C-6B55-40E6EA2CA517}"/>
          </ac:spMkLst>
        </pc:spChg>
        <pc:spChg chg="del">
          <ac:chgData name="Priya Kumari" userId="1be77371cd69de9b" providerId="LiveId" clId="{48DC05D2-22BF-49EF-878A-8070C7B6EADB}" dt="2025-01-07T16:25:59.628" v="50" actId="22"/>
          <ac:spMkLst>
            <pc:docMk/>
            <pc:sldMk cId="1878092569" sldId="266"/>
            <ac:spMk id="3" creationId="{A7E7C1F0-843E-6808-4A34-546129B15D60}"/>
          </ac:spMkLst>
        </pc:spChg>
        <pc:picChg chg="add mod ord">
          <ac:chgData name="Priya Kumari" userId="1be77371cd69de9b" providerId="LiveId" clId="{48DC05D2-22BF-49EF-878A-8070C7B6EADB}" dt="2025-01-07T16:25:59.628" v="50" actId="22"/>
          <ac:picMkLst>
            <pc:docMk/>
            <pc:sldMk cId="1878092569" sldId="266"/>
            <ac:picMk id="5" creationId="{2157FB95-22DA-4F7D-9245-6C7A111C0A32}"/>
          </ac:picMkLst>
        </pc:picChg>
      </pc:sldChg>
      <pc:sldChg chg="addSp delSp modSp new mod">
        <pc:chgData name="Priya Kumari" userId="1be77371cd69de9b" providerId="LiveId" clId="{48DC05D2-22BF-49EF-878A-8070C7B6EADB}" dt="2025-01-07T16:31:17.569" v="111" actId="255"/>
        <pc:sldMkLst>
          <pc:docMk/>
          <pc:sldMk cId="2957998281" sldId="267"/>
        </pc:sldMkLst>
        <pc:spChg chg="mod">
          <ac:chgData name="Priya Kumari" userId="1be77371cd69de9b" providerId="LiveId" clId="{48DC05D2-22BF-49EF-878A-8070C7B6EADB}" dt="2025-01-07T16:31:17.569" v="111" actId="255"/>
          <ac:spMkLst>
            <pc:docMk/>
            <pc:sldMk cId="2957998281" sldId="267"/>
            <ac:spMk id="2" creationId="{C78E9664-7F01-0040-48CD-356FB11C2185}"/>
          </ac:spMkLst>
        </pc:spChg>
        <pc:spChg chg="del">
          <ac:chgData name="Priya Kumari" userId="1be77371cd69de9b" providerId="LiveId" clId="{48DC05D2-22BF-49EF-878A-8070C7B6EADB}" dt="2025-01-07T16:26:30.051" v="51" actId="22"/>
          <ac:spMkLst>
            <pc:docMk/>
            <pc:sldMk cId="2957998281" sldId="267"/>
            <ac:spMk id="3" creationId="{80E30C9B-73EA-7BD7-2ACA-E0DCE05591E8}"/>
          </ac:spMkLst>
        </pc:spChg>
        <pc:picChg chg="add mod ord">
          <ac:chgData name="Priya Kumari" userId="1be77371cd69de9b" providerId="LiveId" clId="{48DC05D2-22BF-49EF-878A-8070C7B6EADB}" dt="2025-01-07T16:26:30.051" v="51" actId="22"/>
          <ac:picMkLst>
            <pc:docMk/>
            <pc:sldMk cId="2957998281" sldId="267"/>
            <ac:picMk id="5" creationId="{808DF474-0F02-281A-0625-9540BC7E8400}"/>
          </ac:picMkLst>
        </pc:picChg>
      </pc:sldChg>
      <pc:sldChg chg="new">
        <pc:chgData name="Priya Kumari" userId="1be77371cd69de9b" providerId="LiveId" clId="{48DC05D2-22BF-49EF-878A-8070C7B6EADB}" dt="2025-01-07T16:15:46.209" v="25" actId="680"/>
        <pc:sldMkLst>
          <pc:docMk/>
          <pc:sldMk cId="407633180" sldId="268"/>
        </pc:sldMkLst>
      </pc:sldChg>
      <pc:sldChg chg="new">
        <pc:chgData name="Priya Kumari" userId="1be77371cd69de9b" providerId="LiveId" clId="{48DC05D2-22BF-49EF-878A-8070C7B6EADB}" dt="2025-01-07T16:15:46.359" v="26" actId="680"/>
        <pc:sldMkLst>
          <pc:docMk/>
          <pc:sldMk cId="19203645" sldId="269"/>
        </pc:sldMkLst>
      </pc:sldChg>
      <pc:sldChg chg="new">
        <pc:chgData name="Priya Kumari" userId="1be77371cd69de9b" providerId="LiveId" clId="{48DC05D2-22BF-49EF-878A-8070C7B6EADB}" dt="2025-01-07T16:15:46.519" v="27" actId="680"/>
        <pc:sldMkLst>
          <pc:docMk/>
          <pc:sldMk cId="1691088762" sldId="270"/>
        </pc:sldMkLst>
      </pc:sldChg>
      <pc:sldChg chg="new">
        <pc:chgData name="Priya Kumari" userId="1be77371cd69de9b" providerId="LiveId" clId="{48DC05D2-22BF-49EF-878A-8070C7B6EADB}" dt="2025-01-07T16:15:46.675" v="28" actId="680"/>
        <pc:sldMkLst>
          <pc:docMk/>
          <pc:sldMk cId="4050805910" sldId="271"/>
        </pc:sldMkLst>
      </pc:sldChg>
      <pc:sldChg chg="new">
        <pc:chgData name="Priya Kumari" userId="1be77371cd69de9b" providerId="LiveId" clId="{48DC05D2-22BF-49EF-878A-8070C7B6EADB}" dt="2025-01-07T16:15:46.832" v="29" actId="680"/>
        <pc:sldMkLst>
          <pc:docMk/>
          <pc:sldMk cId="1786122959" sldId="272"/>
        </pc:sldMkLst>
      </pc:sldChg>
      <pc:sldChg chg="new">
        <pc:chgData name="Priya Kumari" userId="1be77371cd69de9b" providerId="LiveId" clId="{48DC05D2-22BF-49EF-878A-8070C7B6EADB}" dt="2025-01-07T16:15:47.010" v="30" actId="680"/>
        <pc:sldMkLst>
          <pc:docMk/>
          <pc:sldMk cId="3527583622" sldId="273"/>
        </pc:sldMkLst>
      </pc:sldChg>
      <pc:sldChg chg="addSp delSp modSp new mod ord">
        <pc:chgData name="Priya Kumari" userId="1be77371cd69de9b" providerId="LiveId" clId="{48DC05D2-22BF-49EF-878A-8070C7B6EADB}" dt="2025-01-07T16:28:38.239" v="72" actId="14100"/>
        <pc:sldMkLst>
          <pc:docMk/>
          <pc:sldMk cId="4208649666" sldId="274"/>
        </pc:sldMkLst>
        <pc:spChg chg="mod">
          <ac:chgData name="Priya Kumari" userId="1be77371cd69de9b" providerId="LiveId" clId="{48DC05D2-22BF-49EF-878A-8070C7B6EADB}" dt="2025-01-07T16:28:26.113" v="68" actId="122"/>
          <ac:spMkLst>
            <pc:docMk/>
            <pc:sldMk cId="4208649666" sldId="274"/>
            <ac:spMk id="2" creationId="{72053571-1DB0-392E-0C33-DAEA026E5CF7}"/>
          </ac:spMkLst>
        </pc:spChg>
        <pc:spChg chg="del">
          <ac:chgData name="Priya Kumari" userId="1be77371cd69de9b" providerId="LiveId" clId="{48DC05D2-22BF-49EF-878A-8070C7B6EADB}" dt="2025-01-07T16:27:58.988" v="55" actId="22"/>
          <ac:spMkLst>
            <pc:docMk/>
            <pc:sldMk cId="4208649666" sldId="274"/>
            <ac:spMk id="3" creationId="{399945FB-F002-497E-D4E4-A10C45112D08}"/>
          </ac:spMkLst>
        </pc:spChg>
        <pc:picChg chg="add mod ord">
          <ac:chgData name="Priya Kumari" userId="1be77371cd69de9b" providerId="LiveId" clId="{48DC05D2-22BF-49EF-878A-8070C7B6EADB}" dt="2025-01-07T16:28:38.239" v="72" actId="14100"/>
          <ac:picMkLst>
            <pc:docMk/>
            <pc:sldMk cId="4208649666" sldId="274"/>
            <ac:picMk id="5" creationId="{47BB773F-6763-F10A-3F3B-B80B7537B59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79B19-FFBE-EB00-5736-9DDE44EAA2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536CF0-397F-A7F5-0E99-5F10B96AF3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160D5CF-525A-D1A2-EACB-9ED9F62003EF}"/>
              </a:ext>
            </a:extLst>
          </p:cNvPr>
          <p:cNvSpPr>
            <a:spLocks noGrp="1"/>
          </p:cNvSpPr>
          <p:nvPr>
            <p:ph type="dt" sz="half" idx="10"/>
          </p:nvPr>
        </p:nvSpPr>
        <p:spPr/>
        <p:txBody>
          <a:bodyPr/>
          <a:lstStyle/>
          <a:p>
            <a:fld id="{6ACC518A-3848-4473-B753-29F6C4F68B70}" type="datetimeFigureOut">
              <a:rPr lang="en-IN" smtClean="0"/>
              <a:t>07-01-2025</a:t>
            </a:fld>
            <a:endParaRPr lang="en-IN"/>
          </a:p>
        </p:txBody>
      </p:sp>
      <p:sp>
        <p:nvSpPr>
          <p:cNvPr id="5" name="Footer Placeholder 4">
            <a:extLst>
              <a:ext uri="{FF2B5EF4-FFF2-40B4-BE49-F238E27FC236}">
                <a16:creationId xmlns:a16="http://schemas.microsoft.com/office/drawing/2014/main" id="{1B690DE9-5EF1-C2ED-8615-E1BC722E07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E215A6-E651-5175-8D99-0C01C6D7F218}"/>
              </a:ext>
            </a:extLst>
          </p:cNvPr>
          <p:cNvSpPr>
            <a:spLocks noGrp="1"/>
          </p:cNvSpPr>
          <p:nvPr>
            <p:ph type="sldNum" sz="quarter" idx="12"/>
          </p:nvPr>
        </p:nvSpPr>
        <p:spPr/>
        <p:txBody>
          <a:bodyPr/>
          <a:lstStyle/>
          <a:p>
            <a:fld id="{17AB30FE-EB10-47EB-A1C2-D15F874DC643}" type="slidenum">
              <a:rPr lang="en-IN" smtClean="0"/>
              <a:t>‹#›</a:t>
            </a:fld>
            <a:endParaRPr lang="en-IN"/>
          </a:p>
        </p:txBody>
      </p:sp>
    </p:spTree>
    <p:extLst>
      <p:ext uri="{BB962C8B-B14F-4D97-AF65-F5344CB8AC3E}">
        <p14:creationId xmlns:p14="http://schemas.microsoft.com/office/powerpoint/2010/main" val="292286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CF62-71E4-9E80-BF99-9E920E4AF3B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D1532C-495C-BB72-ECCD-8AE248DC01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718FDB-1D32-4CFC-66BF-3C8AB72135BB}"/>
              </a:ext>
            </a:extLst>
          </p:cNvPr>
          <p:cNvSpPr>
            <a:spLocks noGrp="1"/>
          </p:cNvSpPr>
          <p:nvPr>
            <p:ph type="dt" sz="half" idx="10"/>
          </p:nvPr>
        </p:nvSpPr>
        <p:spPr/>
        <p:txBody>
          <a:bodyPr/>
          <a:lstStyle/>
          <a:p>
            <a:fld id="{6ACC518A-3848-4473-B753-29F6C4F68B70}" type="datetimeFigureOut">
              <a:rPr lang="en-IN" smtClean="0"/>
              <a:t>07-01-2025</a:t>
            </a:fld>
            <a:endParaRPr lang="en-IN"/>
          </a:p>
        </p:txBody>
      </p:sp>
      <p:sp>
        <p:nvSpPr>
          <p:cNvPr id="5" name="Footer Placeholder 4">
            <a:extLst>
              <a:ext uri="{FF2B5EF4-FFF2-40B4-BE49-F238E27FC236}">
                <a16:creationId xmlns:a16="http://schemas.microsoft.com/office/drawing/2014/main" id="{840FE0C5-2521-2EB1-BFB9-98D0BA7A96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E3F21C-776D-5603-1AD8-4EE46BC96BBF}"/>
              </a:ext>
            </a:extLst>
          </p:cNvPr>
          <p:cNvSpPr>
            <a:spLocks noGrp="1"/>
          </p:cNvSpPr>
          <p:nvPr>
            <p:ph type="sldNum" sz="quarter" idx="12"/>
          </p:nvPr>
        </p:nvSpPr>
        <p:spPr/>
        <p:txBody>
          <a:bodyPr/>
          <a:lstStyle/>
          <a:p>
            <a:fld id="{17AB30FE-EB10-47EB-A1C2-D15F874DC643}" type="slidenum">
              <a:rPr lang="en-IN" smtClean="0"/>
              <a:t>‹#›</a:t>
            </a:fld>
            <a:endParaRPr lang="en-IN"/>
          </a:p>
        </p:txBody>
      </p:sp>
    </p:spTree>
    <p:extLst>
      <p:ext uri="{BB962C8B-B14F-4D97-AF65-F5344CB8AC3E}">
        <p14:creationId xmlns:p14="http://schemas.microsoft.com/office/powerpoint/2010/main" val="96963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6EEF8B-AD66-5C87-66C0-5DF8E9A16A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EF2904-20FC-E227-44D8-4B1781CB82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3EA2DD-1F78-9299-CC0A-BACEB2911D67}"/>
              </a:ext>
            </a:extLst>
          </p:cNvPr>
          <p:cNvSpPr>
            <a:spLocks noGrp="1"/>
          </p:cNvSpPr>
          <p:nvPr>
            <p:ph type="dt" sz="half" idx="10"/>
          </p:nvPr>
        </p:nvSpPr>
        <p:spPr/>
        <p:txBody>
          <a:bodyPr/>
          <a:lstStyle/>
          <a:p>
            <a:fld id="{6ACC518A-3848-4473-B753-29F6C4F68B70}" type="datetimeFigureOut">
              <a:rPr lang="en-IN" smtClean="0"/>
              <a:t>07-01-2025</a:t>
            </a:fld>
            <a:endParaRPr lang="en-IN"/>
          </a:p>
        </p:txBody>
      </p:sp>
      <p:sp>
        <p:nvSpPr>
          <p:cNvPr id="5" name="Footer Placeholder 4">
            <a:extLst>
              <a:ext uri="{FF2B5EF4-FFF2-40B4-BE49-F238E27FC236}">
                <a16:creationId xmlns:a16="http://schemas.microsoft.com/office/drawing/2014/main" id="{FFBF5E60-D2DC-FC18-7947-59E2AF80A1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0598C4-A08F-CD7D-B698-F7BD0E04078B}"/>
              </a:ext>
            </a:extLst>
          </p:cNvPr>
          <p:cNvSpPr>
            <a:spLocks noGrp="1"/>
          </p:cNvSpPr>
          <p:nvPr>
            <p:ph type="sldNum" sz="quarter" idx="12"/>
          </p:nvPr>
        </p:nvSpPr>
        <p:spPr/>
        <p:txBody>
          <a:bodyPr/>
          <a:lstStyle/>
          <a:p>
            <a:fld id="{17AB30FE-EB10-47EB-A1C2-D15F874DC643}" type="slidenum">
              <a:rPr lang="en-IN" smtClean="0"/>
              <a:t>‹#›</a:t>
            </a:fld>
            <a:endParaRPr lang="en-IN"/>
          </a:p>
        </p:txBody>
      </p:sp>
    </p:spTree>
    <p:extLst>
      <p:ext uri="{BB962C8B-B14F-4D97-AF65-F5344CB8AC3E}">
        <p14:creationId xmlns:p14="http://schemas.microsoft.com/office/powerpoint/2010/main" val="3061968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6FF00-3F55-EB05-B0DF-660AA31BBA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7E41BC-9172-CF78-5B1D-72AEAFA0BD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7B636F-3C03-9357-6B87-28C74247ABB8}"/>
              </a:ext>
            </a:extLst>
          </p:cNvPr>
          <p:cNvSpPr>
            <a:spLocks noGrp="1"/>
          </p:cNvSpPr>
          <p:nvPr>
            <p:ph type="dt" sz="half" idx="10"/>
          </p:nvPr>
        </p:nvSpPr>
        <p:spPr/>
        <p:txBody>
          <a:bodyPr/>
          <a:lstStyle/>
          <a:p>
            <a:fld id="{6ACC518A-3848-4473-B753-29F6C4F68B70}" type="datetimeFigureOut">
              <a:rPr lang="en-IN" smtClean="0"/>
              <a:t>07-01-2025</a:t>
            </a:fld>
            <a:endParaRPr lang="en-IN"/>
          </a:p>
        </p:txBody>
      </p:sp>
      <p:sp>
        <p:nvSpPr>
          <p:cNvPr id="5" name="Footer Placeholder 4">
            <a:extLst>
              <a:ext uri="{FF2B5EF4-FFF2-40B4-BE49-F238E27FC236}">
                <a16:creationId xmlns:a16="http://schemas.microsoft.com/office/drawing/2014/main" id="{E492286A-4895-5CB6-0BAD-C1B6918831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05CF51-110B-7E3A-6142-B59ACCA7DC2A}"/>
              </a:ext>
            </a:extLst>
          </p:cNvPr>
          <p:cNvSpPr>
            <a:spLocks noGrp="1"/>
          </p:cNvSpPr>
          <p:nvPr>
            <p:ph type="sldNum" sz="quarter" idx="12"/>
          </p:nvPr>
        </p:nvSpPr>
        <p:spPr/>
        <p:txBody>
          <a:bodyPr/>
          <a:lstStyle/>
          <a:p>
            <a:fld id="{17AB30FE-EB10-47EB-A1C2-D15F874DC643}" type="slidenum">
              <a:rPr lang="en-IN" smtClean="0"/>
              <a:t>‹#›</a:t>
            </a:fld>
            <a:endParaRPr lang="en-IN"/>
          </a:p>
        </p:txBody>
      </p:sp>
    </p:spTree>
    <p:extLst>
      <p:ext uri="{BB962C8B-B14F-4D97-AF65-F5344CB8AC3E}">
        <p14:creationId xmlns:p14="http://schemas.microsoft.com/office/powerpoint/2010/main" val="699297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FAA61-4B10-8AF4-93EA-EF34E523E6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52A4E00-BE4C-C90A-4236-CE6305BFD1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69B5F8-DA80-7DD0-E8DB-BF9C49A5B120}"/>
              </a:ext>
            </a:extLst>
          </p:cNvPr>
          <p:cNvSpPr>
            <a:spLocks noGrp="1"/>
          </p:cNvSpPr>
          <p:nvPr>
            <p:ph type="dt" sz="half" idx="10"/>
          </p:nvPr>
        </p:nvSpPr>
        <p:spPr/>
        <p:txBody>
          <a:bodyPr/>
          <a:lstStyle/>
          <a:p>
            <a:fld id="{6ACC518A-3848-4473-B753-29F6C4F68B70}" type="datetimeFigureOut">
              <a:rPr lang="en-IN" smtClean="0"/>
              <a:t>07-01-2025</a:t>
            </a:fld>
            <a:endParaRPr lang="en-IN"/>
          </a:p>
        </p:txBody>
      </p:sp>
      <p:sp>
        <p:nvSpPr>
          <p:cNvPr id="5" name="Footer Placeholder 4">
            <a:extLst>
              <a:ext uri="{FF2B5EF4-FFF2-40B4-BE49-F238E27FC236}">
                <a16:creationId xmlns:a16="http://schemas.microsoft.com/office/drawing/2014/main" id="{B324FAE3-C654-0FB7-9084-5E1420097C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CE562E-C718-B215-AA34-58ED1901B4F9}"/>
              </a:ext>
            </a:extLst>
          </p:cNvPr>
          <p:cNvSpPr>
            <a:spLocks noGrp="1"/>
          </p:cNvSpPr>
          <p:nvPr>
            <p:ph type="sldNum" sz="quarter" idx="12"/>
          </p:nvPr>
        </p:nvSpPr>
        <p:spPr/>
        <p:txBody>
          <a:bodyPr/>
          <a:lstStyle/>
          <a:p>
            <a:fld id="{17AB30FE-EB10-47EB-A1C2-D15F874DC643}" type="slidenum">
              <a:rPr lang="en-IN" smtClean="0"/>
              <a:t>‹#›</a:t>
            </a:fld>
            <a:endParaRPr lang="en-IN"/>
          </a:p>
        </p:txBody>
      </p:sp>
    </p:spTree>
    <p:extLst>
      <p:ext uri="{BB962C8B-B14F-4D97-AF65-F5344CB8AC3E}">
        <p14:creationId xmlns:p14="http://schemas.microsoft.com/office/powerpoint/2010/main" val="1410787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BFAEF-3D85-82FE-0628-FE8DB14F5D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E18B3B-EFC2-9678-3403-4C8F49F4FA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40B5B8-8906-2800-BB15-1A3438A589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27822D0-FF82-9BC9-C60B-3C67638A8B7A}"/>
              </a:ext>
            </a:extLst>
          </p:cNvPr>
          <p:cNvSpPr>
            <a:spLocks noGrp="1"/>
          </p:cNvSpPr>
          <p:nvPr>
            <p:ph type="dt" sz="half" idx="10"/>
          </p:nvPr>
        </p:nvSpPr>
        <p:spPr/>
        <p:txBody>
          <a:bodyPr/>
          <a:lstStyle/>
          <a:p>
            <a:fld id="{6ACC518A-3848-4473-B753-29F6C4F68B70}" type="datetimeFigureOut">
              <a:rPr lang="en-IN" smtClean="0"/>
              <a:t>07-01-2025</a:t>
            </a:fld>
            <a:endParaRPr lang="en-IN"/>
          </a:p>
        </p:txBody>
      </p:sp>
      <p:sp>
        <p:nvSpPr>
          <p:cNvPr id="6" name="Footer Placeholder 5">
            <a:extLst>
              <a:ext uri="{FF2B5EF4-FFF2-40B4-BE49-F238E27FC236}">
                <a16:creationId xmlns:a16="http://schemas.microsoft.com/office/drawing/2014/main" id="{49B81FA6-E48F-E788-1567-343288832E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808E5A-1B67-F0AE-840A-5154990EBC97}"/>
              </a:ext>
            </a:extLst>
          </p:cNvPr>
          <p:cNvSpPr>
            <a:spLocks noGrp="1"/>
          </p:cNvSpPr>
          <p:nvPr>
            <p:ph type="sldNum" sz="quarter" idx="12"/>
          </p:nvPr>
        </p:nvSpPr>
        <p:spPr/>
        <p:txBody>
          <a:bodyPr/>
          <a:lstStyle/>
          <a:p>
            <a:fld id="{17AB30FE-EB10-47EB-A1C2-D15F874DC643}" type="slidenum">
              <a:rPr lang="en-IN" smtClean="0"/>
              <a:t>‹#›</a:t>
            </a:fld>
            <a:endParaRPr lang="en-IN"/>
          </a:p>
        </p:txBody>
      </p:sp>
    </p:spTree>
    <p:extLst>
      <p:ext uri="{BB962C8B-B14F-4D97-AF65-F5344CB8AC3E}">
        <p14:creationId xmlns:p14="http://schemas.microsoft.com/office/powerpoint/2010/main" val="474661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FECB9-C027-C4E1-F9A8-7C733E5975E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33D3E8-AE71-D10D-0460-407DC44942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2F07B2-DFD4-2F6E-CF9B-514DE9D353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FC4066-3120-F17E-7AF8-94A8D6B88D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35A81E-61D0-625C-7CD5-1C03B695C8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EECE553-E698-4546-0555-59371DCDA1E4}"/>
              </a:ext>
            </a:extLst>
          </p:cNvPr>
          <p:cNvSpPr>
            <a:spLocks noGrp="1"/>
          </p:cNvSpPr>
          <p:nvPr>
            <p:ph type="dt" sz="half" idx="10"/>
          </p:nvPr>
        </p:nvSpPr>
        <p:spPr/>
        <p:txBody>
          <a:bodyPr/>
          <a:lstStyle/>
          <a:p>
            <a:fld id="{6ACC518A-3848-4473-B753-29F6C4F68B70}" type="datetimeFigureOut">
              <a:rPr lang="en-IN" smtClean="0"/>
              <a:t>07-01-2025</a:t>
            </a:fld>
            <a:endParaRPr lang="en-IN"/>
          </a:p>
        </p:txBody>
      </p:sp>
      <p:sp>
        <p:nvSpPr>
          <p:cNvPr id="8" name="Footer Placeholder 7">
            <a:extLst>
              <a:ext uri="{FF2B5EF4-FFF2-40B4-BE49-F238E27FC236}">
                <a16:creationId xmlns:a16="http://schemas.microsoft.com/office/drawing/2014/main" id="{AACF56EC-8E65-AC42-2A0B-11BF26A632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BF2A687-CF34-4D19-781D-37E1668988F2}"/>
              </a:ext>
            </a:extLst>
          </p:cNvPr>
          <p:cNvSpPr>
            <a:spLocks noGrp="1"/>
          </p:cNvSpPr>
          <p:nvPr>
            <p:ph type="sldNum" sz="quarter" idx="12"/>
          </p:nvPr>
        </p:nvSpPr>
        <p:spPr/>
        <p:txBody>
          <a:bodyPr/>
          <a:lstStyle/>
          <a:p>
            <a:fld id="{17AB30FE-EB10-47EB-A1C2-D15F874DC643}" type="slidenum">
              <a:rPr lang="en-IN" smtClean="0"/>
              <a:t>‹#›</a:t>
            </a:fld>
            <a:endParaRPr lang="en-IN"/>
          </a:p>
        </p:txBody>
      </p:sp>
    </p:spTree>
    <p:extLst>
      <p:ext uri="{BB962C8B-B14F-4D97-AF65-F5344CB8AC3E}">
        <p14:creationId xmlns:p14="http://schemas.microsoft.com/office/powerpoint/2010/main" val="2226334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CEE94-BB51-053E-21E2-3D15E35A497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913FCAF-E3CB-C919-9355-51EEB246592F}"/>
              </a:ext>
            </a:extLst>
          </p:cNvPr>
          <p:cNvSpPr>
            <a:spLocks noGrp="1"/>
          </p:cNvSpPr>
          <p:nvPr>
            <p:ph type="dt" sz="half" idx="10"/>
          </p:nvPr>
        </p:nvSpPr>
        <p:spPr/>
        <p:txBody>
          <a:bodyPr/>
          <a:lstStyle/>
          <a:p>
            <a:fld id="{6ACC518A-3848-4473-B753-29F6C4F68B70}" type="datetimeFigureOut">
              <a:rPr lang="en-IN" smtClean="0"/>
              <a:t>07-01-2025</a:t>
            </a:fld>
            <a:endParaRPr lang="en-IN"/>
          </a:p>
        </p:txBody>
      </p:sp>
      <p:sp>
        <p:nvSpPr>
          <p:cNvPr id="4" name="Footer Placeholder 3">
            <a:extLst>
              <a:ext uri="{FF2B5EF4-FFF2-40B4-BE49-F238E27FC236}">
                <a16:creationId xmlns:a16="http://schemas.microsoft.com/office/drawing/2014/main" id="{9F06531F-3028-4E08-D11A-7685B76D31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F197E1-3065-537E-E109-A0E709659C6B}"/>
              </a:ext>
            </a:extLst>
          </p:cNvPr>
          <p:cNvSpPr>
            <a:spLocks noGrp="1"/>
          </p:cNvSpPr>
          <p:nvPr>
            <p:ph type="sldNum" sz="quarter" idx="12"/>
          </p:nvPr>
        </p:nvSpPr>
        <p:spPr/>
        <p:txBody>
          <a:bodyPr/>
          <a:lstStyle/>
          <a:p>
            <a:fld id="{17AB30FE-EB10-47EB-A1C2-D15F874DC643}" type="slidenum">
              <a:rPr lang="en-IN" smtClean="0"/>
              <a:t>‹#›</a:t>
            </a:fld>
            <a:endParaRPr lang="en-IN"/>
          </a:p>
        </p:txBody>
      </p:sp>
    </p:spTree>
    <p:extLst>
      <p:ext uri="{BB962C8B-B14F-4D97-AF65-F5344CB8AC3E}">
        <p14:creationId xmlns:p14="http://schemas.microsoft.com/office/powerpoint/2010/main" val="1053111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0265D7-3AE5-9152-A145-74ECCE0A1F7F}"/>
              </a:ext>
            </a:extLst>
          </p:cNvPr>
          <p:cNvSpPr>
            <a:spLocks noGrp="1"/>
          </p:cNvSpPr>
          <p:nvPr>
            <p:ph type="dt" sz="half" idx="10"/>
          </p:nvPr>
        </p:nvSpPr>
        <p:spPr/>
        <p:txBody>
          <a:bodyPr/>
          <a:lstStyle/>
          <a:p>
            <a:fld id="{6ACC518A-3848-4473-B753-29F6C4F68B70}" type="datetimeFigureOut">
              <a:rPr lang="en-IN" smtClean="0"/>
              <a:t>07-01-2025</a:t>
            </a:fld>
            <a:endParaRPr lang="en-IN"/>
          </a:p>
        </p:txBody>
      </p:sp>
      <p:sp>
        <p:nvSpPr>
          <p:cNvPr id="3" name="Footer Placeholder 2">
            <a:extLst>
              <a:ext uri="{FF2B5EF4-FFF2-40B4-BE49-F238E27FC236}">
                <a16:creationId xmlns:a16="http://schemas.microsoft.com/office/drawing/2014/main" id="{4FAD134B-ED24-3F0F-5E55-671A73F8C6D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27BE035-0E3E-9BCB-F715-486A11FFFBCE}"/>
              </a:ext>
            </a:extLst>
          </p:cNvPr>
          <p:cNvSpPr>
            <a:spLocks noGrp="1"/>
          </p:cNvSpPr>
          <p:nvPr>
            <p:ph type="sldNum" sz="quarter" idx="12"/>
          </p:nvPr>
        </p:nvSpPr>
        <p:spPr/>
        <p:txBody>
          <a:bodyPr/>
          <a:lstStyle/>
          <a:p>
            <a:fld id="{17AB30FE-EB10-47EB-A1C2-D15F874DC643}" type="slidenum">
              <a:rPr lang="en-IN" smtClean="0"/>
              <a:t>‹#›</a:t>
            </a:fld>
            <a:endParaRPr lang="en-IN"/>
          </a:p>
        </p:txBody>
      </p:sp>
    </p:spTree>
    <p:extLst>
      <p:ext uri="{BB962C8B-B14F-4D97-AF65-F5344CB8AC3E}">
        <p14:creationId xmlns:p14="http://schemas.microsoft.com/office/powerpoint/2010/main" val="4067515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E545F-4796-B7A3-C00A-B8293F477C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C13D06-3307-DAC7-922E-60402083F4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1815964-AA04-AFCF-C459-8F2A911D2A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7894E9-5379-859E-1A21-20E04CE8A1F4}"/>
              </a:ext>
            </a:extLst>
          </p:cNvPr>
          <p:cNvSpPr>
            <a:spLocks noGrp="1"/>
          </p:cNvSpPr>
          <p:nvPr>
            <p:ph type="dt" sz="half" idx="10"/>
          </p:nvPr>
        </p:nvSpPr>
        <p:spPr/>
        <p:txBody>
          <a:bodyPr/>
          <a:lstStyle/>
          <a:p>
            <a:fld id="{6ACC518A-3848-4473-B753-29F6C4F68B70}" type="datetimeFigureOut">
              <a:rPr lang="en-IN" smtClean="0"/>
              <a:t>07-01-2025</a:t>
            </a:fld>
            <a:endParaRPr lang="en-IN"/>
          </a:p>
        </p:txBody>
      </p:sp>
      <p:sp>
        <p:nvSpPr>
          <p:cNvPr id="6" name="Footer Placeholder 5">
            <a:extLst>
              <a:ext uri="{FF2B5EF4-FFF2-40B4-BE49-F238E27FC236}">
                <a16:creationId xmlns:a16="http://schemas.microsoft.com/office/drawing/2014/main" id="{3BA76E7D-B839-ED53-2A58-1194F7BDD2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99E31D-0484-51CC-539A-062824AEBA8E}"/>
              </a:ext>
            </a:extLst>
          </p:cNvPr>
          <p:cNvSpPr>
            <a:spLocks noGrp="1"/>
          </p:cNvSpPr>
          <p:nvPr>
            <p:ph type="sldNum" sz="quarter" idx="12"/>
          </p:nvPr>
        </p:nvSpPr>
        <p:spPr/>
        <p:txBody>
          <a:bodyPr/>
          <a:lstStyle/>
          <a:p>
            <a:fld id="{17AB30FE-EB10-47EB-A1C2-D15F874DC643}" type="slidenum">
              <a:rPr lang="en-IN" smtClean="0"/>
              <a:t>‹#›</a:t>
            </a:fld>
            <a:endParaRPr lang="en-IN"/>
          </a:p>
        </p:txBody>
      </p:sp>
    </p:spTree>
    <p:extLst>
      <p:ext uri="{BB962C8B-B14F-4D97-AF65-F5344CB8AC3E}">
        <p14:creationId xmlns:p14="http://schemas.microsoft.com/office/powerpoint/2010/main" val="2108995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56582-81B7-6CFE-F58A-F403292AC8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131A33-8BE4-C0E4-EE1A-4B7ACC5041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619FBFB-7727-A07F-AFF8-5FC731A647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244F30-8755-4FCD-4C33-9A91A9E2AF8F}"/>
              </a:ext>
            </a:extLst>
          </p:cNvPr>
          <p:cNvSpPr>
            <a:spLocks noGrp="1"/>
          </p:cNvSpPr>
          <p:nvPr>
            <p:ph type="dt" sz="half" idx="10"/>
          </p:nvPr>
        </p:nvSpPr>
        <p:spPr/>
        <p:txBody>
          <a:bodyPr/>
          <a:lstStyle/>
          <a:p>
            <a:fld id="{6ACC518A-3848-4473-B753-29F6C4F68B70}" type="datetimeFigureOut">
              <a:rPr lang="en-IN" smtClean="0"/>
              <a:t>07-01-2025</a:t>
            </a:fld>
            <a:endParaRPr lang="en-IN"/>
          </a:p>
        </p:txBody>
      </p:sp>
      <p:sp>
        <p:nvSpPr>
          <p:cNvPr id="6" name="Footer Placeholder 5">
            <a:extLst>
              <a:ext uri="{FF2B5EF4-FFF2-40B4-BE49-F238E27FC236}">
                <a16:creationId xmlns:a16="http://schemas.microsoft.com/office/drawing/2014/main" id="{9D4DD122-74AD-0601-638C-49DCDB6FAA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AC0365-C026-07BA-36AD-A3CE0C051329}"/>
              </a:ext>
            </a:extLst>
          </p:cNvPr>
          <p:cNvSpPr>
            <a:spLocks noGrp="1"/>
          </p:cNvSpPr>
          <p:nvPr>
            <p:ph type="sldNum" sz="quarter" idx="12"/>
          </p:nvPr>
        </p:nvSpPr>
        <p:spPr/>
        <p:txBody>
          <a:bodyPr/>
          <a:lstStyle/>
          <a:p>
            <a:fld id="{17AB30FE-EB10-47EB-A1C2-D15F874DC643}" type="slidenum">
              <a:rPr lang="en-IN" smtClean="0"/>
              <a:t>‹#›</a:t>
            </a:fld>
            <a:endParaRPr lang="en-IN"/>
          </a:p>
        </p:txBody>
      </p:sp>
    </p:spTree>
    <p:extLst>
      <p:ext uri="{BB962C8B-B14F-4D97-AF65-F5344CB8AC3E}">
        <p14:creationId xmlns:p14="http://schemas.microsoft.com/office/powerpoint/2010/main" val="2779593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76F441-A295-3B77-585E-448E4143A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B1707A-DB35-9A69-135C-CCC1A76FBD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FAA500-C8C3-C964-60A9-CF7F2E8A72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C518A-3848-4473-B753-29F6C4F68B70}" type="datetimeFigureOut">
              <a:rPr lang="en-IN" smtClean="0"/>
              <a:t>07-01-2025</a:t>
            </a:fld>
            <a:endParaRPr lang="en-IN"/>
          </a:p>
        </p:txBody>
      </p:sp>
      <p:sp>
        <p:nvSpPr>
          <p:cNvPr id="5" name="Footer Placeholder 4">
            <a:extLst>
              <a:ext uri="{FF2B5EF4-FFF2-40B4-BE49-F238E27FC236}">
                <a16:creationId xmlns:a16="http://schemas.microsoft.com/office/drawing/2014/main" id="{85BF5C6B-4E76-A89B-C239-B1899293BD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CE685C-C43C-9B6D-9880-88C8EC74E4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AB30FE-EB10-47EB-A1C2-D15F874DC643}" type="slidenum">
              <a:rPr lang="en-IN" smtClean="0"/>
              <a:t>‹#›</a:t>
            </a:fld>
            <a:endParaRPr lang="en-IN"/>
          </a:p>
        </p:txBody>
      </p:sp>
    </p:spTree>
    <p:extLst>
      <p:ext uri="{BB962C8B-B14F-4D97-AF65-F5344CB8AC3E}">
        <p14:creationId xmlns:p14="http://schemas.microsoft.com/office/powerpoint/2010/main" val="2524761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53571-1DB0-392E-0C33-DAEA026E5CF7}"/>
              </a:ext>
            </a:extLst>
          </p:cNvPr>
          <p:cNvSpPr>
            <a:spLocks noGrp="1"/>
          </p:cNvSpPr>
          <p:nvPr>
            <p:ph type="title"/>
          </p:nvPr>
        </p:nvSpPr>
        <p:spPr/>
        <p:txBody>
          <a:bodyPr/>
          <a:lstStyle/>
          <a:p>
            <a:pPr algn="ctr"/>
            <a:r>
              <a:rPr lang="en-IN" dirty="0"/>
              <a:t>SCHEMA</a:t>
            </a:r>
          </a:p>
        </p:txBody>
      </p:sp>
      <p:pic>
        <p:nvPicPr>
          <p:cNvPr id="5" name="Content Placeholder 4">
            <a:extLst>
              <a:ext uri="{FF2B5EF4-FFF2-40B4-BE49-F238E27FC236}">
                <a16:creationId xmlns:a16="http://schemas.microsoft.com/office/drawing/2014/main" id="{47BB773F-6763-F10A-3F3B-B80B7537B592}"/>
              </a:ext>
            </a:extLst>
          </p:cNvPr>
          <p:cNvPicPr>
            <a:picLocks noGrp="1" noChangeAspect="1"/>
          </p:cNvPicPr>
          <p:nvPr>
            <p:ph idx="1"/>
          </p:nvPr>
        </p:nvPicPr>
        <p:blipFill>
          <a:blip r:embed="rId2"/>
          <a:stretch>
            <a:fillRect/>
          </a:stretch>
        </p:blipFill>
        <p:spPr>
          <a:xfrm>
            <a:off x="1480008" y="1414020"/>
            <a:ext cx="9766169" cy="5443979"/>
          </a:xfrm>
        </p:spPr>
      </p:pic>
    </p:spTree>
    <p:extLst>
      <p:ext uri="{BB962C8B-B14F-4D97-AF65-F5344CB8AC3E}">
        <p14:creationId xmlns:p14="http://schemas.microsoft.com/office/powerpoint/2010/main" val="4208649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D4AAD-BB58-9525-25F8-3E3C10AD8F75}"/>
              </a:ext>
            </a:extLst>
          </p:cNvPr>
          <p:cNvSpPr>
            <a:spLocks noGrp="1"/>
          </p:cNvSpPr>
          <p:nvPr>
            <p:ph type="title"/>
          </p:nvPr>
        </p:nvSpPr>
        <p:spPr/>
        <p:txBody>
          <a:bodyPr>
            <a:normAutofit fontScale="90000"/>
          </a:bodyPr>
          <a:lstStyle/>
          <a:p>
            <a:br>
              <a:rPr lang="en-IN" sz="1800" b="0" i="0" u="none" strike="noStrike" baseline="0" dirty="0">
                <a:solidFill>
                  <a:srgbClr val="000000"/>
                </a:solidFill>
                <a:latin typeface="Calibri" panose="020F0502020204030204" pitchFamily="34" charset="0"/>
              </a:rPr>
            </a:br>
            <a:r>
              <a:rPr lang="en-IN" sz="1800" b="0" i="0" u="none" strike="noStrike" baseline="0" dirty="0">
                <a:solidFill>
                  <a:srgbClr val="000000"/>
                </a:solidFill>
                <a:latin typeface="Calibri" panose="020F0502020204030204" pitchFamily="34" charset="0"/>
              </a:rPr>
              <a:t> </a:t>
            </a:r>
            <a:br>
              <a:rPr lang="en-IN" sz="1800" b="0" i="0" u="none" strike="noStrike" baseline="0" dirty="0">
                <a:solidFill>
                  <a:srgbClr val="000000"/>
                </a:solidFill>
                <a:latin typeface="Calibri" panose="020F0502020204030204" pitchFamily="34" charset="0"/>
              </a:rPr>
            </a:br>
            <a:r>
              <a:rPr lang="en-US" sz="2700" b="0" i="0" u="none" strike="noStrike" baseline="0" dirty="0">
                <a:solidFill>
                  <a:srgbClr val="000000"/>
                </a:solidFill>
                <a:latin typeface="Calibri" panose="020F0502020204030204" pitchFamily="34" charset="0"/>
              </a:rPr>
              <a:t>Find how much amount spent by each customer on artists? Write a query to return customer name, artist name and total spent </a:t>
            </a:r>
            <a:br>
              <a:rPr lang="en-US" sz="1800" b="0" i="0" u="none" strike="noStrike" baseline="0" dirty="0">
                <a:solidFill>
                  <a:srgbClr val="000000"/>
                </a:solidFill>
                <a:latin typeface="Calibri" panose="020F0502020204030204" pitchFamily="34" charset="0"/>
              </a:rPr>
            </a:br>
            <a:endParaRPr lang="en-IN" dirty="0"/>
          </a:p>
        </p:txBody>
      </p:sp>
      <p:pic>
        <p:nvPicPr>
          <p:cNvPr id="5" name="Content Placeholder 4">
            <a:extLst>
              <a:ext uri="{FF2B5EF4-FFF2-40B4-BE49-F238E27FC236}">
                <a16:creationId xmlns:a16="http://schemas.microsoft.com/office/drawing/2014/main" id="{A86AB192-9CFE-3857-E446-841B3741ED6A}"/>
              </a:ext>
            </a:extLst>
          </p:cNvPr>
          <p:cNvPicPr>
            <a:picLocks noGrp="1" noChangeAspect="1"/>
          </p:cNvPicPr>
          <p:nvPr>
            <p:ph idx="1"/>
          </p:nvPr>
        </p:nvPicPr>
        <p:blipFill>
          <a:blip r:embed="rId2"/>
          <a:stretch>
            <a:fillRect/>
          </a:stretch>
        </p:blipFill>
        <p:spPr>
          <a:xfrm>
            <a:off x="2036191" y="1825625"/>
            <a:ext cx="7124762" cy="4351338"/>
          </a:xfrm>
        </p:spPr>
      </p:pic>
    </p:spTree>
    <p:extLst>
      <p:ext uri="{BB962C8B-B14F-4D97-AF65-F5344CB8AC3E}">
        <p14:creationId xmlns:p14="http://schemas.microsoft.com/office/powerpoint/2010/main" val="3096717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C0BCA-99CA-942C-6B55-40E6EA2CA517}"/>
              </a:ext>
            </a:extLst>
          </p:cNvPr>
          <p:cNvSpPr>
            <a:spLocks noGrp="1"/>
          </p:cNvSpPr>
          <p:nvPr>
            <p:ph type="title"/>
          </p:nvPr>
        </p:nvSpPr>
        <p:spPr/>
        <p:txBody>
          <a:bodyPr>
            <a:normAutofit fontScale="90000"/>
          </a:bodyPr>
          <a:lstStyle/>
          <a:p>
            <a:br>
              <a:rPr lang="en-IN" sz="1800" b="0" i="0" u="none" strike="noStrike" baseline="0" dirty="0">
                <a:solidFill>
                  <a:srgbClr val="000000"/>
                </a:solidFill>
                <a:latin typeface="Calibri" panose="020F0502020204030204" pitchFamily="34" charset="0"/>
              </a:rPr>
            </a:br>
            <a:r>
              <a:rPr lang="en-IN" sz="1800" b="0" i="0" u="none" strike="noStrike" baseline="0" dirty="0">
                <a:solidFill>
                  <a:srgbClr val="000000"/>
                </a:solidFill>
                <a:latin typeface="Calibri" panose="020F0502020204030204" pitchFamily="34" charset="0"/>
              </a:rPr>
              <a:t> </a:t>
            </a:r>
            <a:br>
              <a:rPr lang="en-IN" sz="1800" b="0" i="0" u="none" strike="noStrike" baseline="0" dirty="0">
                <a:solidFill>
                  <a:srgbClr val="000000"/>
                </a:solidFill>
                <a:latin typeface="Calibri" panose="020F0502020204030204" pitchFamily="34" charset="0"/>
              </a:rPr>
            </a:br>
            <a:r>
              <a:rPr lang="en-US" sz="2700" b="0" i="0" u="none" strike="noStrike" baseline="0" dirty="0">
                <a:solidFill>
                  <a:srgbClr val="000000"/>
                </a:solidFill>
                <a:latin typeface="Calibri" panose="020F0502020204030204" pitchFamily="34" charset="0"/>
              </a:rPr>
              <a:t>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 </a:t>
            </a:r>
            <a:br>
              <a:rPr lang="en-US" sz="1800" b="0" i="0" u="none" strike="noStrike" baseline="0" dirty="0">
                <a:solidFill>
                  <a:srgbClr val="000000"/>
                </a:solidFill>
                <a:latin typeface="Calibri" panose="020F0502020204030204" pitchFamily="34" charset="0"/>
              </a:rPr>
            </a:br>
            <a:endParaRPr lang="en-IN" dirty="0"/>
          </a:p>
        </p:txBody>
      </p:sp>
      <p:pic>
        <p:nvPicPr>
          <p:cNvPr id="5" name="Content Placeholder 4">
            <a:extLst>
              <a:ext uri="{FF2B5EF4-FFF2-40B4-BE49-F238E27FC236}">
                <a16:creationId xmlns:a16="http://schemas.microsoft.com/office/drawing/2014/main" id="{2157FB95-22DA-4F7D-9245-6C7A111C0A32}"/>
              </a:ext>
            </a:extLst>
          </p:cNvPr>
          <p:cNvPicPr>
            <a:picLocks noGrp="1" noChangeAspect="1"/>
          </p:cNvPicPr>
          <p:nvPr>
            <p:ph idx="1"/>
          </p:nvPr>
        </p:nvPicPr>
        <p:blipFill>
          <a:blip r:embed="rId2"/>
          <a:stretch>
            <a:fillRect/>
          </a:stretch>
        </p:blipFill>
        <p:spPr>
          <a:xfrm>
            <a:off x="3067339" y="1825625"/>
            <a:ext cx="6057321" cy="4351338"/>
          </a:xfrm>
        </p:spPr>
      </p:pic>
    </p:spTree>
    <p:extLst>
      <p:ext uri="{BB962C8B-B14F-4D97-AF65-F5344CB8AC3E}">
        <p14:creationId xmlns:p14="http://schemas.microsoft.com/office/powerpoint/2010/main" val="1878092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E9664-7F01-0040-48CD-356FB11C2185}"/>
              </a:ext>
            </a:extLst>
          </p:cNvPr>
          <p:cNvSpPr>
            <a:spLocks noGrp="1"/>
          </p:cNvSpPr>
          <p:nvPr>
            <p:ph type="title"/>
          </p:nvPr>
        </p:nvSpPr>
        <p:spPr/>
        <p:txBody>
          <a:bodyPr>
            <a:normAutofit fontScale="90000"/>
          </a:bodyPr>
          <a:lstStyle/>
          <a:p>
            <a:br>
              <a:rPr lang="en-IN" sz="1800" b="0" i="0" u="none" strike="noStrike" baseline="0" dirty="0">
                <a:solidFill>
                  <a:srgbClr val="000000"/>
                </a:solidFill>
                <a:latin typeface="Calibri" panose="020F0502020204030204" pitchFamily="34" charset="0"/>
              </a:rPr>
            </a:br>
            <a:r>
              <a:rPr lang="en-IN" sz="1800" b="0" i="0" u="none" strike="noStrike" baseline="0" dirty="0">
                <a:solidFill>
                  <a:srgbClr val="000000"/>
                </a:solidFill>
                <a:latin typeface="Calibri" panose="020F0502020204030204" pitchFamily="34" charset="0"/>
              </a:rPr>
              <a:t> </a:t>
            </a:r>
            <a:br>
              <a:rPr lang="en-IN" sz="1800" b="0" i="0" u="none" strike="noStrike" baseline="0" dirty="0">
                <a:solidFill>
                  <a:srgbClr val="000000"/>
                </a:solidFill>
                <a:latin typeface="Calibri" panose="020F0502020204030204" pitchFamily="34" charset="0"/>
              </a:rPr>
            </a:br>
            <a:r>
              <a:rPr lang="en-US" sz="2700" b="0" i="0" u="none" strike="noStrike" baseline="0" dirty="0">
                <a:solidFill>
                  <a:srgbClr val="000000"/>
                </a:solidFill>
                <a:latin typeface="Calibri" panose="020F0502020204030204" pitchFamily="34" charset="0"/>
              </a:rPr>
              <a:t>Write a query that determines the customer that has spent the most on music for each country. Write a query that returns the country along with the top customer and how much they spent. For countries where the top amount spent is shared, provide all customers who spent this amount </a:t>
            </a:r>
            <a:br>
              <a:rPr lang="en-US" sz="1800" b="0" i="0" u="none" strike="noStrike" baseline="0" dirty="0">
                <a:solidFill>
                  <a:srgbClr val="000000"/>
                </a:solidFill>
                <a:latin typeface="Calibri" panose="020F0502020204030204" pitchFamily="34" charset="0"/>
              </a:rPr>
            </a:br>
            <a:endParaRPr lang="en-IN" dirty="0"/>
          </a:p>
        </p:txBody>
      </p:sp>
      <p:pic>
        <p:nvPicPr>
          <p:cNvPr id="5" name="Content Placeholder 4">
            <a:extLst>
              <a:ext uri="{FF2B5EF4-FFF2-40B4-BE49-F238E27FC236}">
                <a16:creationId xmlns:a16="http://schemas.microsoft.com/office/drawing/2014/main" id="{808DF474-0F02-281A-0625-9540BC7E8400}"/>
              </a:ext>
            </a:extLst>
          </p:cNvPr>
          <p:cNvPicPr>
            <a:picLocks noGrp="1" noChangeAspect="1"/>
          </p:cNvPicPr>
          <p:nvPr>
            <p:ph idx="1"/>
          </p:nvPr>
        </p:nvPicPr>
        <p:blipFill>
          <a:blip r:embed="rId2"/>
          <a:stretch>
            <a:fillRect/>
          </a:stretch>
        </p:blipFill>
        <p:spPr>
          <a:xfrm>
            <a:off x="1813558" y="1825625"/>
            <a:ext cx="8564883" cy="4351338"/>
          </a:xfrm>
        </p:spPr>
      </p:pic>
    </p:spTree>
    <p:extLst>
      <p:ext uri="{BB962C8B-B14F-4D97-AF65-F5344CB8AC3E}">
        <p14:creationId xmlns:p14="http://schemas.microsoft.com/office/powerpoint/2010/main" val="2957998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B8FD4-ACF9-DBDB-8303-95DD2E8AE66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2BE5FC0-8445-4858-C3E4-AB034D9924C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7633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EB8EE-66A6-007E-DFA1-58BF379E986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D536C28-8DD4-CCCB-B32B-9CCFC51DD0E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9203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520E9-F35A-F05D-F34F-B5BA9D0C0EA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DC4D76A-CCCF-1C04-64DF-8CE2D795017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91088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EE737-FDD8-4155-67CD-EF8AA79AFE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E4235B-93FD-BA8E-00D1-D2D8C099412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50805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CBB3A-EC5B-F282-D254-4C992CED05E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85E13BD-68CC-A8FB-296B-3316B6B89C9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86122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EAE03-4866-399B-C00E-54A7906DA7F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7135321-4B82-5029-D054-EED72CAF3CBF}"/>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527583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48A3B-B447-7FF7-5D8F-71BD68F1B4AB}"/>
              </a:ext>
            </a:extLst>
          </p:cNvPr>
          <p:cNvSpPr>
            <a:spLocks noGrp="1"/>
          </p:cNvSpPr>
          <p:nvPr>
            <p:ph type="title"/>
          </p:nvPr>
        </p:nvSpPr>
        <p:spPr/>
        <p:txBody>
          <a:bodyPr/>
          <a:lstStyle/>
          <a:p>
            <a:r>
              <a:rPr lang="en-US" dirty="0"/>
              <a:t>Who is the senior most employee based on job title?</a:t>
            </a:r>
            <a:endParaRPr lang="en-IN" dirty="0"/>
          </a:p>
        </p:txBody>
      </p:sp>
      <p:sp>
        <p:nvSpPr>
          <p:cNvPr id="3" name="Content Placeholder 2">
            <a:extLst>
              <a:ext uri="{FF2B5EF4-FFF2-40B4-BE49-F238E27FC236}">
                <a16:creationId xmlns:a16="http://schemas.microsoft.com/office/drawing/2014/main" id="{1E4F4D67-3185-AC4C-A02C-139C62AD6ADB}"/>
              </a:ext>
            </a:extLst>
          </p:cNvPr>
          <p:cNvSpPr>
            <a:spLocks noGrp="1"/>
          </p:cNvSpPr>
          <p:nvPr>
            <p:ph idx="1"/>
          </p:nvPr>
        </p:nvSpPr>
        <p:spPr>
          <a:xfrm>
            <a:off x="838200" y="1825625"/>
            <a:ext cx="10515600" cy="4773138"/>
          </a:xfrm>
        </p:spPr>
        <p:txBody>
          <a:bodyPr/>
          <a:lstStyle/>
          <a:p>
            <a:endParaRPr lang="en-IN" dirty="0"/>
          </a:p>
        </p:txBody>
      </p:sp>
      <p:pic>
        <p:nvPicPr>
          <p:cNvPr id="5" name="Picture 4">
            <a:extLst>
              <a:ext uri="{FF2B5EF4-FFF2-40B4-BE49-F238E27FC236}">
                <a16:creationId xmlns:a16="http://schemas.microsoft.com/office/drawing/2014/main" id="{8E7AE788-BEAC-8E13-781D-5455C18E77D8}"/>
              </a:ext>
            </a:extLst>
          </p:cNvPr>
          <p:cNvPicPr>
            <a:picLocks noChangeAspect="1"/>
          </p:cNvPicPr>
          <p:nvPr/>
        </p:nvPicPr>
        <p:blipFill>
          <a:blip r:embed="rId2"/>
          <a:stretch>
            <a:fillRect/>
          </a:stretch>
        </p:blipFill>
        <p:spPr>
          <a:xfrm>
            <a:off x="565608" y="1825624"/>
            <a:ext cx="10972800" cy="4773138"/>
          </a:xfrm>
          <a:prstGeom prst="rect">
            <a:avLst/>
          </a:prstGeom>
        </p:spPr>
      </p:pic>
    </p:spTree>
    <p:extLst>
      <p:ext uri="{BB962C8B-B14F-4D97-AF65-F5344CB8AC3E}">
        <p14:creationId xmlns:p14="http://schemas.microsoft.com/office/powerpoint/2010/main" val="3909511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4B44A-4C08-83F7-B0C9-9B80E79E5579}"/>
              </a:ext>
            </a:extLst>
          </p:cNvPr>
          <p:cNvSpPr>
            <a:spLocks noGrp="1"/>
          </p:cNvSpPr>
          <p:nvPr>
            <p:ph type="title"/>
          </p:nvPr>
        </p:nvSpPr>
        <p:spPr/>
        <p:txBody>
          <a:bodyPr/>
          <a:lstStyle/>
          <a:p>
            <a:r>
              <a:rPr lang="en-US" dirty="0"/>
              <a:t>Which countries have the most Invoices?</a:t>
            </a:r>
            <a:endParaRPr lang="en-IN" dirty="0"/>
          </a:p>
        </p:txBody>
      </p:sp>
      <p:pic>
        <p:nvPicPr>
          <p:cNvPr id="5" name="Content Placeholder 4">
            <a:extLst>
              <a:ext uri="{FF2B5EF4-FFF2-40B4-BE49-F238E27FC236}">
                <a16:creationId xmlns:a16="http://schemas.microsoft.com/office/drawing/2014/main" id="{F75C126B-4C82-0B26-7869-2EC9A7A253B8}"/>
              </a:ext>
            </a:extLst>
          </p:cNvPr>
          <p:cNvPicPr>
            <a:picLocks noGrp="1" noChangeAspect="1"/>
          </p:cNvPicPr>
          <p:nvPr>
            <p:ph idx="1"/>
          </p:nvPr>
        </p:nvPicPr>
        <p:blipFill>
          <a:blip r:embed="rId2"/>
          <a:stretch>
            <a:fillRect/>
          </a:stretch>
        </p:blipFill>
        <p:spPr>
          <a:xfrm>
            <a:off x="1508289" y="1825625"/>
            <a:ext cx="7437748" cy="4351338"/>
          </a:xfrm>
        </p:spPr>
      </p:pic>
    </p:spTree>
    <p:extLst>
      <p:ext uri="{BB962C8B-B14F-4D97-AF65-F5344CB8AC3E}">
        <p14:creationId xmlns:p14="http://schemas.microsoft.com/office/powerpoint/2010/main" val="1264055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F0E19-E8FC-0FB5-52B7-F1906F733980}"/>
              </a:ext>
            </a:extLst>
          </p:cNvPr>
          <p:cNvSpPr>
            <a:spLocks noGrp="1"/>
          </p:cNvSpPr>
          <p:nvPr>
            <p:ph type="title"/>
          </p:nvPr>
        </p:nvSpPr>
        <p:spPr/>
        <p:txBody>
          <a:bodyPr>
            <a:normAutofit/>
          </a:bodyPr>
          <a:lstStyle/>
          <a:p>
            <a:r>
              <a:rPr lang="en-US" sz="4000" dirty="0"/>
              <a:t>What are top 3 values of total invoice?</a:t>
            </a:r>
            <a:endParaRPr lang="en-IN" sz="4000" dirty="0"/>
          </a:p>
        </p:txBody>
      </p:sp>
      <p:sp>
        <p:nvSpPr>
          <p:cNvPr id="3" name="Content Placeholder 2">
            <a:extLst>
              <a:ext uri="{FF2B5EF4-FFF2-40B4-BE49-F238E27FC236}">
                <a16:creationId xmlns:a16="http://schemas.microsoft.com/office/drawing/2014/main" id="{9562DDE5-7CDC-26A9-2696-667322BC157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D7867B2-4032-B9CB-C854-30AA5E1767D5}"/>
              </a:ext>
            </a:extLst>
          </p:cNvPr>
          <p:cNvPicPr>
            <a:picLocks noChangeAspect="1"/>
          </p:cNvPicPr>
          <p:nvPr/>
        </p:nvPicPr>
        <p:blipFill>
          <a:blip r:embed="rId2"/>
          <a:stretch>
            <a:fillRect/>
          </a:stretch>
        </p:blipFill>
        <p:spPr>
          <a:xfrm>
            <a:off x="584462" y="1825625"/>
            <a:ext cx="11038787" cy="4666090"/>
          </a:xfrm>
          <a:prstGeom prst="rect">
            <a:avLst/>
          </a:prstGeom>
        </p:spPr>
      </p:pic>
    </p:spTree>
    <p:extLst>
      <p:ext uri="{BB962C8B-B14F-4D97-AF65-F5344CB8AC3E}">
        <p14:creationId xmlns:p14="http://schemas.microsoft.com/office/powerpoint/2010/main" val="2050282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69EA5-010C-A114-37C2-8FA5E87404A6}"/>
              </a:ext>
            </a:extLst>
          </p:cNvPr>
          <p:cNvSpPr>
            <a:spLocks noGrp="1"/>
          </p:cNvSpPr>
          <p:nvPr>
            <p:ph type="title"/>
          </p:nvPr>
        </p:nvSpPr>
        <p:spPr/>
        <p:txBody>
          <a:bodyPr>
            <a:normAutofit fontScale="90000"/>
          </a:bodyPr>
          <a:lstStyle/>
          <a:p>
            <a:br>
              <a:rPr lang="en-IN" sz="1800" b="0" i="0" u="none" strike="noStrike" baseline="0" dirty="0">
                <a:solidFill>
                  <a:srgbClr val="000000"/>
                </a:solidFill>
                <a:latin typeface="Calibri" panose="020F0502020204030204" pitchFamily="34" charset="0"/>
              </a:rPr>
            </a:br>
            <a:r>
              <a:rPr lang="en-IN" sz="1800" b="0" i="0" u="none" strike="noStrike" baseline="0" dirty="0">
                <a:solidFill>
                  <a:srgbClr val="000000"/>
                </a:solidFill>
                <a:latin typeface="Calibri" panose="020F0502020204030204" pitchFamily="34" charset="0"/>
              </a:rPr>
              <a:t> </a:t>
            </a:r>
            <a:br>
              <a:rPr lang="en-IN" sz="1800" b="0" i="0" u="none" strike="noStrike" baseline="0" dirty="0">
                <a:solidFill>
                  <a:srgbClr val="000000"/>
                </a:solidFill>
                <a:latin typeface="Calibri" panose="020F0502020204030204" pitchFamily="34" charset="0"/>
              </a:rPr>
            </a:br>
            <a:r>
              <a:rPr lang="en-US" sz="2700" b="0" i="0" u="none" strike="noStrike" baseline="0" dirty="0">
                <a:solidFill>
                  <a:srgbClr val="000000"/>
                </a:solidFill>
                <a:latin typeface="Calibri" panose="020F0502020204030204" pitchFamily="34" charset="0"/>
              </a:rPr>
              <a:t>Which city has the best customers? We would like to throw a promotional Music Festival in the city we made the most money. Write a query that returns one city that has the highest sum of invoice totals. Return both the city name &amp; sum of all invoice totals </a:t>
            </a:r>
            <a:br>
              <a:rPr lang="en-US" sz="2700" b="0" i="0" u="none" strike="noStrike" baseline="0" dirty="0">
                <a:solidFill>
                  <a:srgbClr val="000000"/>
                </a:solidFill>
                <a:latin typeface="Calibri" panose="020F0502020204030204" pitchFamily="34" charset="0"/>
              </a:rPr>
            </a:br>
            <a:endParaRPr lang="en-IN" sz="2700" dirty="0"/>
          </a:p>
        </p:txBody>
      </p:sp>
      <p:pic>
        <p:nvPicPr>
          <p:cNvPr id="13" name="Content Placeholder 12">
            <a:extLst>
              <a:ext uri="{FF2B5EF4-FFF2-40B4-BE49-F238E27FC236}">
                <a16:creationId xmlns:a16="http://schemas.microsoft.com/office/drawing/2014/main" id="{22DFD8B8-3C84-862D-D4DF-A6022C83D8D4}"/>
              </a:ext>
            </a:extLst>
          </p:cNvPr>
          <p:cNvPicPr>
            <a:picLocks noGrp="1" noChangeAspect="1"/>
          </p:cNvPicPr>
          <p:nvPr>
            <p:ph idx="1"/>
          </p:nvPr>
        </p:nvPicPr>
        <p:blipFill>
          <a:blip r:embed="rId2"/>
          <a:stretch>
            <a:fillRect/>
          </a:stretch>
        </p:blipFill>
        <p:spPr>
          <a:xfrm>
            <a:off x="1679299" y="1825625"/>
            <a:ext cx="8833402" cy="4351338"/>
          </a:xfrm>
        </p:spPr>
      </p:pic>
    </p:spTree>
    <p:extLst>
      <p:ext uri="{BB962C8B-B14F-4D97-AF65-F5344CB8AC3E}">
        <p14:creationId xmlns:p14="http://schemas.microsoft.com/office/powerpoint/2010/main" val="1943164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50502-B3F5-FA74-C415-341D047356C5}"/>
              </a:ext>
            </a:extLst>
          </p:cNvPr>
          <p:cNvSpPr>
            <a:spLocks noGrp="1"/>
          </p:cNvSpPr>
          <p:nvPr>
            <p:ph type="title"/>
          </p:nvPr>
        </p:nvSpPr>
        <p:spPr/>
        <p:txBody>
          <a:bodyPr>
            <a:normAutofit fontScale="90000"/>
          </a:bodyPr>
          <a:lstStyle/>
          <a:p>
            <a:br>
              <a:rPr lang="en-IN" sz="1800" b="0" i="0" u="none" strike="noStrike" baseline="0" dirty="0">
                <a:solidFill>
                  <a:srgbClr val="000000"/>
                </a:solidFill>
                <a:latin typeface="Calibri" panose="020F0502020204030204" pitchFamily="34" charset="0"/>
              </a:rPr>
            </a:br>
            <a:r>
              <a:rPr lang="en-IN" sz="1800" b="0" i="0" u="none" strike="noStrike" baseline="0" dirty="0">
                <a:solidFill>
                  <a:srgbClr val="000000"/>
                </a:solidFill>
                <a:latin typeface="Calibri" panose="020F0502020204030204" pitchFamily="34" charset="0"/>
              </a:rPr>
              <a:t> </a:t>
            </a:r>
            <a:br>
              <a:rPr lang="en-IN" sz="1800" b="0" i="0" u="none" strike="noStrike" baseline="0" dirty="0">
                <a:solidFill>
                  <a:srgbClr val="000000"/>
                </a:solidFill>
                <a:latin typeface="Calibri" panose="020F0502020204030204" pitchFamily="34" charset="0"/>
              </a:rPr>
            </a:br>
            <a:r>
              <a:rPr lang="en-US" sz="2700" b="0" i="0" u="none" strike="noStrike" baseline="0" dirty="0">
                <a:solidFill>
                  <a:srgbClr val="000000"/>
                </a:solidFill>
                <a:latin typeface="Calibri" panose="020F0502020204030204" pitchFamily="34" charset="0"/>
              </a:rPr>
              <a:t>Who is the best customer? The customer who has spent the most money will be declared the best customer. Write a query that returns the person who has spent the most money </a:t>
            </a:r>
            <a:br>
              <a:rPr lang="en-US" sz="1800" b="0" i="0" u="none" strike="noStrike" baseline="0" dirty="0">
                <a:solidFill>
                  <a:srgbClr val="000000"/>
                </a:solidFill>
                <a:latin typeface="Calibri" panose="020F0502020204030204" pitchFamily="34" charset="0"/>
              </a:rPr>
            </a:br>
            <a:endParaRPr lang="en-IN" dirty="0"/>
          </a:p>
        </p:txBody>
      </p:sp>
      <p:pic>
        <p:nvPicPr>
          <p:cNvPr id="5" name="Content Placeholder 4">
            <a:extLst>
              <a:ext uri="{FF2B5EF4-FFF2-40B4-BE49-F238E27FC236}">
                <a16:creationId xmlns:a16="http://schemas.microsoft.com/office/drawing/2014/main" id="{0492F544-BBE5-DBE7-1321-6D0317904F7F}"/>
              </a:ext>
            </a:extLst>
          </p:cNvPr>
          <p:cNvPicPr>
            <a:picLocks noGrp="1" noChangeAspect="1"/>
          </p:cNvPicPr>
          <p:nvPr>
            <p:ph idx="1"/>
          </p:nvPr>
        </p:nvPicPr>
        <p:blipFill>
          <a:blip r:embed="rId2"/>
          <a:stretch>
            <a:fillRect/>
          </a:stretch>
        </p:blipFill>
        <p:spPr>
          <a:xfrm>
            <a:off x="872558" y="1825625"/>
            <a:ext cx="10446883" cy="4351338"/>
          </a:xfrm>
        </p:spPr>
      </p:pic>
    </p:spTree>
    <p:extLst>
      <p:ext uri="{BB962C8B-B14F-4D97-AF65-F5344CB8AC3E}">
        <p14:creationId xmlns:p14="http://schemas.microsoft.com/office/powerpoint/2010/main" val="451084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44E81-3F36-0B69-6B75-E593B99714FB}"/>
              </a:ext>
            </a:extLst>
          </p:cNvPr>
          <p:cNvSpPr>
            <a:spLocks noGrp="1"/>
          </p:cNvSpPr>
          <p:nvPr>
            <p:ph type="title"/>
          </p:nvPr>
        </p:nvSpPr>
        <p:spPr/>
        <p:txBody>
          <a:bodyPr>
            <a:normAutofit fontScale="90000"/>
          </a:bodyPr>
          <a:lstStyle/>
          <a:p>
            <a:br>
              <a:rPr lang="en-IN" sz="1800" b="0" i="0" u="none" strike="noStrike" baseline="0" dirty="0">
                <a:solidFill>
                  <a:srgbClr val="000000"/>
                </a:solidFill>
                <a:latin typeface="Calibri" panose="020F0502020204030204" pitchFamily="34" charset="0"/>
              </a:rPr>
            </a:br>
            <a:r>
              <a:rPr lang="en-IN" sz="1800" b="0" i="0" u="none" strike="noStrike" baseline="0" dirty="0">
                <a:solidFill>
                  <a:srgbClr val="000000"/>
                </a:solidFill>
                <a:latin typeface="Calibri" panose="020F0502020204030204" pitchFamily="34" charset="0"/>
              </a:rPr>
              <a:t> </a:t>
            </a:r>
            <a:br>
              <a:rPr lang="en-IN" sz="1800" b="0" i="0" u="none" strike="noStrike" baseline="0" dirty="0">
                <a:solidFill>
                  <a:srgbClr val="000000"/>
                </a:solidFill>
                <a:latin typeface="Calibri" panose="020F0502020204030204" pitchFamily="34" charset="0"/>
              </a:rPr>
            </a:br>
            <a:r>
              <a:rPr lang="en-US" sz="2700" b="0" i="0" u="none" strike="noStrike" baseline="0" dirty="0">
                <a:solidFill>
                  <a:srgbClr val="000000"/>
                </a:solidFill>
                <a:latin typeface="Calibri" panose="020F0502020204030204" pitchFamily="34" charset="0"/>
              </a:rPr>
              <a:t>Write query to return the email, first name, last name, &amp; Genre of all Rock Music listeners. Return your list ordered alphabetically by email starting with A </a:t>
            </a:r>
            <a:br>
              <a:rPr lang="en-US" sz="2700" b="0" i="0" u="none" strike="noStrike" baseline="0" dirty="0">
                <a:solidFill>
                  <a:srgbClr val="000000"/>
                </a:solidFill>
                <a:latin typeface="Calibri" panose="020F0502020204030204" pitchFamily="34" charset="0"/>
              </a:rPr>
            </a:br>
            <a:endParaRPr lang="en-IN" sz="2700" dirty="0"/>
          </a:p>
        </p:txBody>
      </p:sp>
      <p:pic>
        <p:nvPicPr>
          <p:cNvPr id="5" name="Content Placeholder 4">
            <a:extLst>
              <a:ext uri="{FF2B5EF4-FFF2-40B4-BE49-F238E27FC236}">
                <a16:creationId xmlns:a16="http://schemas.microsoft.com/office/drawing/2014/main" id="{DDC9A3AE-5312-EAE2-1F5F-1742F6E8075A}"/>
              </a:ext>
            </a:extLst>
          </p:cNvPr>
          <p:cNvPicPr>
            <a:picLocks noGrp="1" noChangeAspect="1"/>
          </p:cNvPicPr>
          <p:nvPr>
            <p:ph idx="1"/>
          </p:nvPr>
        </p:nvPicPr>
        <p:blipFill>
          <a:blip r:embed="rId2"/>
          <a:stretch>
            <a:fillRect/>
          </a:stretch>
        </p:blipFill>
        <p:spPr>
          <a:xfrm>
            <a:off x="2413262" y="1825625"/>
            <a:ext cx="6166856" cy="4351338"/>
          </a:xfrm>
        </p:spPr>
      </p:pic>
    </p:spTree>
    <p:extLst>
      <p:ext uri="{BB962C8B-B14F-4D97-AF65-F5344CB8AC3E}">
        <p14:creationId xmlns:p14="http://schemas.microsoft.com/office/powerpoint/2010/main" val="466743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95889-A491-3970-9316-6A8ADFBD3D6F}"/>
              </a:ext>
            </a:extLst>
          </p:cNvPr>
          <p:cNvSpPr>
            <a:spLocks noGrp="1"/>
          </p:cNvSpPr>
          <p:nvPr>
            <p:ph type="title"/>
          </p:nvPr>
        </p:nvSpPr>
        <p:spPr/>
        <p:txBody>
          <a:bodyPr>
            <a:normAutofit fontScale="90000"/>
          </a:bodyPr>
          <a:lstStyle/>
          <a:p>
            <a:br>
              <a:rPr lang="en-IN" sz="1800" b="0" i="0" u="none" strike="noStrike" baseline="0" dirty="0">
                <a:solidFill>
                  <a:srgbClr val="000000"/>
                </a:solidFill>
                <a:latin typeface="Calibri" panose="020F0502020204030204" pitchFamily="34" charset="0"/>
              </a:rPr>
            </a:br>
            <a:r>
              <a:rPr lang="en-IN" sz="1800" b="0" i="0" u="none" strike="noStrike" baseline="0" dirty="0">
                <a:solidFill>
                  <a:srgbClr val="000000"/>
                </a:solidFill>
                <a:latin typeface="Calibri" panose="020F0502020204030204" pitchFamily="34" charset="0"/>
              </a:rPr>
              <a:t> </a:t>
            </a:r>
            <a:br>
              <a:rPr lang="en-IN" sz="1800" b="0" i="0" u="none" strike="noStrike" baseline="0" dirty="0">
                <a:solidFill>
                  <a:srgbClr val="000000"/>
                </a:solidFill>
                <a:latin typeface="Calibri" panose="020F0502020204030204" pitchFamily="34" charset="0"/>
              </a:rPr>
            </a:br>
            <a:r>
              <a:rPr lang="en-US" sz="2700" b="0" i="0" u="none" strike="noStrike" baseline="0" dirty="0">
                <a:solidFill>
                  <a:srgbClr val="000000"/>
                </a:solidFill>
                <a:latin typeface="Calibri" panose="020F0502020204030204" pitchFamily="34" charset="0"/>
              </a:rPr>
              <a:t>Let's invite the artists who have written the most rock music in our dataset. Write a query that returns the Artist name and total track count of the top 10 rock bands </a:t>
            </a:r>
            <a:br>
              <a:rPr lang="en-US" sz="1800" b="0" i="0" u="none" strike="noStrike" baseline="0" dirty="0">
                <a:solidFill>
                  <a:srgbClr val="000000"/>
                </a:solidFill>
                <a:latin typeface="Calibri" panose="020F0502020204030204" pitchFamily="34" charset="0"/>
              </a:rPr>
            </a:br>
            <a:endParaRPr lang="en-IN" dirty="0"/>
          </a:p>
        </p:txBody>
      </p:sp>
      <p:pic>
        <p:nvPicPr>
          <p:cNvPr id="5" name="Content Placeholder 4">
            <a:extLst>
              <a:ext uri="{FF2B5EF4-FFF2-40B4-BE49-F238E27FC236}">
                <a16:creationId xmlns:a16="http://schemas.microsoft.com/office/drawing/2014/main" id="{523CA178-155A-0D29-BC23-B4FC5319DFA6}"/>
              </a:ext>
            </a:extLst>
          </p:cNvPr>
          <p:cNvPicPr>
            <a:picLocks noGrp="1" noChangeAspect="1"/>
          </p:cNvPicPr>
          <p:nvPr>
            <p:ph idx="1"/>
          </p:nvPr>
        </p:nvPicPr>
        <p:blipFill>
          <a:blip r:embed="rId2"/>
          <a:stretch>
            <a:fillRect/>
          </a:stretch>
        </p:blipFill>
        <p:spPr>
          <a:xfrm>
            <a:off x="2375555" y="1825625"/>
            <a:ext cx="6466873" cy="4351338"/>
          </a:xfrm>
        </p:spPr>
      </p:pic>
    </p:spTree>
    <p:extLst>
      <p:ext uri="{BB962C8B-B14F-4D97-AF65-F5344CB8AC3E}">
        <p14:creationId xmlns:p14="http://schemas.microsoft.com/office/powerpoint/2010/main" val="2542326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DB18A-D0BC-1A59-8987-E29D048745AD}"/>
              </a:ext>
            </a:extLst>
          </p:cNvPr>
          <p:cNvSpPr>
            <a:spLocks noGrp="1"/>
          </p:cNvSpPr>
          <p:nvPr>
            <p:ph type="title"/>
          </p:nvPr>
        </p:nvSpPr>
        <p:spPr/>
        <p:txBody>
          <a:bodyPr>
            <a:normAutofit fontScale="90000"/>
          </a:bodyPr>
          <a:lstStyle/>
          <a:p>
            <a:br>
              <a:rPr lang="en-IN" sz="1800" b="0" i="0" u="none" strike="noStrike" baseline="0" dirty="0">
                <a:solidFill>
                  <a:srgbClr val="000000"/>
                </a:solidFill>
                <a:latin typeface="Calibri" panose="020F0502020204030204" pitchFamily="34" charset="0"/>
              </a:rPr>
            </a:br>
            <a:r>
              <a:rPr lang="en-IN" sz="1800" b="0" i="0" u="none" strike="noStrike" baseline="0" dirty="0">
                <a:solidFill>
                  <a:srgbClr val="000000"/>
                </a:solidFill>
                <a:latin typeface="Calibri" panose="020F0502020204030204" pitchFamily="34" charset="0"/>
              </a:rPr>
              <a:t> </a:t>
            </a:r>
            <a:r>
              <a:rPr lang="en-US" sz="2700" b="0" i="0" u="none" strike="noStrike" baseline="0" dirty="0">
                <a:solidFill>
                  <a:srgbClr val="000000"/>
                </a:solidFill>
                <a:latin typeface="Calibri" panose="020F0502020204030204" pitchFamily="34" charset="0"/>
              </a:rPr>
              <a:t>Return all the track names that have a song length longer than the average song length. Return the Name and Milliseconds for each track. Order by the song length with the longest songs listed first </a:t>
            </a:r>
            <a:br>
              <a:rPr lang="en-US" sz="2700" b="0" i="0" u="none" strike="noStrike" baseline="0" dirty="0">
                <a:solidFill>
                  <a:srgbClr val="000000"/>
                </a:solidFill>
                <a:latin typeface="Calibri" panose="020F0502020204030204" pitchFamily="34" charset="0"/>
              </a:rPr>
            </a:br>
            <a:endParaRPr lang="en-IN" sz="2700" dirty="0"/>
          </a:p>
        </p:txBody>
      </p:sp>
      <p:pic>
        <p:nvPicPr>
          <p:cNvPr id="5" name="Content Placeholder 4">
            <a:extLst>
              <a:ext uri="{FF2B5EF4-FFF2-40B4-BE49-F238E27FC236}">
                <a16:creationId xmlns:a16="http://schemas.microsoft.com/office/drawing/2014/main" id="{AC517F32-7F2C-14F9-922D-131E9041BB45}"/>
              </a:ext>
            </a:extLst>
          </p:cNvPr>
          <p:cNvPicPr>
            <a:picLocks noGrp="1" noChangeAspect="1"/>
          </p:cNvPicPr>
          <p:nvPr>
            <p:ph idx="1"/>
          </p:nvPr>
        </p:nvPicPr>
        <p:blipFill>
          <a:blip r:embed="rId2"/>
          <a:stretch>
            <a:fillRect/>
          </a:stretch>
        </p:blipFill>
        <p:spPr>
          <a:xfrm>
            <a:off x="2690218" y="1825625"/>
            <a:ext cx="6811563" cy="4351338"/>
          </a:xfrm>
        </p:spPr>
      </p:pic>
    </p:spTree>
    <p:extLst>
      <p:ext uri="{BB962C8B-B14F-4D97-AF65-F5344CB8AC3E}">
        <p14:creationId xmlns:p14="http://schemas.microsoft.com/office/powerpoint/2010/main" val="333341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379</Words>
  <Application>Microsoft Office PowerPoint</Application>
  <PresentationFormat>Widescreen</PresentationFormat>
  <Paragraphs>12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SCHEMA</vt:lpstr>
      <vt:lpstr>Who is the senior most employee based on job title?</vt:lpstr>
      <vt:lpstr>Which countries have the most Invoices?</vt:lpstr>
      <vt:lpstr>What are top 3 values of total invoice?</vt:lpstr>
      <vt:lpstr>   Which city has the best customers? We would like to throw a promotional Music Festival in the city we made the most money. Write a query that returns one city that has the highest sum of invoice totals. Return both the city name &amp; sum of all invoice totals  </vt:lpstr>
      <vt:lpstr>   Who is the best customer? The customer who has spent the most money will be declared the best customer. Write a query that returns the person who has spent the most money  </vt:lpstr>
      <vt:lpstr>   Write query to return the email, first name, last name, &amp; Genre of all Rock Music listeners. Return your list ordered alphabetically by email starting with A  </vt:lpstr>
      <vt:lpstr>   Let's invite the artists who have written the most rock music in our dataset. Write a query that returns the Artist name and total track count of the top 10 rock bands  </vt:lpstr>
      <vt:lpstr>  Return all the track names that have a song length longer than the average song length. Return the Name and Milliseconds for each track. Order by the song length with the longest songs listed first  </vt:lpstr>
      <vt:lpstr>   Find how much amount spent by each customer on artists? Write a query to return customer name, artist name and total spent  </vt:lpstr>
      <vt:lpstr>   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  </vt:lpstr>
      <vt:lpstr>   Write a query that determines the customer that has spent the most on music for each country. Write a query that returns the country along with the top customer and how much they spent. For countries where the top amount spent is shared, provide all customers who spent this amount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 Kumari</dc:creator>
  <cp:lastModifiedBy>Priya Kumari</cp:lastModifiedBy>
  <cp:revision>1</cp:revision>
  <dcterms:created xsi:type="dcterms:W3CDTF">2025-01-06T18:04:22Z</dcterms:created>
  <dcterms:modified xsi:type="dcterms:W3CDTF">2025-01-07T16:38:27Z</dcterms:modified>
</cp:coreProperties>
</file>