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8E62B-39D8-483B-9BD4-46F532351080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0A21C-165C-43CC-AA8C-868811DEC5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0A21C-165C-43CC-AA8C-868811DEC55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set_discar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A0A8C2D-26D1-4C13-A880-31D658D53FA7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EB0FD16-689C-476C-8309-C7173C257513}"/>
              </a:ext>
            </a:extLst>
          </p:cNvPr>
          <p:cNvSpPr txBox="1"/>
          <p:nvPr/>
        </p:nvSpPr>
        <p:spPr>
          <a:xfrm>
            <a:off x="2598922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SETS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202974-31A3-4642-B671-F0DBBB7B4663}"/>
              </a:ext>
            </a:extLst>
          </p:cNvPr>
          <p:cNvSpPr txBox="1"/>
          <p:nvPr/>
        </p:nvSpPr>
        <p:spPr>
          <a:xfrm>
            <a:off x="2643008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Pytho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n Programming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BCE1F0-A71E-4D4B-BE6A-A381604C28D2}"/>
              </a:ext>
            </a:extLst>
          </p:cNvPr>
          <p:cNvSpPr txBox="1"/>
          <p:nvPr/>
        </p:nvSpPr>
        <p:spPr>
          <a:xfrm>
            <a:off x="2643008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B.TECH_1stYr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64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77" y="748917"/>
            <a:ext cx="8547278" cy="568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24289" y="164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Built-in Set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6B84FD-DB83-488E-9939-C568DD7EFC1C}"/>
              </a:ext>
            </a:extLst>
          </p:cNvPr>
          <p:cNvSpPr txBox="1"/>
          <p:nvPr/>
        </p:nvSpPr>
        <p:spPr>
          <a:xfrm>
            <a:off x="5067754" y="2435563"/>
            <a:ext cx="1927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YOU</a:t>
            </a:r>
            <a:endParaRPr lang="en-US" sz="66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7413C3-D69F-4837-8777-27C304B345E1}"/>
              </a:ext>
            </a:extLst>
          </p:cNvPr>
          <p:cNvSpPr txBox="1"/>
          <p:nvPr/>
        </p:nvSpPr>
        <p:spPr>
          <a:xfrm>
            <a:off x="2415024" y="2435562"/>
            <a:ext cx="28620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THANK</a:t>
            </a:r>
            <a:endParaRPr lang="en-US" sz="66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063" y="1104439"/>
            <a:ext cx="88584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3200" dirty="0" smtClean="0"/>
              <a:t>A </a:t>
            </a:r>
            <a:r>
              <a:rPr lang="en-US" sz="3200" dirty="0" smtClean="0"/>
              <a:t>set is a collection which is unordered </a:t>
            </a:r>
            <a:r>
              <a:rPr lang="en-US" sz="3200" dirty="0" smtClean="0"/>
              <a:t>and </a:t>
            </a:r>
            <a:r>
              <a:rPr lang="en-US" sz="3200" dirty="0" err="1" smtClean="0"/>
              <a:t>unindexed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 smtClean="0"/>
              <a:t>Python sets are written with curly brackets.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89515" y="2929563"/>
            <a:ext cx="6972300" cy="1138773"/>
          </a:xfrm>
          <a:prstGeom prst="rect">
            <a:avLst/>
          </a:prstGeom>
          <a:solidFill>
            <a:srgbClr val="FF5969"/>
          </a:solidFill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thisset</a:t>
            </a:r>
            <a:r>
              <a:rPr lang="en-US" sz="3200" b="1" dirty="0" smtClean="0"/>
              <a:t> = </a:t>
            </a:r>
            <a:r>
              <a:rPr lang="en-US" sz="3200" b="1" dirty="0" smtClean="0"/>
              <a:t>{"apple", "banana", "cherry"}</a:t>
            </a:r>
          </a:p>
          <a:p>
            <a:r>
              <a:rPr lang="en-US" sz="3600" b="1" dirty="0" smtClean="0"/>
              <a:t>print(</a:t>
            </a:r>
            <a:r>
              <a:rPr lang="en-US" sz="3600" b="1" dirty="0" err="1" smtClean="0"/>
              <a:t>thisset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802820" y="4268212"/>
            <a:ext cx="3497945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5969"/>
                </a:solidFill>
              </a:rPr>
              <a:t>{'banana', 'cherry', 'apple'}</a:t>
            </a:r>
            <a:endParaRPr lang="en-US" sz="2400" dirty="0">
              <a:solidFill>
                <a:srgbClr val="FF596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515" y="5444163"/>
            <a:ext cx="89154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 Sets are unordered, so you cannot be sure in which order the items will appear.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9365" y="165375"/>
            <a:ext cx="5142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w Cen MT" panose="020B0602020104020603" pitchFamily="34" charset="0"/>
              </a:rPr>
              <a:t>What is Set?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76970" y="1246513"/>
            <a:ext cx="8496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You cannot access items in a set by referring to an index, since sets are unordered the items has no index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Access Items sing </a:t>
            </a:r>
            <a:r>
              <a:rPr lang="en-US" sz="2800" b="1" dirty="0" smtClean="0"/>
              <a:t>For</a:t>
            </a:r>
            <a:r>
              <a:rPr lang="en-US" sz="2800" dirty="0" smtClean="0"/>
              <a:t> Loop: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994254" y="3063895"/>
            <a:ext cx="7391400" cy="2246769"/>
          </a:xfrm>
          <a:prstGeom prst="rect">
            <a:avLst/>
          </a:prstGeom>
          <a:solidFill>
            <a:srgbClr val="52CBBE"/>
          </a:solidFill>
        </p:spPr>
        <p:txBody>
          <a:bodyPr wrap="square">
            <a:spAutoFit/>
          </a:bodyPr>
          <a:lstStyle/>
          <a:p>
            <a:r>
              <a:rPr lang="en-US" sz="2800" dirty="0" smtClean="0"/>
              <a:t>Example</a:t>
            </a:r>
          </a:p>
          <a:p>
            <a:r>
              <a:rPr lang="en-US" sz="2800" dirty="0" smtClean="0"/>
              <a:t>Loop through the set, and print the values:</a:t>
            </a:r>
          </a:p>
          <a:p>
            <a:r>
              <a:rPr lang="en-US" sz="2800" b="1" dirty="0" err="1" smtClean="0"/>
              <a:t>thisset</a:t>
            </a:r>
            <a:r>
              <a:rPr lang="en-US" sz="2800" b="1" dirty="0" smtClean="0"/>
              <a:t> = {"apple", "banana", "cherry</a:t>
            </a:r>
            <a:r>
              <a:rPr lang="en-US" sz="2800" b="1" dirty="0" smtClean="0"/>
              <a:t>"}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for x in </a:t>
            </a:r>
            <a:r>
              <a:rPr lang="en-US" sz="2800" b="1" dirty="0" err="1" smtClean="0"/>
              <a:t>thisset</a:t>
            </a:r>
            <a:r>
              <a:rPr lang="en-US" sz="2800" b="1" dirty="0" smtClean="0"/>
              <a:t>:</a:t>
            </a:r>
            <a:br>
              <a:rPr lang="en-US" sz="2800" b="1" dirty="0" smtClean="0"/>
            </a:br>
            <a:r>
              <a:rPr lang="en-US" sz="2800" b="1" dirty="0" smtClean="0"/>
              <a:t>  print(x)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994254" y="5460592"/>
            <a:ext cx="1314450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2CBBE"/>
                </a:solidFill>
              </a:rPr>
              <a:t>apple</a:t>
            </a:r>
            <a:br>
              <a:rPr lang="en-US" dirty="0" smtClean="0">
                <a:solidFill>
                  <a:srgbClr val="52CBBE"/>
                </a:solidFill>
              </a:rPr>
            </a:br>
            <a:r>
              <a:rPr lang="en-US" dirty="0" smtClean="0">
                <a:solidFill>
                  <a:srgbClr val="52CBBE"/>
                </a:solidFill>
              </a:rPr>
              <a:t>banana</a:t>
            </a:r>
            <a:br>
              <a:rPr lang="en-US" dirty="0" smtClean="0">
                <a:solidFill>
                  <a:srgbClr val="52CBBE"/>
                </a:solidFill>
              </a:rPr>
            </a:br>
            <a:r>
              <a:rPr lang="en-US" dirty="0" smtClean="0">
                <a:solidFill>
                  <a:srgbClr val="52CBBE"/>
                </a:solidFill>
              </a:rPr>
              <a:t>cherry</a:t>
            </a:r>
            <a:endParaRPr lang="en-US" dirty="0">
              <a:solidFill>
                <a:srgbClr val="52CBB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4384" y="401982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Tw Cen MT" panose="020B0602020104020603" pitchFamily="34" charset="0"/>
              </a:rPr>
              <a:t>Access Items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7384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899711" y="1280178"/>
            <a:ext cx="94341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 smtClean="0"/>
              <a:t>a set is created, you cannot change its items, but you can add new items.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39365" y="165375"/>
            <a:ext cx="51427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w Cen MT" panose="020B0602020104020603" pitchFamily="34" charset="0"/>
              </a:rPr>
              <a:t>Change Items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6954157-2878-4F6F-A403-E21F876D083E}"/>
              </a:ext>
            </a:extLst>
          </p:cNvPr>
          <p:cNvSpPr txBox="1"/>
          <p:nvPr/>
        </p:nvSpPr>
        <p:spPr>
          <a:xfrm>
            <a:off x="0" y="2217341"/>
            <a:ext cx="197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EXAMPLE</a:t>
            </a:r>
            <a:endParaRPr lang="en-US" sz="24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51691" y="1167788"/>
            <a:ext cx="10421957" cy="610367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add one item to a set use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add()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add more than one item to a set use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update()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9682" y="324864"/>
            <a:ext cx="2034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Items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918" y="2684039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Add an item to a set, using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Consolas" pitchFamily="49" charset="0"/>
              </a:rPr>
              <a:t>add()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"cherry"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thisset.add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"orange"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CD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6135" y="4731611"/>
            <a:ext cx="3543855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{'apple', 'orange', 'cherry', 'banana'}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47108" y="853877"/>
            <a:ext cx="5653693" cy="1626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"apple"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"cherry"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thisset.update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"orange"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"mango"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"grapes"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2177" y="373924"/>
            <a:ext cx="732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Add multiple items to a set, using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method: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1557" y="2682474"/>
            <a:ext cx="523829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{'apple', 'banana', 'grapes', 'mango', 'orange', 'cherry'}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7962" y="3481329"/>
            <a:ext cx="10245687" cy="1502919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the Length of a Set: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set has, use the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3272" y="5018920"/>
            <a:ext cx="6096000" cy="1138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Get the number of items in a set: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"cherry"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CD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CD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888421" y="2047822"/>
            <a:ext cx="94341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Remove 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"banana" by using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{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"cherry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thisset.remove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"banana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00CD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thisset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39365" y="165375"/>
            <a:ext cx="5142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Remove 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36978" y="917925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remove an item in a set, use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, or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Consolas" pitchFamily="49" charset="0"/>
              </a:rPr>
              <a:t>discard()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Example</a:t>
            </a: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3612442"/>
            <a:ext cx="10103556" cy="26161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remove()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raise an error.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230" y="4023264"/>
            <a:ext cx="176798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{'apple', 'cherry'}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54762" y="4639731"/>
            <a:ext cx="10092267" cy="169590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Remove "banana" by using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discard()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"apple"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"cherry"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thisset.discard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Verdana" pitchFamily="34" charset="0"/>
              <a:cs typeface="Arial" pitchFamily="34" charset="0"/>
              <a:hlinkClick r:id="rId3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discard()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raise an error.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64404" y="297454"/>
            <a:ext cx="9347200" cy="2703248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also use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pop()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method to remove an item, but this method will remove the 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item. Remember that sets are unordered, so you will not know what item that gets removed.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return value of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pop()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is the removed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Remove the last item by using the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pop()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"apple"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"cherry"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x 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thisset.pop()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(x)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09320" y="3448280"/>
            <a:ext cx="11093986" cy="26161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Sets are 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unordered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so when using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pop()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method, you will not know which item that gets removed.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899049"/>
            <a:ext cx="6096000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banana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{'apple', 'cherry'}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65252" y="352540"/>
            <a:ext cx="8394854" cy="1579863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clear()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empties the 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"apple"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"cherry"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thisset.clear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12" y="2065529"/>
            <a:ext cx="2304718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set()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42371" y="2577947"/>
            <a:ext cx="8416887" cy="938719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del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 will delete the set completely: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= 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"apple"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"banana"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"cherry"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del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print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thisset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3781" y="4242140"/>
            <a:ext cx="9081571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set</a:t>
            </a:r>
            <a:r>
              <a:rPr lang="en-US" dirty="0" smtClean="0"/>
              <a:t>() </a:t>
            </a:r>
            <a:r>
              <a:rPr lang="en-US" dirty="0" smtClean="0"/>
              <a:t>constructor is  use </a:t>
            </a:r>
            <a:r>
              <a:rPr lang="en-US" dirty="0" smtClean="0"/>
              <a:t>to make a set.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Using the set() constructor to make a set:</a:t>
            </a:r>
          </a:p>
          <a:p>
            <a:r>
              <a:rPr lang="en-US" dirty="0" err="1" smtClean="0"/>
              <a:t>thisset</a:t>
            </a:r>
            <a:r>
              <a:rPr lang="en-US" dirty="0" smtClean="0"/>
              <a:t> = set(("apple", "banana", "cherry")) # note the double round-brackets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thisset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014" y="3751110"/>
            <a:ext cx="3339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set() </a:t>
            </a:r>
            <a:r>
              <a:rPr lang="en-US" sz="2800" b="1" dirty="0" smtClean="0"/>
              <a:t>Constructor</a:t>
            </a:r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37493" y="5908583"/>
            <a:ext cx="4168405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{'apple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', 'banana', 'cherry'}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3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286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rc</cp:lastModifiedBy>
  <cp:revision>31</cp:revision>
  <dcterms:created xsi:type="dcterms:W3CDTF">2018-05-09T09:19:15Z</dcterms:created>
  <dcterms:modified xsi:type="dcterms:W3CDTF">2020-03-28T20:28:57Z</dcterms:modified>
</cp:coreProperties>
</file>