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7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84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4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4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44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2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2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8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3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419A569-621E-485E-B440-677EA5BDCB2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58C96B-DFF5-49DD-A45B-CC2BB53D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7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853" y="2767133"/>
            <a:ext cx="7182295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Sets in Python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5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Over Sets: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have a loop move over each of the items in a set. </a:t>
            </a:r>
          </a:p>
          <a:p>
            <a:r>
              <a:rPr lang="en-US" dirty="0" smtClean="0"/>
              <a:t>However, since sets are unordered, it is undefined which order the iteration will follow. </a:t>
            </a:r>
          </a:p>
          <a:p>
            <a:r>
              <a:rPr lang="en-US" dirty="0" smtClean="0"/>
              <a:t>&gt;&gt;&gt; s = set("</a:t>
            </a:r>
            <a:r>
              <a:rPr lang="en-US" dirty="0" err="1" smtClean="0"/>
              <a:t>blerg</a:t>
            </a:r>
            <a:r>
              <a:rPr lang="en-US" dirty="0" smtClean="0"/>
              <a:t>") </a:t>
            </a:r>
          </a:p>
          <a:p>
            <a:r>
              <a:rPr lang="en-US" dirty="0" smtClean="0"/>
              <a:t>&gt;&gt;&gt; for n in s:</a:t>
            </a:r>
          </a:p>
          <a:p>
            <a:r>
              <a:rPr lang="en-US" dirty="0" smtClean="0"/>
              <a:t>... print n,</a:t>
            </a:r>
          </a:p>
          <a:p>
            <a:r>
              <a:rPr lang="en-US" dirty="0" smtClean="0"/>
              <a:t>... </a:t>
            </a:r>
          </a:p>
          <a:p>
            <a:r>
              <a:rPr lang="en-US" dirty="0" smtClean="0"/>
              <a:t>r b e l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5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allows us to perform all the standard mathematical set operations, using members of set </a:t>
            </a:r>
          </a:p>
          <a:p>
            <a:r>
              <a:rPr lang="en-US" dirty="0" smtClean="0"/>
              <a:t>Union</a:t>
            </a:r>
          </a:p>
          <a:p>
            <a:r>
              <a:rPr lang="en-US" dirty="0" smtClean="0"/>
              <a:t>The union is the merger of two sets. Any element in s1 or s2 will appear in their union </a:t>
            </a:r>
          </a:p>
          <a:p>
            <a:r>
              <a:rPr lang="en-US" dirty="0" smtClean="0"/>
              <a:t>&gt;&gt;&gt; s1 = set([4, 6, 9]) </a:t>
            </a:r>
          </a:p>
          <a:p>
            <a:r>
              <a:rPr lang="en-US" dirty="0" smtClean="0"/>
              <a:t>&gt;&gt;&gt; s2 = set([1, 6, 8]) </a:t>
            </a:r>
          </a:p>
          <a:p>
            <a:r>
              <a:rPr lang="en-US" dirty="0" smtClean="0"/>
              <a:t>&gt;&gt;&gt; s1.union(s2) </a:t>
            </a:r>
          </a:p>
          <a:p>
            <a:r>
              <a:rPr lang="en-US" dirty="0" smtClean="0"/>
              <a:t>set([1, 4, 6, 8, 9]) &gt;&gt;&gt; s1 | s2 set([1, 4, 6, 8, 9])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8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Any element which is in both s1 and s2 will appear in their intersection </a:t>
            </a:r>
          </a:p>
          <a:p>
            <a:r>
              <a:rPr lang="en-US" dirty="0" smtClean="0"/>
              <a:t>&gt;&gt;&gt; s1 = set([4, 6, 9]) </a:t>
            </a:r>
          </a:p>
          <a:p>
            <a:r>
              <a:rPr lang="en-US" dirty="0" smtClean="0"/>
              <a:t>&gt;&gt;&gt; s2 = set([1, 6, 8]) </a:t>
            </a:r>
          </a:p>
          <a:p>
            <a:r>
              <a:rPr lang="en-US" dirty="0" smtClean="0"/>
              <a:t>&gt;&gt;&gt; s1.intersection(s2) </a:t>
            </a:r>
          </a:p>
          <a:p>
            <a:r>
              <a:rPr lang="en-US" dirty="0" smtClean="0"/>
              <a:t>set([6]) </a:t>
            </a:r>
          </a:p>
          <a:p>
            <a:r>
              <a:rPr lang="en-US" dirty="0" smtClean="0"/>
              <a:t>&gt;&gt;&gt; s1 &amp; s2 </a:t>
            </a:r>
          </a:p>
          <a:p>
            <a:r>
              <a:rPr lang="en-US" dirty="0" smtClean="0"/>
              <a:t>set([6]) </a:t>
            </a:r>
          </a:p>
          <a:p>
            <a:r>
              <a:rPr lang="en-US" dirty="0" smtClean="0"/>
              <a:t>&gt;&gt;&gt; s1.intersection_update(s2) </a:t>
            </a:r>
          </a:p>
          <a:p>
            <a:r>
              <a:rPr lang="en-US" dirty="0" smtClean="0"/>
              <a:t>&gt;&gt;&gt; s1 </a:t>
            </a:r>
          </a:p>
          <a:p>
            <a:r>
              <a:rPr lang="en-US" dirty="0" smtClean="0"/>
              <a:t>set([6])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3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symmetric difference of two sets is the set of elements which are in one of either set, but not in both </a:t>
            </a:r>
          </a:p>
          <a:p>
            <a:r>
              <a:rPr lang="en-US" dirty="0" smtClean="0"/>
              <a:t>&gt;&gt;&gt; s1 = set([4, 6, 9]) </a:t>
            </a:r>
          </a:p>
          <a:p>
            <a:r>
              <a:rPr lang="en-US" dirty="0" smtClean="0"/>
              <a:t>&gt;&gt;&gt; s2 = set([1, 6, 8]) </a:t>
            </a:r>
          </a:p>
          <a:p>
            <a:r>
              <a:rPr lang="en-US" dirty="0" smtClean="0"/>
              <a:t>&gt;&gt;&gt; s1.symmetric_difference(s2) </a:t>
            </a:r>
          </a:p>
          <a:p>
            <a:r>
              <a:rPr lang="en-US" dirty="0" smtClean="0"/>
              <a:t>set([8, 1, 4, 9]) </a:t>
            </a:r>
          </a:p>
          <a:p>
            <a:r>
              <a:rPr lang="en-US" dirty="0" smtClean="0"/>
              <a:t>&gt;&gt;&gt; s1 ^ s2 </a:t>
            </a:r>
          </a:p>
          <a:p>
            <a:r>
              <a:rPr lang="en-US" dirty="0" smtClean="0"/>
              <a:t>set([8, 1, 4, 9]) </a:t>
            </a:r>
          </a:p>
          <a:p>
            <a:r>
              <a:rPr lang="en-US" dirty="0" smtClean="0"/>
              <a:t>&gt;&gt;&gt; s1.symmetric_difference_update(s2) </a:t>
            </a:r>
          </a:p>
          <a:p>
            <a:r>
              <a:rPr lang="en-US" dirty="0" smtClean="0"/>
              <a:t>&gt;&gt;&gt; s1 </a:t>
            </a:r>
          </a:p>
          <a:p>
            <a:r>
              <a:rPr lang="en-US" dirty="0" smtClean="0"/>
              <a:t>set([8, 1, 4, 9])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88369"/>
          </a:xfrm>
        </p:spPr>
        <p:txBody>
          <a:bodyPr>
            <a:noAutofit/>
          </a:bodyPr>
          <a:lstStyle/>
          <a:p>
            <a:r>
              <a:rPr lang="en-US" sz="1600" dirty="0" smtClean="0"/>
              <a:t>Python can also find the set difference of s1 and s2 , which is the elements that are in s1 but not in s2. </a:t>
            </a:r>
          </a:p>
          <a:p>
            <a:r>
              <a:rPr lang="en-US" sz="1600" dirty="0" smtClean="0"/>
              <a:t>&gt;&gt;&gt; s1 = set([4, 6, 9]) </a:t>
            </a:r>
          </a:p>
          <a:p>
            <a:r>
              <a:rPr lang="en-US" sz="1600" dirty="0" smtClean="0"/>
              <a:t>&gt;&gt;&gt; s2 = set([1, 6, 8]) </a:t>
            </a:r>
          </a:p>
          <a:p>
            <a:r>
              <a:rPr lang="en-US" sz="1600" dirty="0" smtClean="0"/>
              <a:t>&gt;&gt;&gt; s1.difference(s2) </a:t>
            </a:r>
          </a:p>
          <a:p>
            <a:r>
              <a:rPr lang="en-US" sz="1600" dirty="0" smtClean="0"/>
              <a:t>set([9, 4]) </a:t>
            </a:r>
          </a:p>
          <a:p>
            <a:r>
              <a:rPr lang="en-US" sz="1600" dirty="0" smtClean="0"/>
              <a:t>&gt;&gt;&gt; s1 - s2 </a:t>
            </a:r>
          </a:p>
          <a:p>
            <a:r>
              <a:rPr lang="en-US" sz="1600" dirty="0" smtClean="0"/>
              <a:t>set([9, 4]) </a:t>
            </a:r>
          </a:p>
          <a:p>
            <a:r>
              <a:rPr lang="en-US" sz="1600" dirty="0" smtClean="0"/>
              <a:t>&gt;&gt;&gt; s1.difference_update(s2) </a:t>
            </a:r>
          </a:p>
          <a:p>
            <a:r>
              <a:rPr lang="en-US" sz="1600" dirty="0" smtClean="0"/>
              <a:t>&gt;&gt;&gt; s1 </a:t>
            </a:r>
          </a:p>
          <a:p>
            <a:r>
              <a:rPr lang="en-US" sz="1600" dirty="0" smtClean="0"/>
              <a:t>set([9, 4])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445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Starting with Python 2.6, "union", "intersection", and "difference" can work with multiple input by using the set constructor. For example, &gt;&gt;&gt; s1 = set([3, 6, 7, 9]) </a:t>
            </a:r>
          </a:p>
          <a:p>
            <a:r>
              <a:rPr lang="en-US" sz="2400" dirty="0" smtClean="0"/>
              <a:t>&gt;&gt;&gt; s2 = set([6, 7, 9, 10]) </a:t>
            </a:r>
          </a:p>
          <a:p>
            <a:r>
              <a:rPr lang="en-US" sz="2400" dirty="0" smtClean="0"/>
              <a:t>&gt;&gt;&gt; s3 = set([7, 9, 10, 11]) </a:t>
            </a:r>
          </a:p>
          <a:p>
            <a:r>
              <a:rPr lang="en-US" sz="2400" dirty="0" smtClean="0"/>
              <a:t>&gt;&gt;&gt; </a:t>
            </a:r>
            <a:r>
              <a:rPr lang="en-US" sz="2400" dirty="0" err="1" smtClean="0"/>
              <a:t>set.intersection</a:t>
            </a:r>
            <a:r>
              <a:rPr lang="en-US" sz="2400" dirty="0" smtClean="0"/>
              <a:t>(s1, s2, s3) </a:t>
            </a:r>
          </a:p>
          <a:p>
            <a:r>
              <a:rPr lang="en-US" sz="2400" dirty="0" smtClean="0"/>
              <a:t>set([9, 7])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314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Frozenset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33778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frozenset</a:t>
            </a:r>
            <a:r>
              <a:rPr lang="en-US" dirty="0" smtClean="0"/>
              <a:t> is basically the same as a set, except that it is immutable - once it is created, its members cannot be changed </a:t>
            </a:r>
          </a:p>
          <a:p>
            <a:r>
              <a:rPr lang="en-US" dirty="0" smtClean="0"/>
              <a:t>Since they are immutable, they are also </a:t>
            </a:r>
            <a:r>
              <a:rPr lang="en-US" dirty="0" err="1" smtClean="0"/>
              <a:t>hashable</a:t>
            </a:r>
            <a:r>
              <a:rPr lang="en-US" dirty="0" smtClean="0"/>
              <a:t>, which means that </a:t>
            </a:r>
            <a:r>
              <a:rPr lang="en-US" dirty="0" err="1" smtClean="0"/>
              <a:t>frozensets</a:t>
            </a:r>
            <a:r>
              <a:rPr lang="en-US" dirty="0" smtClean="0"/>
              <a:t> can be used as members in other sets and as dictionary keys </a:t>
            </a:r>
          </a:p>
          <a:p>
            <a:r>
              <a:rPr lang="en-US" dirty="0" err="1" smtClean="0"/>
              <a:t>frozensets</a:t>
            </a:r>
            <a:r>
              <a:rPr lang="en-US" dirty="0" smtClean="0"/>
              <a:t> have the same functions as normal sets, except none of the functions that change the contents (update, remove, pop, etc.) are available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fs</a:t>
            </a:r>
            <a:r>
              <a:rPr lang="en-US" dirty="0" smtClean="0"/>
              <a:t> = </a:t>
            </a:r>
            <a:r>
              <a:rPr lang="en-US" dirty="0" err="1" smtClean="0"/>
              <a:t>frozenset</a:t>
            </a:r>
            <a:r>
              <a:rPr lang="en-US" dirty="0" smtClean="0"/>
              <a:t>([2, 3, 4]) </a:t>
            </a:r>
          </a:p>
          <a:p>
            <a:r>
              <a:rPr lang="en-US" dirty="0" smtClean="0"/>
              <a:t>&gt;&gt;&gt; s1 = set([</a:t>
            </a:r>
            <a:r>
              <a:rPr lang="en-US" dirty="0" err="1" smtClean="0"/>
              <a:t>fs</a:t>
            </a:r>
            <a:r>
              <a:rPr lang="en-US" dirty="0" smtClean="0"/>
              <a:t>, 4, 5, 6]) </a:t>
            </a:r>
          </a:p>
          <a:p>
            <a:r>
              <a:rPr lang="en-US" dirty="0" smtClean="0"/>
              <a:t>&gt;&gt;&gt; s1</a:t>
            </a:r>
          </a:p>
          <a:p>
            <a:r>
              <a:rPr lang="en-US" dirty="0" smtClean="0"/>
              <a:t>set([4, </a:t>
            </a:r>
            <a:r>
              <a:rPr lang="en-US" dirty="0" err="1" smtClean="0"/>
              <a:t>frozenset</a:t>
            </a:r>
            <a:r>
              <a:rPr lang="en-US" dirty="0" smtClean="0"/>
              <a:t>([2, 3, 4]), 6, 5]) </a:t>
            </a:r>
          </a:p>
        </p:txBody>
      </p:sp>
    </p:spTree>
    <p:extLst>
      <p:ext uri="{BB962C8B-B14F-4D97-AF65-F5344CB8AC3E}">
        <p14:creationId xmlns:p14="http://schemas.microsoft.com/office/powerpoint/2010/main" val="339171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Frozenset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&gt;&gt;&gt; </a:t>
            </a:r>
            <a:r>
              <a:rPr lang="en-US" sz="2000" dirty="0" err="1" smtClean="0"/>
              <a:t>fs.intersection</a:t>
            </a:r>
            <a:r>
              <a:rPr lang="en-US" sz="2000" dirty="0" smtClean="0"/>
              <a:t>(s1) </a:t>
            </a:r>
          </a:p>
          <a:p>
            <a:r>
              <a:rPr lang="en-US" sz="2000" dirty="0" err="1" smtClean="0"/>
              <a:t>frozenset</a:t>
            </a:r>
            <a:r>
              <a:rPr lang="en-US" sz="2000" dirty="0" smtClean="0"/>
              <a:t>([4]) </a:t>
            </a:r>
          </a:p>
          <a:p>
            <a:r>
              <a:rPr lang="en-US" sz="2000" dirty="0" smtClean="0"/>
              <a:t>&gt;&gt;&gt; </a:t>
            </a:r>
            <a:r>
              <a:rPr lang="en-US" sz="2000" dirty="0" err="1" smtClean="0"/>
              <a:t>fs.add</a:t>
            </a:r>
            <a:r>
              <a:rPr lang="en-US" sz="2000" dirty="0" smtClean="0"/>
              <a:t>(6) </a:t>
            </a:r>
          </a:p>
          <a:p>
            <a:r>
              <a:rPr lang="en-US" sz="2000" dirty="0" err="1" smtClean="0"/>
              <a:t>Traceback</a:t>
            </a:r>
            <a:r>
              <a:rPr lang="en-US" sz="2000" dirty="0" smtClean="0"/>
              <a:t> (most recent call last): </a:t>
            </a:r>
          </a:p>
          <a:p>
            <a:r>
              <a:rPr lang="en-US" sz="2000" dirty="0" smtClean="0"/>
              <a:t>File “&lt;</a:t>
            </a:r>
            <a:r>
              <a:rPr lang="en-US" sz="2000" dirty="0" err="1" smtClean="0"/>
              <a:t>stdin</a:t>
            </a:r>
            <a:r>
              <a:rPr lang="en-US" sz="2000" dirty="0" smtClean="0"/>
              <a:t>&gt;", line 1, in </a:t>
            </a:r>
            <a:r>
              <a:rPr lang="en-US" sz="2000" dirty="0" err="1" smtClean="0"/>
              <a:t>AttributeError</a:t>
            </a:r>
            <a:r>
              <a:rPr lang="en-US" sz="2000" dirty="0" smtClean="0"/>
              <a:t>: '</a:t>
            </a:r>
            <a:r>
              <a:rPr lang="en-US" sz="2000" dirty="0" err="1" smtClean="0"/>
              <a:t>frozenset</a:t>
            </a:r>
            <a:r>
              <a:rPr lang="en-US" sz="2000" dirty="0" smtClean="0"/>
              <a:t>' object has no attribute 'add'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84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is an unordered collection of objects, unlike sequence objects such as lists and tuples </a:t>
            </a:r>
          </a:p>
          <a:p>
            <a:r>
              <a:rPr lang="en-US" dirty="0" smtClean="0"/>
              <a:t>Sets cannot have duplicate members - a given object appears in a set 0 or 1 times </a:t>
            </a:r>
          </a:p>
          <a:p>
            <a:r>
              <a:rPr lang="en-US" dirty="0" smtClean="0"/>
              <a:t>All members of a set have to be </a:t>
            </a:r>
            <a:r>
              <a:rPr lang="en-US" dirty="0" err="1" smtClean="0"/>
              <a:t>hashable</a:t>
            </a:r>
            <a:r>
              <a:rPr lang="en-US" dirty="0" smtClean="0"/>
              <a:t>, just like dictionary keys</a:t>
            </a:r>
          </a:p>
          <a:p>
            <a:r>
              <a:rPr lang="en-US" dirty="0" smtClean="0"/>
              <a:t>Integers, floating point numbers, tuples, and strings are </a:t>
            </a:r>
            <a:r>
              <a:rPr lang="en-US" dirty="0" err="1" smtClean="0"/>
              <a:t>hashable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dictionaries, lists, and other sets (except </a:t>
            </a:r>
            <a:r>
              <a:rPr lang="en-US" dirty="0" err="1" smtClean="0"/>
              <a:t>frozensets</a:t>
            </a:r>
            <a:r>
              <a:rPr lang="en-US" dirty="0" smtClean="0"/>
              <a:t>) are not.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set(['b', 'e', 'o', 's', 'u', 't']) set([32, 26, 12, 54])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Sets: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way to construct sets is by passing any sequential object to the "set" constructor </a:t>
            </a:r>
          </a:p>
          <a:p>
            <a:r>
              <a:rPr lang="en-US" dirty="0" smtClean="0"/>
              <a:t>&gt;&gt;&gt; set([0, 1, 2, 3]) </a:t>
            </a:r>
          </a:p>
          <a:p>
            <a:r>
              <a:rPr lang="en-US" dirty="0" smtClean="0"/>
              <a:t>set([0, 1, 2, 3]) </a:t>
            </a:r>
          </a:p>
          <a:p>
            <a:r>
              <a:rPr lang="en-US" dirty="0" smtClean="0"/>
              <a:t>&gt;&gt;&gt; set("obtuse") </a:t>
            </a:r>
          </a:p>
          <a:p>
            <a:r>
              <a:rPr lang="en-US" dirty="0" smtClean="0"/>
              <a:t>set(['b', 'e', 'o', 's', 'u', 't']) </a:t>
            </a:r>
          </a:p>
          <a:p>
            <a:r>
              <a:rPr lang="en-US" dirty="0" smtClean="0"/>
              <a:t>Add elements to sets </a:t>
            </a:r>
          </a:p>
          <a:p>
            <a:r>
              <a:rPr lang="en-US" dirty="0" smtClean="0"/>
              <a:t>&gt;&gt;&gt; s = set([12, 26, 54])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s.add</a:t>
            </a:r>
            <a:r>
              <a:rPr lang="en-US" dirty="0" smtClean="0"/>
              <a:t>(32) &gt;&gt;&gt; </a:t>
            </a:r>
          </a:p>
          <a:p>
            <a:r>
              <a:rPr lang="en-US" dirty="0" smtClean="0"/>
              <a:t>s set([32, 26, 12, 54])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5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● Update set: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s.update</a:t>
            </a:r>
            <a:r>
              <a:rPr lang="en-US" dirty="0" smtClean="0"/>
              <a:t>([26, 12, 9, 14])</a:t>
            </a:r>
          </a:p>
          <a:p>
            <a:r>
              <a:rPr lang="en-US" dirty="0" smtClean="0"/>
              <a:t>&gt;&gt;&gt; s </a:t>
            </a:r>
          </a:p>
          <a:p>
            <a:r>
              <a:rPr lang="en-US" dirty="0" smtClean="0"/>
              <a:t>set([32, 9, 12, 14, 54, 26])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6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set: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 function also provides a copy constructor. However, remember that the copy constructor will copy the set, but not the individual elements </a:t>
            </a:r>
          </a:p>
          <a:p>
            <a:r>
              <a:rPr lang="en-US" dirty="0" smtClean="0"/>
              <a:t>&gt;&gt;&gt; s2 = </a:t>
            </a:r>
            <a:r>
              <a:rPr lang="en-US" dirty="0" err="1" smtClean="0"/>
              <a:t>s.copy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&gt;&gt;&gt; s2 </a:t>
            </a:r>
          </a:p>
          <a:p>
            <a:r>
              <a:rPr lang="en-US" dirty="0" smtClean="0"/>
              <a:t>set([32, 9, 12, 14, 54, 26])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6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Testing: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check if an object is in the set using the same "in" operator as with sequential data types </a:t>
            </a:r>
          </a:p>
          <a:p>
            <a:r>
              <a:rPr lang="en-US" dirty="0" smtClean="0"/>
              <a:t>&gt;&gt;&gt; 32 in s </a:t>
            </a:r>
          </a:p>
          <a:p>
            <a:r>
              <a:rPr lang="en-US" dirty="0" smtClean="0"/>
              <a:t>True </a:t>
            </a:r>
          </a:p>
          <a:p>
            <a:r>
              <a:rPr lang="en-US" dirty="0" smtClean="0"/>
              <a:t>&gt;&gt;&gt; 6 in s </a:t>
            </a:r>
          </a:p>
          <a:p>
            <a:r>
              <a:rPr lang="en-US" dirty="0" smtClean="0"/>
              <a:t>False </a:t>
            </a:r>
          </a:p>
          <a:p>
            <a:r>
              <a:rPr lang="en-US" dirty="0" smtClean="0"/>
              <a:t>&gt;&gt;&gt; 6 not in s </a:t>
            </a:r>
          </a:p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5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also test the membership of entire sets. Given two sets s1 and s2 , we check if s1 is a subset or a superset of s2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s.issubset</a:t>
            </a:r>
            <a:r>
              <a:rPr lang="en-US" dirty="0" smtClean="0"/>
              <a:t>(set([32, 8, 9, 12, 14, -4, 54, 26, 19])) </a:t>
            </a:r>
          </a:p>
          <a:p>
            <a:r>
              <a:rPr lang="en-US" dirty="0" smtClean="0"/>
              <a:t>True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s.issuperset</a:t>
            </a:r>
            <a:r>
              <a:rPr lang="en-US" dirty="0" smtClean="0"/>
              <a:t>(set([9, 12])) 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Note that the &lt;= and &gt;= operators also express the </a:t>
            </a:r>
            <a:r>
              <a:rPr lang="en-US" dirty="0" err="1" smtClean="0"/>
              <a:t>issubset</a:t>
            </a:r>
            <a:r>
              <a:rPr lang="en-US" dirty="0" smtClean="0"/>
              <a:t> and </a:t>
            </a:r>
            <a:r>
              <a:rPr lang="en-US" dirty="0" err="1" smtClean="0"/>
              <a:t>issuperset</a:t>
            </a:r>
            <a:r>
              <a:rPr lang="en-US" dirty="0" smtClean="0"/>
              <a:t> functions respectively. </a:t>
            </a:r>
          </a:p>
          <a:p>
            <a:r>
              <a:rPr lang="en-US" dirty="0" smtClean="0"/>
              <a:t>&gt;&gt;&gt; set([4, 5, 7]) &lt;= set([4, 5, 7, 9]) </a:t>
            </a:r>
          </a:p>
          <a:p>
            <a:r>
              <a:rPr lang="en-US" dirty="0" smtClean="0"/>
              <a:t>True </a:t>
            </a:r>
          </a:p>
          <a:p>
            <a:r>
              <a:rPr lang="en-US" dirty="0" smtClean="0"/>
              <a:t>&gt;&gt;&gt; set([9, 12, 15]) &gt;= set([9, 12]) </a:t>
            </a:r>
          </a:p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4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Items: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functions which remove individual items from a set, called pop, remove, and discard </a:t>
            </a:r>
          </a:p>
          <a:p>
            <a:r>
              <a:rPr lang="en-US" dirty="0" smtClean="0"/>
              <a:t>The first, pop, simply removes an item from the set </a:t>
            </a:r>
          </a:p>
          <a:p>
            <a:r>
              <a:rPr lang="en-US" dirty="0" smtClean="0"/>
              <a:t>&gt;&gt;&gt; s = set([1,2,3,4,5,6])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s.pop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1 </a:t>
            </a:r>
          </a:p>
          <a:p>
            <a:r>
              <a:rPr lang="en-US" dirty="0" smtClean="0"/>
              <a:t>&gt;&gt;&gt; s </a:t>
            </a:r>
          </a:p>
          <a:p>
            <a:r>
              <a:rPr lang="en-US" dirty="0" smtClean="0"/>
              <a:t>set([2,3,4,5,6])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1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also have the "remove" function to remove a specified element. &gt;&gt;&gt; </a:t>
            </a:r>
            <a:r>
              <a:rPr lang="en-US" dirty="0" err="1" smtClean="0"/>
              <a:t>s.remove</a:t>
            </a:r>
            <a:r>
              <a:rPr lang="en-US" dirty="0" smtClean="0"/>
              <a:t>(3) </a:t>
            </a:r>
          </a:p>
          <a:p>
            <a:r>
              <a:rPr lang="en-US" dirty="0" smtClean="0"/>
              <a:t>&gt;&gt;&gt; s </a:t>
            </a:r>
          </a:p>
          <a:p>
            <a:r>
              <a:rPr lang="en-US" dirty="0" smtClean="0"/>
              <a:t>set([2,4,5,6]) </a:t>
            </a:r>
          </a:p>
          <a:p>
            <a:r>
              <a:rPr lang="en-US" dirty="0" smtClean="0"/>
              <a:t>However, removing a item which isn't in the set causes an error.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s.remove</a:t>
            </a:r>
            <a:r>
              <a:rPr lang="en-US" dirty="0" smtClean="0"/>
              <a:t>(9) </a:t>
            </a:r>
          </a:p>
          <a:p>
            <a:r>
              <a:rPr lang="en-US" dirty="0" err="1" smtClean="0"/>
              <a:t>Traceback</a:t>
            </a:r>
            <a:r>
              <a:rPr lang="en-US" dirty="0" smtClean="0"/>
              <a:t> (most recent call last): </a:t>
            </a:r>
          </a:p>
          <a:p>
            <a:r>
              <a:rPr lang="en-US" dirty="0" smtClean="0"/>
              <a:t>File “</a:t>
            </a:r>
            <a:r>
              <a:rPr lang="en-US" dirty="0" err="1" smtClean="0"/>
              <a:t>stdin</a:t>
            </a:r>
            <a:r>
              <a:rPr lang="en-US" dirty="0" smtClean="0"/>
              <a:t>", line 1, in ? </a:t>
            </a:r>
          </a:p>
          <a:p>
            <a:r>
              <a:rPr lang="en-US" dirty="0" err="1" smtClean="0"/>
              <a:t>KeyError</a:t>
            </a:r>
            <a:r>
              <a:rPr lang="en-US" dirty="0" smtClean="0"/>
              <a:t>: 9 </a:t>
            </a:r>
          </a:p>
          <a:p>
            <a:r>
              <a:rPr lang="en-US" dirty="0" smtClean="0"/>
              <a:t>We also have another operation for removing elements from a set, clear, which simply removes all elements from the set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s.clear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&gt;&gt;&gt; s </a:t>
            </a:r>
          </a:p>
          <a:p>
            <a:r>
              <a:rPr lang="en-US" dirty="0" smtClean="0"/>
              <a:t>set([])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22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1198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Sets in Python</vt:lpstr>
      <vt:lpstr>Sets:  </vt:lpstr>
      <vt:lpstr>Constructing Sets:</vt:lpstr>
      <vt:lpstr>● Update set:</vt:lpstr>
      <vt:lpstr>Copy set:</vt:lpstr>
      <vt:lpstr>Membership Testing:</vt:lpstr>
      <vt:lpstr>PowerPoint Presentation</vt:lpstr>
      <vt:lpstr>Removing Items:</vt:lpstr>
      <vt:lpstr>PowerPoint Presentation</vt:lpstr>
      <vt:lpstr>Iteration Over Sets:</vt:lpstr>
      <vt:lpstr>Set Operations:</vt:lpstr>
      <vt:lpstr>Intersection</vt:lpstr>
      <vt:lpstr>Symmetric Difference</vt:lpstr>
      <vt:lpstr>Set Difference</vt:lpstr>
      <vt:lpstr>Multiple sets:</vt:lpstr>
      <vt:lpstr>Frozenset:</vt:lpstr>
      <vt:lpstr>Frozenset: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Mandeep Singh</dc:creator>
  <cp:lastModifiedBy>Mandeep Singh</cp:lastModifiedBy>
  <cp:revision>19</cp:revision>
  <dcterms:created xsi:type="dcterms:W3CDTF">2020-03-24T06:21:19Z</dcterms:created>
  <dcterms:modified xsi:type="dcterms:W3CDTF">2020-03-24T07:03:21Z</dcterms:modified>
</cp:coreProperties>
</file>