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7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0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3B18-1A6D-43F7-94B6-ECE1ACFD888B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382B-D4CF-456A-9112-1279B1809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E77-EAFF-4ADB-A25E-124B0500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scene3d>
            <a:camera prst="orthographicFront"/>
            <a:lightRig rig="threePt" dir="t"/>
          </a:scene3d>
          <a:sp3d>
            <a:bevelT w="139700" prst="riblet"/>
            <a:bevelB prst="angle"/>
          </a:sp3d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Python Programming-BCSG0001</a:t>
            </a:r>
            <a:endParaRPr lang="en-IN" sz="5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49663-F93A-4135-AD5F-6BEAF076E699}"/>
              </a:ext>
            </a:extLst>
          </p:cNvPr>
          <p:cNvSpPr txBox="1"/>
          <p:nvPr/>
        </p:nvSpPr>
        <p:spPr>
          <a:xfrm>
            <a:off x="0" y="5170269"/>
            <a:ext cx="12331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Priya Agrawal (Technical Trainer)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Department of Training &amp; Development (TND)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34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E77-EAFF-4ADB-A25E-124B0500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521" y="1220304"/>
            <a:ext cx="9144000" cy="2387600"/>
          </a:xfrm>
          <a:scene3d>
            <a:camera prst="orthographicFront"/>
            <a:lightRig rig="threePt" dir="t"/>
          </a:scene3d>
          <a:sp3d>
            <a:bevelT w="139700" prst="riblet"/>
            <a:bevelB prst="angle"/>
          </a:sp3d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AGENDA </a:t>
            </a:r>
            <a:r>
              <a:rPr lang="en-US" sz="7200" b="1" dirty="0">
                <a:solidFill>
                  <a:srgbClr val="FF0000"/>
                </a:solidFill>
              </a:rPr>
              <a:t>?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2C8405-99F1-4C7D-AB6F-6AE828466728}"/>
              </a:ext>
            </a:extLst>
          </p:cNvPr>
          <p:cNvSpPr txBox="1"/>
          <p:nvPr/>
        </p:nvSpPr>
        <p:spPr>
          <a:xfrm>
            <a:off x="827431" y="1490870"/>
            <a:ext cx="1070195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>
                <a:solidFill>
                  <a:srgbClr val="0070C0"/>
                </a:solidFill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>
                <a:solidFill>
                  <a:srgbClr val="0070C0"/>
                </a:solidFill>
              </a:rPr>
              <a:t>A Question </a:t>
            </a:r>
            <a:r>
              <a:rPr lang="en-US" sz="4000" dirty="0">
                <a:solidFill>
                  <a:srgbClr val="FF0000"/>
                </a:solidFill>
              </a:rPr>
              <a:t>(common but important)</a:t>
            </a:r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239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E77-EAFF-4ADB-A25E-124B0500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8220" y="1807524"/>
            <a:ext cx="8508438" cy="1924578"/>
          </a:xfrm>
          <a:scene3d>
            <a:camera prst="orthographicFront"/>
            <a:lightRig rig="threePt" dir="t"/>
          </a:scene3d>
          <a:sp3d>
            <a:bevelT w="139700" prst="riblet"/>
            <a:bevelB prst="angle"/>
          </a:sp3d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ASK WHY,</a:t>
            </a:r>
            <a:br>
              <a:rPr lang="en-US" sz="6600" b="1" dirty="0">
                <a:solidFill>
                  <a:srgbClr val="0070C0"/>
                </a:solidFill>
              </a:rPr>
            </a:br>
            <a:r>
              <a:rPr lang="en-US" sz="6600" b="1" dirty="0">
                <a:solidFill>
                  <a:srgbClr val="0070C0"/>
                </a:solidFill>
              </a:rPr>
              <a:t>NOT WHAT</a:t>
            </a:r>
            <a:endParaRPr lang="en-IN" sz="6600" b="1" dirty="0">
              <a:solidFill>
                <a:srgbClr val="0070C0"/>
              </a:solidFill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FCCB768-59F8-4D6A-8C9F-B0B0AA62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4552" y="1701798"/>
            <a:ext cx="958275" cy="958275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CD567344-4131-45AF-92E3-3773DE27F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4684" y="2762277"/>
            <a:ext cx="958275" cy="95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1E666-2EDD-4277-8229-EBAD427AE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47" y="1122521"/>
            <a:ext cx="4082708" cy="34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6DF56-3B64-47DE-AC3D-7188959D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840509"/>
            <a:ext cx="9144000" cy="1145454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Why</a:t>
            </a:r>
            <a:r>
              <a:rPr lang="en-US" sz="6000" b="1" dirty="0">
                <a:solidFill>
                  <a:srgbClr val="0070C0"/>
                </a:solidFill>
              </a:rPr>
              <a:t> of Programming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C651F-9D7A-4F72-BA24-D8DFAC42D545}"/>
              </a:ext>
            </a:extLst>
          </p:cNvPr>
          <p:cNvSpPr txBox="1"/>
          <p:nvPr/>
        </p:nvSpPr>
        <p:spPr>
          <a:xfrm>
            <a:off x="1209963" y="2219189"/>
            <a:ext cx="98921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Flow of doing any Task 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endParaRPr lang="en-US" sz="3200" dirty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Logical Thinking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(makes you effective + efficient)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Companies Projects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(After placement)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AI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(Artificial Intelligence)</a:t>
            </a: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2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6DF56-3B64-47DE-AC3D-7188959D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60" y="2203827"/>
            <a:ext cx="10865279" cy="1145454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AIML = 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sz="4400" b="1" u="sng" dirty="0">
                <a:solidFill>
                  <a:srgbClr val="0070C0"/>
                </a:solidFill>
              </a:rPr>
              <a:t>Artificial Intelligence &amp; Machine Learning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7791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71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Python Programming-BCSG0001</vt:lpstr>
      <vt:lpstr>AGENDA ?</vt:lpstr>
      <vt:lpstr>PowerPoint Presentation</vt:lpstr>
      <vt:lpstr>ASK WHY, NOT WHAT</vt:lpstr>
      <vt:lpstr>Why of Programming</vt:lpstr>
      <vt:lpstr> AIML =  Artificial Intelligence &amp; Machine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ghg</dc:title>
  <dc:creator>Priya Agrawal</dc:creator>
  <cp:lastModifiedBy>Priya Agrawal</cp:lastModifiedBy>
  <cp:revision>32</cp:revision>
  <dcterms:created xsi:type="dcterms:W3CDTF">2020-10-10T16:51:30Z</dcterms:created>
  <dcterms:modified xsi:type="dcterms:W3CDTF">2020-10-12T03:46:40Z</dcterms:modified>
</cp:coreProperties>
</file>