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95" r:id="rId6"/>
    <p:sldId id="319" r:id="rId7"/>
    <p:sldId id="320" r:id="rId8"/>
    <p:sldId id="300" r:id="rId9"/>
    <p:sldId id="321" r:id="rId10"/>
    <p:sldId id="285" r:id="rId11"/>
    <p:sldId id="286" r:id="rId12"/>
  </p:sldIdLst>
  <p:sldSz cx="9144000" cy="5143500" type="screen16x9"/>
  <p:notesSz cx="6858000" cy="9144000"/>
  <p:embeddedFontLst>
    <p:embeddedFont>
      <p:font typeface="Raleway" charset="0"/>
      <p:regular r:id="rId15"/>
      <p:bold r:id="rId16"/>
      <p:italic r:id="rId17"/>
      <p:boldItalic r:id="rId18"/>
    </p:embeddedFont>
    <p:embeddedFont>
      <p:font typeface="Source Sans Pro" charset="0"/>
      <p:regular r:id="rId19"/>
      <p:bold r:id="rId20"/>
      <p:italic r:id="rId21"/>
      <p:boldItalic r:id="rId22"/>
    </p:embeddedFont>
    <p:embeddedFont>
      <p:font typeface="Arial Rounded MT Bold" pitchFamily="3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18" autoAdjust="0"/>
    <p:restoredTop sz="94664" autoAdjust="0"/>
  </p:normalViewPr>
  <p:slideViewPr>
    <p:cSldViewPr snapToGrid="0">
      <p:cViewPr>
        <p:scale>
          <a:sx n="70" d="100"/>
          <a:sy n="70" d="100"/>
        </p:scale>
        <p:origin x="-2126" y="-7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878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CF60-4034-44C3-899B-45A83595BF5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9DFB8-97AE-4935-A229-DD8D937C5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99f8b28a6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99f8b28a6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363a226b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363a226b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363a226b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363a226b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363a226b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363a226b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363a226b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363a226b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9f8b28a6e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9f8b28a6e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9f8b28a6e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9f8b28a6e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9f8b28a6e_3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9f8b28a6e_3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9f8b28a6e_3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9f8b28a6e_3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Noto Sans CJK JP Thin"/>
                <a:cs typeface="Noto Sans CJK JP Thi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 idx="4294967295"/>
          </p:nvPr>
        </p:nvSpPr>
        <p:spPr>
          <a:xfrm>
            <a:off x="559625" y="972900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Hacksprint</a:t>
            </a:r>
            <a:r>
              <a:rPr lang="en-GB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 </a:t>
            </a:r>
            <a:endParaRPr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294967295"/>
          </p:nvPr>
        </p:nvSpPr>
        <p:spPr>
          <a:xfrm>
            <a:off x="0" y="1755449"/>
            <a:ext cx="9144000" cy="2860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Problem  Statement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Ecommerce Website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Problem  Statement  Number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PS14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Team  Name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Access Granted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Team  Number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HS314</a:t>
            </a:r>
          </a:p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College  Name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 Marathwada  Mitra  Mandal’s  College  of  Engineering , Pune</a:t>
            </a:r>
            <a:endParaRPr lang="en-US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4294967295"/>
          </p:nvPr>
        </p:nvSpPr>
        <p:spPr>
          <a:xfrm>
            <a:off x="1144179" y="3596407"/>
            <a:ext cx="8183700" cy="13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/>
          </a:p>
        </p:txBody>
      </p:sp>
      <p:sp>
        <p:nvSpPr>
          <p:cNvPr id="253" name="Google Shape;253;p42"/>
          <p:cNvSpPr txBox="1">
            <a:spLocks noGrp="1"/>
          </p:cNvSpPr>
          <p:nvPr>
            <p:ph type="body" idx="4294967295"/>
          </p:nvPr>
        </p:nvSpPr>
        <p:spPr>
          <a:xfrm>
            <a:off x="1960500" y="1679250"/>
            <a:ext cx="5223000" cy="17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bg2"/>
                </a:solidFill>
                <a:latin typeface="+mn-lt"/>
              </a:rPr>
              <a:t>So we conclude that at the end of this event </a:t>
            </a:r>
            <a:r>
              <a:rPr lang="en-GB" dirty="0" smtClean="0">
                <a:solidFill>
                  <a:schemeClr val="bg2"/>
                </a:solidFill>
                <a:latin typeface="+mn-lt"/>
              </a:rPr>
              <a:t>we have deployed required product with all the listed features </a:t>
            </a:r>
            <a:r>
              <a:rPr lang="en-GB" dirty="0" smtClean="0">
                <a:latin typeface="+mn-lt"/>
              </a:rPr>
              <a:t>.</a:t>
            </a:r>
            <a:endParaRPr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>
            <a:spLocks noGrp="1"/>
          </p:cNvSpPr>
          <p:nvPr>
            <p:ph type="title"/>
          </p:nvPr>
        </p:nvSpPr>
        <p:spPr>
          <a:xfrm>
            <a:off x="323075" y="2260050"/>
            <a:ext cx="87150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Thank You !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595257" y="4365171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                   - Team Access Granted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480150" y="297900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  <a:endParaRPr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1427206" y="1245357"/>
            <a:ext cx="8183700" cy="2967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>
              <a:solidFill>
                <a:srgbClr val="D9D9D9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GB" dirty="0" smtClean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PRIYANKA PRADIP MORE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GB" dirty="0" smtClean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RUSHIKESH GHNASHYAM JOSHI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SONAL MAHAJAN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AADITYA GIRISH KOMERWAR 	</a:t>
            </a: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ctrTitle" idx="4294967295"/>
          </p:nvPr>
        </p:nvSpPr>
        <p:spPr>
          <a:xfrm>
            <a:off x="480150" y="3302625"/>
            <a:ext cx="81837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>
                <a:solidFill>
                  <a:srgbClr val="FFFFFF"/>
                </a:solidFill>
              </a:rPr>
              <a:t/>
            </a:r>
            <a:br>
              <a:rPr lang="en-GB" sz="2400" dirty="0" smtClean="0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4294967295"/>
          </p:nvPr>
        </p:nvSpPr>
        <p:spPr>
          <a:xfrm>
            <a:off x="356900" y="3980325"/>
            <a:ext cx="8183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Index </a:t>
            </a:r>
            <a:r>
              <a:rPr lang="en-GB" dirty="0"/>
              <a:t>: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4939500" y="415636"/>
            <a:ext cx="3837000" cy="40036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Introduction and </a:t>
            </a:r>
            <a:r>
              <a:rPr lang="en-GB" dirty="0" smtClean="0"/>
              <a:t>Ideation</a:t>
            </a:r>
          </a:p>
          <a:p>
            <a:pPr>
              <a:buFont typeface="Source Sans Pro"/>
              <a:buAutoNum type="arabicPeriod"/>
            </a:pPr>
            <a:r>
              <a:rPr lang="en-GB" dirty="0" smtClean="0"/>
              <a:t>Planning</a:t>
            </a:r>
            <a:endParaRPr lang="en-GB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 smtClean="0"/>
              <a:t>Tech </a:t>
            </a:r>
            <a:r>
              <a:rPr lang="en-GB" dirty="0" smtClean="0"/>
              <a:t>Stack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 smtClean="0"/>
              <a:t>Demonstration of Project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 smtClean="0"/>
              <a:t>Difficulties Faced during Project</a:t>
            </a:r>
          </a:p>
          <a:p>
            <a:pPr>
              <a:buFont typeface="Source Sans Pro"/>
              <a:buAutoNum type="arabicPeriod"/>
            </a:pPr>
            <a:r>
              <a:rPr lang="en-GB" dirty="0" smtClean="0"/>
              <a:t>Future Scope</a:t>
            </a:r>
            <a:endParaRPr lang="en-GB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58507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Idea and Problem Statement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620485" y="1349829"/>
            <a:ext cx="6865779" cy="3341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bg2"/>
                </a:solidFill>
              </a:rPr>
              <a:t>E-Commerce Website for Bicycles with the following functionalities: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bg2"/>
                </a:solidFill>
              </a:rPr>
              <a:t>1. Cart Functionality                                                                                                      2. </a:t>
            </a:r>
            <a:r>
              <a:rPr lang="en-US" dirty="0" err="1" smtClean="0">
                <a:solidFill>
                  <a:schemeClr val="bg2"/>
                </a:solidFill>
              </a:rPr>
              <a:t>Wishlist</a:t>
            </a:r>
            <a:r>
              <a:rPr lang="en-US" dirty="0" smtClean="0">
                <a:solidFill>
                  <a:schemeClr val="bg2"/>
                </a:solidFill>
              </a:rPr>
              <a:t> Functionality                                                                                               3. User Login                                                                                                                    4. Order History                                                                                                               5. Product Filtering based on the                                 				a) type of bicycle: MTB, Hybrid, BMX 				b) Price of bicycle 						c) Size of Bicycle: Small, Medium, Large</a:t>
            </a:r>
            <a:endParaRPr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Planning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91200" y="1734800"/>
            <a:ext cx="71616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 smtClean="0">
                <a:solidFill>
                  <a:schemeClr val="bg2"/>
                </a:solidFill>
                <a:latin typeface="+mn-lt"/>
              </a:rPr>
              <a:t>1.Day 1 : Frontend (Homepage and Login)</a:t>
            </a: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 smtClean="0">
                <a:solidFill>
                  <a:schemeClr val="bg2"/>
                </a:solidFill>
                <a:latin typeface="+mn-lt"/>
              </a:rPr>
              <a:t>2.Day 2 : </a:t>
            </a:r>
            <a:r>
              <a:rPr lang="en-GB" dirty="0" err="1" smtClean="0">
                <a:solidFill>
                  <a:schemeClr val="bg2"/>
                </a:solidFill>
                <a:latin typeface="+mn-lt"/>
              </a:rPr>
              <a:t>Updation</a:t>
            </a:r>
            <a:r>
              <a:rPr lang="en-GB" dirty="0" smtClean="0">
                <a:solidFill>
                  <a:schemeClr val="bg2"/>
                </a:solidFill>
                <a:latin typeface="+mn-lt"/>
              </a:rPr>
              <a:t> and Database</a:t>
            </a: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 smtClean="0">
                <a:solidFill>
                  <a:schemeClr val="bg2"/>
                </a:solidFill>
                <a:latin typeface="+mn-lt"/>
              </a:rPr>
              <a:t>3.Day 3 : Minor Changes and Deployment</a:t>
            </a:r>
            <a:endParaRPr lang="en-GB" dirty="0" smtClean="0">
              <a:solidFill>
                <a:schemeClr val="bg2"/>
              </a:solidFill>
              <a:latin typeface="+mn-lt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Tech Requirements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4294967295"/>
          </p:nvPr>
        </p:nvSpPr>
        <p:spPr>
          <a:xfrm>
            <a:off x="991200" y="1485000"/>
            <a:ext cx="71616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dirty="0" smtClean="0">
                <a:solidFill>
                  <a:schemeClr val="bg2"/>
                </a:solidFill>
                <a:latin typeface="+mn-lt"/>
              </a:rPr>
              <a:t>VS Code</a:t>
            </a:r>
          </a:p>
          <a:p>
            <a:pPr>
              <a:lnSpc>
                <a:spcPct val="130000"/>
              </a:lnSpc>
            </a:pPr>
            <a:r>
              <a:rPr lang="en-GB" dirty="0" smtClean="0">
                <a:solidFill>
                  <a:schemeClr val="bg2"/>
                </a:solidFill>
                <a:latin typeface="+mn-lt"/>
              </a:rPr>
              <a:t>Firebase Library</a:t>
            </a:r>
            <a:endParaRPr>
              <a:solidFill>
                <a:schemeClr val="bg2"/>
              </a:solidFill>
              <a:latin typeface="+mn-lt"/>
            </a:endParaRPr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2475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Tech Stack</a:t>
            </a:r>
            <a:endParaRPr/>
          </a:p>
        </p:txBody>
      </p:sp>
      <p:pic>
        <p:nvPicPr>
          <p:cNvPr id="9" name="Picture 8" descr="react_fire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973" y="3235779"/>
            <a:ext cx="3646714" cy="1531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 idx="4294967295"/>
          </p:nvPr>
        </p:nvSpPr>
        <p:spPr>
          <a:xfrm>
            <a:off x="470675" y="19522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Demonstration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771" y="502809"/>
            <a:ext cx="7663543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25" dirty="0" smtClean="0">
                <a:solidFill>
                  <a:schemeClr val="bg2"/>
                </a:solidFill>
              </a:rPr>
              <a:t>Difficulties Faced During Project</a:t>
            </a:r>
            <a:endParaRPr spc="-25" dirty="0">
              <a:solidFill>
                <a:schemeClr val="bg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2288" y="1798675"/>
            <a:ext cx="6216015" cy="17389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" indent="-399415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411480" algn="l"/>
                <a:tab pos="412115" algn="l"/>
              </a:tabLst>
            </a:pPr>
            <a:r>
              <a:rPr lang="en-US" sz="1800" spc="-65" dirty="0" smtClean="0">
                <a:solidFill>
                  <a:schemeClr val="tx2">
                    <a:lumMod val="50000"/>
                  </a:schemeClr>
                </a:solidFill>
                <a:latin typeface="Noto Sans CJK JP Thin"/>
                <a:cs typeface="Noto Sans CJK JP Thin"/>
              </a:rPr>
              <a:t>Time Management</a:t>
            </a:r>
            <a:r>
              <a:rPr lang="en-US" sz="1800" spc="-65" dirty="0" smtClean="0">
                <a:solidFill>
                  <a:schemeClr val="tx2">
                    <a:lumMod val="50000"/>
                  </a:schemeClr>
                </a:solidFill>
                <a:latin typeface="Noto Sans CJK JP Thin"/>
                <a:cs typeface="Noto Sans CJK JP Thin"/>
              </a:rPr>
              <a:t> </a:t>
            </a:r>
            <a:endParaRPr lang="en-US" sz="1800" spc="-65" dirty="0" smtClean="0">
              <a:solidFill>
                <a:schemeClr val="tx2">
                  <a:lumMod val="50000"/>
                </a:schemeClr>
              </a:solidFill>
              <a:latin typeface="Noto Sans CJK JP Thin"/>
              <a:cs typeface="Noto Sans CJK JP Thin"/>
            </a:endParaRPr>
          </a:p>
          <a:p>
            <a:pPr marL="411480" indent="-399415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411480" algn="l"/>
                <a:tab pos="412115" algn="l"/>
              </a:tabLst>
            </a:pPr>
            <a:r>
              <a:rPr lang="en-US" sz="1800" spc="-65" dirty="0" smtClean="0">
                <a:solidFill>
                  <a:schemeClr val="tx2">
                    <a:lumMod val="50000"/>
                  </a:schemeClr>
                </a:solidFill>
                <a:latin typeface="Noto Sans CJK JP Thin"/>
                <a:cs typeface="Noto Sans CJK JP Thin"/>
              </a:rPr>
              <a:t>Electricity Issues</a:t>
            </a:r>
            <a:endParaRPr lang="en-US" sz="1800" spc="-65" dirty="0" smtClean="0">
              <a:solidFill>
                <a:schemeClr val="tx2">
                  <a:lumMod val="50000"/>
                </a:schemeClr>
              </a:solidFill>
              <a:latin typeface="Noto Sans CJK JP Thin"/>
              <a:cs typeface="Noto Sans CJK JP Thin"/>
            </a:endParaRPr>
          </a:p>
          <a:p>
            <a:pPr marL="411480" indent="-399415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411480" algn="l"/>
                <a:tab pos="412115" algn="l"/>
              </a:tabLst>
            </a:pPr>
            <a:r>
              <a:rPr lang="en-US" sz="1800" spc="-65" dirty="0" smtClean="0">
                <a:solidFill>
                  <a:schemeClr val="tx2">
                    <a:lumMod val="50000"/>
                  </a:schemeClr>
                </a:solidFill>
                <a:latin typeface="Noto Sans CJK JP Thin"/>
                <a:cs typeface="Noto Sans CJK JP Thin"/>
              </a:rPr>
              <a:t>Network Issues</a:t>
            </a:r>
          </a:p>
          <a:p>
            <a:pPr marL="411480" indent="-399415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411480" algn="l"/>
                <a:tab pos="412115" algn="l"/>
              </a:tabLst>
            </a:pPr>
            <a:r>
              <a:rPr lang="en-US" sz="1800" spc="-65" dirty="0" smtClean="0">
                <a:solidFill>
                  <a:schemeClr val="tx2">
                    <a:lumMod val="50000"/>
                  </a:schemeClr>
                </a:solidFill>
                <a:latin typeface="Noto Sans CJK JP Thin"/>
                <a:cs typeface="Noto Sans CJK JP Thin"/>
              </a:rPr>
              <a:t>Integration issues with MAP API</a:t>
            </a:r>
            <a:endParaRPr lang="en-US" sz="1800" spc="-65" dirty="0" smtClean="0">
              <a:solidFill>
                <a:schemeClr val="tx2">
                  <a:lumMod val="50000"/>
                </a:schemeClr>
              </a:solidFill>
              <a:latin typeface="Noto Sans CJK JP Thin"/>
              <a:cs typeface="Noto Sans CJK JP Thin"/>
            </a:endParaRPr>
          </a:p>
          <a:p>
            <a:pPr marL="411480" indent="-399415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411480" algn="l"/>
                <a:tab pos="412115" algn="l"/>
              </a:tabLst>
            </a:pPr>
            <a:endParaRPr lang="en-US" sz="1800" spc="-65" dirty="0" smtClean="0">
              <a:solidFill>
                <a:schemeClr val="tx2">
                  <a:lumMod val="50000"/>
                </a:schemeClr>
              </a:solidFill>
              <a:latin typeface="Noto Sans CJK JP Thin"/>
              <a:cs typeface="Noto Sans CJK JP Thin"/>
            </a:endParaRPr>
          </a:p>
          <a:p>
            <a:pPr marL="411480" indent="-399415">
              <a:lnSpc>
                <a:spcPct val="100000"/>
              </a:lnSpc>
              <a:spcBef>
                <a:spcPts val="100"/>
              </a:spcBef>
              <a:tabLst>
                <a:tab pos="411480" algn="l"/>
                <a:tab pos="412115" algn="l"/>
              </a:tabLst>
            </a:pPr>
            <a:endParaRPr sz="1800">
              <a:solidFill>
                <a:schemeClr val="tx2">
                  <a:lumMod val="50000"/>
                </a:schemeClr>
              </a:solidFill>
              <a:latin typeface="Noto Sans CJK JP Thin"/>
              <a:cs typeface="Noto Sans CJK JP Th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2840" y="502809"/>
            <a:ext cx="2760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5" dirty="0" smtClean="0">
                <a:solidFill>
                  <a:schemeClr val="bg2"/>
                </a:solidFill>
              </a:rPr>
              <a:t>Future Scope</a:t>
            </a:r>
            <a:endParaRPr spc="-25" dirty="0">
              <a:solidFill>
                <a:schemeClr val="bg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2288" y="1798675"/>
            <a:ext cx="6216015" cy="144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" indent="-399415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411480" algn="l"/>
                <a:tab pos="412115" algn="l"/>
              </a:tabLst>
            </a:pPr>
            <a:r>
              <a:rPr lang="en-US" sz="1800" spc="-65" dirty="0" smtClean="0">
                <a:solidFill>
                  <a:schemeClr val="bg2"/>
                </a:solidFill>
                <a:latin typeface="Noto Sans CJK JP Thin"/>
                <a:cs typeface="Noto Sans CJK JP Thin"/>
              </a:rPr>
              <a:t>Sell Bicycles</a:t>
            </a:r>
          </a:p>
          <a:p>
            <a:pPr marL="411480" indent="-399415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411480" algn="l"/>
                <a:tab pos="412115" algn="l"/>
              </a:tabLst>
            </a:pPr>
            <a:r>
              <a:rPr lang="en-US" sz="1800" spc="-65" dirty="0" smtClean="0">
                <a:solidFill>
                  <a:schemeClr val="bg2"/>
                </a:solidFill>
                <a:latin typeface="Noto Sans CJK JP Thin"/>
                <a:cs typeface="Noto Sans CJK JP Thin"/>
              </a:rPr>
              <a:t>Product Rating  </a:t>
            </a:r>
            <a:endParaRPr lang="en-US" sz="1800" spc="-65" dirty="0" smtClean="0">
              <a:solidFill>
                <a:schemeClr val="bg2"/>
              </a:solidFill>
              <a:latin typeface="Noto Sans CJK JP Thin"/>
              <a:cs typeface="Noto Sans CJK JP Thin"/>
            </a:endParaRPr>
          </a:p>
          <a:p>
            <a:pPr marL="411480" indent="-399415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411480" algn="l"/>
                <a:tab pos="412115" algn="l"/>
              </a:tabLst>
            </a:pPr>
            <a:r>
              <a:rPr lang="en-US" sz="1800" spc="-65" dirty="0" smtClean="0">
                <a:solidFill>
                  <a:schemeClr val="bg2"/>
                </a:solidFill>
                <a:latin typeface="Noto Sans CJK JP Thin"/>
                <a:cs typeface="Noto Sans CJK JP Thin"/>
              </a:rPr>
              <a:t>Voice Commands</a:t>
            </a:r>
          </a:p>
          <a:p>
            <a:pPr marL="411480" indent="-399415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411480" algn="l"/>
                <a:tab pos="412115" algn="l"/>
              </a:tabLst>
            </a:pPr>
            <a:r>
              <a:rPr lang="en-US" sz="1800" spc="-65" dirty="0" smtClean="0">
                <a:solidFill>
                  <a:schemeClr val="bg2"/>
                </a:solidFill>
                <a:latin typeface="Noto Sans CJK JP Thin"/>
                <a:cs typeface="Noto Sans CJK JP Thin"/>
              </a:rPr>
              <a:t>Track  Location </a:t>
            </a:r>
            <a:endParaRPr lang="en-US" sz="1800" spc="-65" dirty="0" smtClean="0">
              <a:solidFill>
                <a:schemeClr val="bg2"/>
              </a:solidFill>
              <a:latin typeface="Noto Sans CJK JP Thin"/>
              <a:cs typeface="Noto Sans CJK JP Thin"/>
            </a:endParaRPr>
          </a:p>
          <a:p>
            <a:pPr marL="411480" indent="-399415">
              <a:lnSpc>
                <a:spcPct val="100000"/>
              </a:lnSpc>
              <a:spcBef>
                <a:spcPts val="100"/>
              </a:spcBef>
              <a:tabLst>
                <a:tab pos="411480" algn="l"/>
                <a:tab pos="412115" algn="l"/>
              </a:tabLst>
            </a:pPr>
            <a:endParaRPr sz="1800">
              <a:solidFill>
                <a:schemeClr val="bg2"/>
              </a:solidFill>
              <a:latin typeface="Noto Sans CJK JP Thin"/>
              <a:cs typeface="Noto Sans CJK JP Th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187</Words>
  <PresentationFormat>On-screen Show (16:9)</PresentationFormat>
  <Paragraphs>48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Times New Roman</vt:lpstr>
      <vt:lpstr>Raleway</vt:lpstr>
      <vt:lpstr>Source Sans Pro</vt:lpstr>
      <vt:lpstr>Arial Rounded MT Bold</vt:lpstr>
      <vt:lpstr>Noto Sans CJK JP Thin</vt:lpstr>
      <vt:lpstr>Plum</vt:lpstr>
      <vt:lpstr>Hacksprint Event </vt:lpstr>
      <vt:lpstr>TEAM MEMBERS</vt:lpstr>
      <vt:lpstr>Index :</vt:lpstr>
      <vt:lpstr>Idea and Problem Statement</vt:lpstr>
      <vt:lpstr>Planning</vt:lpstr>
      <vt:lpstr>Tech Requirements</vt:lpstr>
      <vt:lpstr>Demonstration</vt:lpstr>
      <vt:lpstr>Difficulties Faced During Project</vt:lpstr>
      <vt:lpstr>Future Scope</vt:lpstr>
      <vt:lpstr>Conclusion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Z</dc:title>
  <dc:creator>Priya</dc:creator>
  <cp:lastModifiedBy>Lenovo</cp:lastModifiedBy>
  <cp:revision>12</cp:revision>
  <dcterms:modified xsi:type="dcterms:W3CDTF">2021-10-10T01:51:16Z</dcterms:modified>
</cp:coreProperties>
</file>