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63773341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082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83719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7426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570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9158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23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9857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2493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737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40803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9500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9/11/2024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7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228600" y="990600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Priyadharshini.S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3122052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69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7335918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135899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719025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9291156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104655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4789284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89997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97839584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9959119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2791108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535881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33170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8787483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29883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3902019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79586182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2024-09-11T02:52:09Z</dcterms:modified>
</cp:coreProperties>
</file>