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2"/>
  </p:sldMasterIdLst>
  <p:notesMasterIdLst>
    <p:notesMasterId r:id="rId19"/>
  </p:notesMasterIdLst>
  <p:handoutMasterIdLst>
    <p:handoutMasterId r:id="rId20"/>
  </p:handoutMasterIdLst>
  <p:sldIdLst>
    <p:sldId id="297"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snapToObjects="1">
      <p:cViewPr varScale="1">
        <p:scale>
          <a:sx n="78" d="100"/>
          <a:sy n="78" d="100"/>
        </p:scale>
        <p:origin x="878" y="7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3" Type="http://schemas.openxmlformats.org/officeDocument/2006/relationships/slide" Target="slides/slide1.xml" /><Relationship Id="rId21" Type="http://schemas.openxmlformats.org/officeDocument/2006/relationships/presProps" Target="presProps.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 Type="http://schemas.openxmlformats.org/officeDocument/2006/relationships/slideMaster" Target="slideMasters/slideMaster1.xml" /><Relationship Id="rId16" Type="http://schemas.openxmlformats.org/officeDocument/2006/relationships/slide" Target="slides/slide14.xml" /><Relationship Id="rId20" Type="http://schemas.openxmlformats.org/officeDocument/2006/relationships/handoutMaster" Target="handoutMasters/handoutMaster1.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tableStyles" Target="tableStyles.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theme" Target="theme/theme1.xml" /><Relationship Id="rId10" Type="http://schemas.openxmlformats.org/officeDocument/2006/relationships/slide" Target="slides/slide8.xml" /><Relationship Id="rId19" Type="http://schemas.openxmlformats.org/officeDocument/2006/relationships/notesMaster" Target="notesMasters/notesMaster1.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viewProps" Target="view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3"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1048714"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5/12/2025</a:t>
            </a:fld>
            <a:endParaRPr lang="en-US" dirty="0"/>
          </a:p>
        </p:txBody>
      </p:sp>
      <p:sp>
        <p:nvSpPr>
          <p:cNvPr id="1048715"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716"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1048708"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5/12/2025</a:t>
            </a:fld>
            <a:endParaRPr lang="en-US" dirty="0"/>
          </a:p>
        </p:txBody>
      </p:sp>
      <p:sp>
        <p:nvSpPr>
          <p:cNvPr id="1048709"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048710"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1"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712"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Slide Image Placeholder 1"/>
          <p:cNvSpPr>
            <a:spLocks noGrp="1" noRot="1" noChangeAspect="1"/>
          </p:cNvSpPr>
          <p:nvPr>
            <p:ph type="sldImg"/>
          </p:nvPr>
        </p:nvSpPr>
        <p:spPr/>
      </p:sp>
      <p:sp>
        <p:nvSpPr>
          <p:cNvPr id="1048596" name="Notes Placeholder 2"/>
          <p:cNvSpPr>
            <a:spLocks noGrp="1"/>
          </p:cNvSpPr>
          <p:nvPr>
            <p:ph type="body" idx="1"/>
          </p:nvPr>
        </p:nvSpPr>
        <p:spPr/>
        <p:txBody>
          <a:bodyPr/>
          <a:lstStyle/>
          <a:p>
            <a:endParaRPr lang="en-US" dirty="0"/>
          </a:p>
        </p:txBody>
      </p:sp>
      <p:sp>
        <p:nvSpPr>
          <p:cNvPr id="1048597"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Slide Image Placeholder 1"/>
          <p:cNvSpPr>
            <a:spLocks noGrp="1" noRot="1" noChangeAspect="1"/>
          </p:cNvSpPr>
          <p:nvPr>
            <p:ph type="sldImg"/>
          </p:nvPr>
        </p:nvSpPr>
        <p:spPr/>
      </p:sp>
      <p:sp>
        <p:nvSpPr>
          <p:cNvPr id="1048608" name="Notes Placeholder 2"/>
          <p:cNvSpPr>
            <a:spLocks noGrp="1"/>
          </p:cNvSpPr>
          <p:nvPr>
            <p:ph type="body" idx="1"/>
          </p:nvPr>
        </p:nvSpPr>
        <p:spPr/>
        <p:txBody>
          <a:bodyPr/>
          <a:lstStyle/>
          <a:p>
            <a:endParaRPr lang="en-US" dirty="0"/>
          </a:p>
        </p:txBody>
      </p:sp>
      <p:sp>
        <p:nvSpPr>
          <p:cNvPr id="1048609" name="Slide Number Placeholder 3"/>
          <p:cNvSpPr>
            <a:spLocks noGrp="1"/>
          </p:cNvSpPr>
          <p:nvPr>
            <p:ph type="sldNum" sz="quarter" idx="5"/>
          </p:nvPr>
        </p:nvSpPr>
        <p:spPr/>
        <p:txBody>
          <a:bodyPr/>
          <a:lstStyle/>
          <a:p>
            <a:fld id="{F3544625-0ADF-4414-89A2-9E135F0C849F}" type="slidenum">
              <a:rPr lang="en-US" smtClean="0"/>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Slide Image Placeholder 1"/>
          <p:cNvSpPr>
            <a:spLocks noGrp="1" noRot="1" noChangeAspect="1"/>
          </p:cNvSpPr>
          <p:nvPr>
            <p:ph type="sldImg"/>
          </p:nvPr>
        </p:nvSpPr>
        <p:spPr/>
      </p:sp>
      <p:sp>
        <p:nvSpPr>
          <p:cNvPr id="1048629" name="Notes Placeholder 2"/>
          <p:cNvSpPr>
            <a:spLocks noGrp="1"/>
          </p:cNvSpPr>
          <p:nvPr>
            <p:ph type="body" idx="1"/>
          </p:nvPr>
        </p:nvSpPr>
        <p:spPr/>
        <p:txBody>
          <a:bodyPr/>
          <a:lstStyle/>
          <a:p>
            <a:endParaRPr lang="en-US" dirty="0"/>
          </a:p>
        </p:txBody>
      </p:sp>
      <p:sp>
        <p:nvSpPr>
          <p:cNvPr id="1048630" name="Slide Number Placeholder 3"/>
          <p:cNvSpPr>
            <a:spLocks noGrp="1"/>
          </p:cNvSpPr>
          <p:nvPr>
            <p:ph type="sldNum" sz="quarter" idx="5"/>
          </p:nvPr>
        </p:nvSpPr>
        <p:spPr/>
        <p:txBody>
          <a:bodyPr/>
          <a:lstStyle/>
          <a:p>
            <a:fld id="{F3544625-0ADF-4414-89A2-9E135F0C849F}" type="slidenum">
              <a:rPr lang="en-US" smtClean="0"/>
              <a:t>16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97178" name="Picture 6" descr="Celestia-R1---OverlayTitleHD.png"/>
          <p:cNvPicPr>
            <a:picLocks noChangeAspect="1"/>
          </p:cNvPicPr>
          <p:nvPr/>
        </p:nvPicPr>
        <p:blipFill>
          <a:blip r:embed="rId2"/>
          <a:stretch>
            <a:fillRect/>
          </a:stretch>
        </p:blipFill>
        <p:spPr>
          <a:xfrm>
            <a:off x="0" y="0"/>
            <a:ext cx="12188825" cy="6856214"/>
          </a:xfrm>
          <a:prstGeom prst="rect">
            <a:avLst/>
          </a:prstGeom>
        </p:spPr>
      </p:pic>
      <p:sp>
        <p:nvSpPr>
          <p:cNvPr id="1048621"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1048622"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623"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t>5/12/2025</a:t>
            </a:fld>
            <a:endParaRPr lang="en-US" dirty="0"/>
          </a:p>
        </p:txBody>
      </p:sp>
      <p:sp>
        <p:nvSpPr>
          <p:cNvPr id="1048624" name="Footer Placeholder 4"/>
          <p:cNvSpPr>
            <a:spLocks noGrp="1"/>
          </p:cNvSpPr>
          <p:nvPr>
            <p:ph type="ftr" sz="quarter" idx="11"/>
          </p:nvPr>
        </p:nvSpPr>
        <p:spPr>
          <a:xfrm>
            <a:off x="3962399" y="5870575"/>
            <a:ext cx="4893958" cy="377825"/>
          </a:xfrm>
        </p:spPr>
        <p:txBody>
          <a:bodyPr/>
          <a:lstStyle/>
          <a:p>
            <a:endParaRPr lang="en-US" dirty="0"/>
          </a:p>
        </p:txBody>
      </p:sp>
      <p:sp>
        <p:nvSpPr>
          <p:cNvPr id="1048625"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2097188" name="Picture 7"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8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104868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8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85" name="Date Placeholder 4"/>
          <p:cNvSpPr>
            <a:spLocks noGrp="1"/>
          </p:cNvSpPr>
          <p:nvPr>
            <p:ph type="dt" sz="half" idx="10"/>
          </p:nvPr>
        </p:nvSpPr>
        <p:spPr/>
        <p:txBody>
          <a:bodyPr/>
          <a:lstStyle/>
          <a:p>
            <a:fld id="{87DE6118-2437-4B30-8E3C-4D2BE6020583}" type="datetimeFigureOut">
              <a:rPr lang="en-US" smtClean="0"/>
              <a:t>5/12/2025</a:t>
            </a:fld>
            <a:endParaRPr lang="en-US" dirty="0"/>
          </a:p>
        </p:txBody>
      </p:sp>
      <p:sp>
        <p:nvSpPr>
          <p:cNvPr id="1048686" name="Footer Placeholder 5"/>
          <p:cNvSpPr>
            <a:spLocks noGrp="1"/>
          </p:cNvSpPr>
          <p:nvPr>
            <p:ph type="ftr" sz="quarter" idx="11"/>
          </p:nvPr>
        </p:nvSpPr>
        <p:spPr/>
        <p:txBody>
          <a:bodyPr/>
          <a:lstStyle/>
          <a:p>
            <a:endParaRPr lang="en-US" dirty="0"/>
          </a:p>
        </p:txBody>
      </p:sp>
      <p:sp>
        <p:nvSpPr>
          <p:cNvPr id="104868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2097181" name="Picture 6"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36"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1048637"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38" name="Date Placeholder 3"/>
          <p:cNvSpPr>
            <a:spLocks noGrp="1"/>
          </p:cNvSpPr>
          <p:nvPr>
            <p:ph type="dt" sz="half" idx="10"/>
          </p:nvPr>
        </p:nvSpPr>
        <p:spPr/>
        <p:txBody>
          <a:bodyPr/>
          <a:lstStyle/>
          <a:p>
            <a:fld id="{87DE6118-2437-4B30-8E3C-4D2BE6020583}" type="datetimeFigureOut">
              <a:rPr lang="en-US" smtClean="0"/>
              <a:t>5/12/2025</a:t>
            </a:fld>
            <a:endParaRPr lang="en-US" dirty="0"/>
          </a:p>
        </p:txBody>
      </p:sp>
      <p:sp>
        <p:nvSpPr>
          <p:cNvPr id="1048639" name="Footer Placeholder 4"/>
          <p:cNvSpPr>
            <a:spLocks noGrp="1"/>
          </p:cNvSpPr>
          <p:nvPr>
            <p:ph type="ftr" sz="quarter" idx="11"/>
          </p:nvPr>
        </p:nvSpPr>
        <p:spPr/>
        <p:txBody>
          <a:bodyPr/>
          <a:lstStyle/>
          <a:p>
            <a:endParaRPr lang="en-US" dirty="0"/>
          </a:p>
        </p:txBody>
      </p:sp>
      <p:sp>
        <p:nvSpPr>
          <p:cNvPr id="1048640"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2097187" name="Picture 10"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74"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48675"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4867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48677" name="Text Placeholder 9"/>
          <p:cNvSpPr>
            <a:spLocks noGrp="1"/>
          </p:cNvSpPr>
          <p:nvPr>
            <p:ph type="body" sz="quarter" idx="13"/>
          </p:nvPr>
        </p:nvSpPr>
        <p:spPr>
          <a:xfrm>
            <a:off x="1097875" y="3352800"/>
            <a:ext cx="9339184" cy="381000"/>
          </a:xfrm>
        </p:spPr>
        <p:txBody>
          <a:bodyPr anchor="ctr"/>
          <a:lstStyle>
            <a:lvl1pPr marL="0" indent="0">
              <a:buFontTx/>
              <a:buNone/>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78"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79" name="Date Placeholder 3"/>
          <p:cNvSpPr>
            <a:spLocks noGrp="1"/>
          </p:cNvSpPr>
          <p:nvPr>
            <p:ph type="dt" sz="half" idx="10"/>
          </p:nvPr>
        </p:nvSpPr>
        <p:spPr/>
        <p:txBody>
          <a:bodyPr/>
          <a:lstStyle/>
          <a:p>
            <a:fld id="{87DE6118-2437-4B30-8E3C-4D2BE6020583}" type="datetimeFigureOut">
              <a:rPr lang="en-US" smtClean="0"/>
              <a:t>5/12/2025</a:t>
            </a:fld>
            <a:endParaRPr lang="en-US" dirty="0"/>
          </a:p>
        </p:txBody>
      </p:sp>
      <p:sp>
        <p:nvSpPr>
          <p:cNvPr id="1048680" name="Footer Placeholder 4"/>
          <p:cNvSpPr>
            <a:spLocks noGrp="1"/>
          </p:cNvSpPr>
          <p:nvPr>
            <p:ph type="ftr" sz="quarter" idx="11"/>
          </p:nvPr>
        </p:nvSpPr>
        <p:spPr/>
        <p:txBody>
          <a:bodyPr/>
          <a:lstStyle/>
          <a:p>
            <a:endParaRPr lang="en-US" dirty="0"/>
          </a:p>
        </p:txBody>
      </p:sp>
      <p:sp>
        <p:nvSpPr>
          <p:cNvPr id="1048681"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2097180" name="Picture 6"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31"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1048632"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33" name="Date Placeholder 3"/>
          <p:cNvSpPr>
            <a:spLocks noGrp="1"/>
          </p:cNvSpPr>
          <p:nvPr>
            <p:ph type="dt" sz="half" idx="10"/>
          </p:nvPr>
        </p:nvSpPr>
        <p:spPr/>
        <p:txBody>
          <a:bodyPr/>
          <a:lstStyle/>
          <a:p>
            <a:fld id="{87DE6118-2437-4B30-8E3C-4D2BE6020583}" type="datetimeFigureOut">
              <a:rPr lang="en-US" smtClean="0"/>
              <a:t>5/12/2025</a:t>
            </a:fld>
            <a:endParaRPr lang="en-US" dirty="0"/>
          </a:p>
        </p:txBody>
      </p:sp>
      <p:sp>
        <p:nvSpPr>
          <p:cNvPr id="1048634" name="Footer Placeholder 4"/>
          <p:cNvSpPr>
            <a:spLocks noGrp="1"/>
          </p:cNvSpPr>
          <p:nvPr>
            <p:ph type="ftr" sz="quarter" idx="11"/>
          </p:nvPr>
        </p:nvSpPr>
        <p:spPr/>
        <p:txBody>
          <a:bodyPr/>
          <a:lstStyle/>
          <a:p>
            <a:endParaRPr lang="en-US" dirty="0"/>
          </a:p>
        </p:txBody>
      </p:sp>
      <p:sp>
        <p:nvSpPr>
          <p:cNvPr id="1048635"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2097189" name="Picture 10"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88"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48689"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48690"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48691"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1048692"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93" name="Date Placeholder 3"/>
          <p:cNvSpPr>
            <a:spLocks noGrp="1"/>
          </p:cNvSpPr>
          <p:nvPr>
            <p:ph type="dt" sz="half" idx="10"/>
          </p:nvPr>
        </p:nvSpPr>
        <p:spPr/>
        <p:txBody>
          <a:bodyPr/>
          <a:lstStyle/>
          <a:p>
            <a:fld id="{87DE6118-2437-4B30-8E3C-4D2BE6020583}" type="datetimeFigureOut">
              <a:rPr lang="en-US" smtClean="0"/>
              <a:t>5/12/2025</a:t>
            </a:fld>
            <a:endParaRPr lang="en-US" dirty="0"/>
          </a:p>
        </p:txBody>
      </p:sp>
      <p:sp>
        <p:nvSpPr>
          <p:cNvPr id="1048694" name="Footer Placeholder 4"/>
          <p:cNvSpPr>
            <a:spLocks noGrp="1"/>
          </p:cNvSpPr>
          <p:nvPr>
            <p:ph type="ftr" sz="quarter" idx="11"/>
          </p:nvPr>
        </p:nvSpPr>
        <p:spPr/>
        <p:txBody>
          <a:bodyPr/>
          <a:lstStyle/>
          <a:p>
            <a:endParaRPr lang="en-US" dirty="0"/>
          </a:p>
        </p:txBody>
      </p:sp>
      <p:sp>
        <p:nvSpPr>
          <p:cNvPr id="1048695"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2097183" name="Picture 7"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47"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48648"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1048649"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50" name="Date Placeholder 3"/>
          <p:cNvSpPr>
            <a:spLocks noGrp="1"/>
          </p:cNvSpPr>
          <p:nvPr>
            <p:ph type="dt" sz="half" idx="10"/>
          </p:nvPr>
        </p:nvSpPr>
        <p:spPr/>
        <p:txBody>
          <a:bodyPr/>
          <a:lstStyle/>
          <a:p>
            <a:fld id="{87DE6118-2437-4B30-8E3C-4D2BE6020583}" type="datetimeFigureOut">
              <a:rPr lang="en-US" smtClean="0"/>
              <a:t>5/12/2025</a:t>
            </a:fld>
            <a:endParaRPr lang="en-US" dirty="0"/>
          </a:p>
        </p:txBody>
      </p:sp>
      <p:sp>
        <p:nvSpPr>
          <p:cNvPr id="1048651" name="Footer Placeholder 4"/>
          <p:cNvSpPr>
            <a:spLocks noGrp="1"/>
          </p:cNvSpPr>
          <p:nvPr>
            <p:ph type="ftr" sz="quarter" idx="11"/>
          </p:nvPr>
        </p:nvSpPr>
        <p:spPr/>
        <p:txBody>
          <a:bodyPr/>
          <a:lstStyle/>
          <a:p>
            <a:endParaRPr lang="en-US" dirty="0"/>
          </a:p>
        </p:txBody>
      </p:sp>
      <p:sp>
        <p:nvSpPr>
          <p:cNvPr id="1048652"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2097191" name="Picture 6"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702"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104870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4" name="Date Placeholder 3"/>
          <p:cNvSpPr>
            <a:spLocks noGrp="1"/>
          </p:cNvSpPr>
          <p:nvPr>
            <p:ph type="dt" sz="half" idx="10"/>
          </p:nvPr>
        </p:nvSpPr>
        <p:spPr/>
        <p:txBody>
          <a:bodyPr/>
          <a:lstStyle/>
          <a:p>
            <a:fld id="{87DE6118-2437-4B30-8E3C-4D2BE6020583}" type="datetimeFigureOut">
              <a:rPr lang="en-US" smtClean="0"/>
              <a:t>5/12/2025</a:t>
            </a:fld>
            <a:endParaRPr lang="en-US" dirty="0"/>
          </a:p>
        </p:txBody>
      </p:sp>
      <p:sp>
        <p:nvSpPr>
          <p:cNvPr id="1048705" name="Footer Placeholder 4"/>
          <p:cNvSpPr>
            <a:spLocks noGrp="1"/>
          </p:cNvSpPr>
          <p:nvPr>
            <p:ph type="ftr" sz="quarter" idx="11"/>
          </p:nvPr>
        </p:nvSpPr>
        <p:spPr/>
        <p:txBody>
          <a:bodyPr/>
          <a:lstStyle/>
          <a:p>
            <a:endParaRPr lang="en-US" dirty="0"/>
          </a:p>
        </p:txBody>
      </p:sp>
      <p:sp>
        <p:nvSpPr>
          <p:cNvPr id="104870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2097186" name="Picture 6"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69"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1048670"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1" name="Date Placeholder 3"/>
          <p:cNvSpPr>
            <a:spLocks noGrp="1"/>
          </p:cNvSpPr>
          <p:nvPr>
            <p:ph type="dt" sz="half" idx="10"/>
          </p:nvPr>
        </p:nvSpPr>
        <p:spPr/>
        <p:txBody>
          <a:bodyPr/>
          <a:lstStyle/>
          <a:p>
            <a:fld id="{87DE6118-2437-4B30-8E3C-4D2BE6020583}" type="datetimeFigureOut">
              <a:rPr lang="en-US" smtClean="0"/>
              <a:t>5/12/2025</a:t>
            </a:fld>
            <a:endParaRPr lang="en-US" dirty="0"/>
          </a:p>
        </p:txBody>
      </p:sp>
      <p:sp>
        <p:nvSpPr>
          <p:cNvPr id="1048672" name="Footer Placeholder 4"/>
          <p:cNvSpPr>
            <a:spLocks noGrp="1"/>
          </p:cNvSpPr>
          <p:nvPr>
            <p:ph type="ftr" sz="quarter" idx="11"/>
          </p:nvPr>
        </p:nvSpPr>
        <p:spPr/>
        <p:txBody>
          <a:bodyPr/>
          <a:lstStyle/>
          <a:p>
            <a:endParaRPr lang="en-US" dirty="0"/>
          </a:p>
        </p:txBody>
      </p:sp>
      <p:sp>
        <p:nvSpPr>
          <p:cNvPr id="1048673"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097153" name="Picture 6"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589" name="Title 1"/>
          <p:cNvSpPr>
            <a:spLocks noGrp="1"/>
          </p:cNvSpPr>
          <p:nvPr>
            <p:ph type="title"/>
          </p:nvPr>
        </p:nvSpPr>
        <p:spPr/>
        <p:txBody>
          <a:bodyPr/>
          <a:lstStyle/>
          <a:p>
            <a:r>
              <a:rPr lang="en-US"/>
              <a:t>Click to edit Master title style</a:t>
            </a:r>
            <a:endParaRPr lang="en-US" dirty="0"/>
          </a:p>
        </p:txBody>
      </p:sp>
      <p:sp>
        <p:nvSpPr>
          <p:cNvPr id="1048590"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1" name="Date Placeholder 3"/>
          <p:cNvSpPr>
            <a:spLocks noGrp="1"/>
          </p:cNvSpPr>
          <p:nvPr>
            <p:ph type="dt" sz="half" idx="10"/>
          </p:nvPr>
        </p:nvSpPr>
        <p:spPr/>
        <p:txBody>
          <a:bodyPr/>
          <a:lstStyle/>
          <a:p>
            <a:fld id="{87DE6118-2437-4B30-8E3C-4D2BE6020583}" type="datetimeFigureOut">
              <a:rPr lang="en-US" smtClean="0"/>
              <a:t>5/12/2025</a:t>
            </a:fld>
            <a:endParaRPr lang="en-US" dirty="0"/>
          </a:p>
        </p:txBody>
      </p:sp>
      <p:sp>
        <p:nvSpPr>
          <p:cNvPr id="1048592" name="Footer Placeholder 4"/>
          <p:cNvSpPr>
            <a:spLocks noGrp="1"/>
          </p:cNvSpPr>
          <p:nvPr>
            <p:ph type="ftr" sz="quarter" idx="11"/>
          </p:nvPr>
        </p:nvSpPr>
        <p:spPr/>
        <p:txBody>
          <a:bodyPr/>
          <a:lstStyle/>
          <a:p>
            <a:endParaRPr lang="en-US" dirty="0"/>
          </a:p>
        </p:txBody>
      </p:sp>
      <p:sp>
        <p:nvSpPr>
          <p:cNvPr id="1048593"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2097184" name="Picture 6"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53"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1048654"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55" name="Date Placeholder 3"/>
          <p:cNvSpPr>
            <a:spLocks noGrp="1"/>
          </p:cNvSpPr>
          <p:nvPr>
            <p:ph type="dt" sz="half" idx="10"/>
          </p:nvPr>
        </p:nvSpPr>
        <p:spPr/>
        <p:txBody>
          <a:bodyPr/>
          <a:lstStyle/>
          <a:p>
            <a:fld id="{87DE6118-2437-4B30-8E3C-4D2BE6020583}" type="datetimeFigureOut">
              <a:rPr lang="en-US" smtClean="0"/>
              <a:t>5/12/2025</a:t>
            </a:fld>
            <a:endParaRPr lang="en-US" dirty="0"/>
          </a:p>
        </p:txBody>
      </p:sp>
      <p:sp>
        <p:nvSpPr>
          <p:cNvPr id="1048656" name="Footer Placeholder 4"/>
          <p:cNvSpPr>
            <a:spLocks noGrp="1"/>
          </p:cNvSpPr>
          <p:nvPr>
            <p:ph type="ftr" sz="quarter" idx="11"/>
          </p:nvPr>
        </p:nvSpPr>
        <p:spPr/>
        <p:txBody>
          <a:bodyPr/>
          <a:lstStyle/>
          <a:p>
            <a:endParaRPr lang="en-US" dirty="0"/>
          </a:p>
        </p:txBody>
      </p:sp>
      <p:sp>
        <p:nvSpPr>
          <p:cNvPr id="1048657"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2097155" name="Picture 7"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598" name="Title 1"/>
          <p:cNvSpPr>
            <a:spLocks noGrp="1"/>
          </p:cNvSpPr>
          <p:nvPr>
            <p:ph type="title"/>
          </p:nvPr>
        </p:nvSpPr>
        <p:spPr/>
        <p:txBody>
          <a:bodyPr/>
          <a:lstStyle/>
          <a:p>
            <a:r>
              <a:rPr lang="en-US"/>
              <a:t>Click to edit Master title style</a:t>
            </a:r>
            <a:endParaRPr lang="en-US" dirty="0"/>
          </a:p>
        </p:txBody>
      </p:sp>
      <p:sp>
        <p:nvSpPr>
          <p:cNvPr id="1048599"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00"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01" name="Date Placeholder 4"/>
          <p:cNvSpPr>
            <a:spLocks noGrp="1"/>
          </p:cNvSpPr>
          <p:nvPr>
            <p:ph type="dt" sz="half" idx="10"/>
          </p:nvPr>
        </p:nvSpPr>
        <p:spPr/>
        <p:txBody>
          <a:bodyPr/>
          <a:lstStyle/>
          <a:p>
            <a:fld id="{87DE6118-2437-4B30-8E3C-4D2BE6020583}" type="datetimeFigureOut">
              <a:rPr lang="en-US" smtClean="0"/>
              <a:t>5/12/2025</a:t>
            </a:fld>
            <a:endParaRPr lang="en-US" dirty="0"/>
          </a:p>
        </p:txBody>
      </p:sp>
      <p:sp>
        <p:nvSpPr>
          <p:cNvPr id="1048602" name="Footer Placeholder 5"/>
          <p:cNvSpPr>
            <a:spLocks noGrp="1"/>
          </p:cNvSpPr>
          <p:nvPr>
            <p:ph type="ftr" sz="quarter" idx="11"/>
          </p:nvPr>
        </p:nvSpPr>
        <p:spPr/>
        <p:txBody>
          <a:bodyPr/>
          <a:lstStyle/>
          <a:p>
            <a:endParaRPr lang="en-US" dirty="0"/>
          </a:p>
        </p:txBody>
      </p:sp>
      <p:sp>
        <p:nvSpPr>
          <p:cNvPr id="1048603"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8" name="Title 1"/>
          <p:cNvSpPr>
            <a:spLocks noGrp="1"/>
          </p:cNvSpPr>
          <p:nvPr>
            <p:ph type="title"/>
          </p:nvPr>
        </p:nvSpPr>
        <p:spPr/>
        <p:txBody>
          <a:bodyPr/>
          <a:lstStyle/>
          <a:p>
            <a:r>
              <a:rPr lang="en-US"/>
              <a:t>Click to edit Master title style</a:t>
            </a:r>
            <a:endParaRPr lang="en-US" dirty="0"/>
          </a:p>
        </p:txBody>
      </p:sp>
      <p:sp>
        <p:nvSpPr>
          <p:cNvPr id="1048659"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0"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1"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2"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3" name="Date Placeholder 6"/>
          <p:cNvSpPr>
            <a:spLocks noGrp="1"/>
          </p:cNvSpPr>
          <p:nvPr>
            <p:ph type="dt" sz="half" idx="10"/>
          </p:nvPr>
        </p:nvSpPr>
        <p:spPr/>
        <p:txBody>
          <a:bodyPr/>
          <a:lstStyle/>
          <a:p>
            <a:fld id="{87DE6118-2437-4B30-8E3C-4D2BE6020583}" type="datetimeFigureOut">
              <a:rPr lang="en-US" smtClean="0"/>
              <a:t>5/12/2025</a:t>
            </a:fld>
            <a:endParaRPr lang="en-US" dirty="0"/>
          </a:p>
        </p:txBody>
      </p:sp>
      <p:sp>
        <p:nvSpPr>
          <p:cNvPr id="1048664" name="Footer Placeholder 7"/>
          <p:cNvSpPr>
            <a:spLocks noGrp="1"/>
          </p:cNvSpPr>
          <p:nvPr>
            <p:ph type="ftr" sz="quarter" idx="11"/>
          </p:nvPr>
        </p:nvSpPr>
        <p:spPr/>
        <p:txBody>
          <a:bodyPr/>
          <a:lstStyle/>
          <a:p>
            <a:endParaRPr lang="en-US" dirty="0"/>
          </a:p>
        </p:txBody>
      </p:sp>
      <p:sp>
        <p:nvSpPr>
          <p:cNvPr id="1048665"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2097152" name="Picture 5"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581" name="Title 1"/>
          <p:cNvSpPr>
            <a:spLocks noGrp="1"/>
          </p:cNvSpPr>
          <p:nvPr>
            <p:ph type="title"/>
          </p:nvPr>
        </p:nvSpPr>
        <p:spPr/>
        <p:txBody>
          <a:bodyPr/>
          <a:lstStyle/>
          <a:p>
            <a:r>
              <a:rPr lang="en-US"/>
              <a:t>Click to edit Master title style</a:t>
            </a:r>
            <a:endParaRPr lang="en-US" dirty="0"/>
          </a:p>
        </p:txBody>
      </p:sp>
      <p:sp>
        <p:nvSpPr>
          <p:cNvPr id="1048582" name="Date Placeholder 2"/>
          <p:cNvSpPr>
            <a:spLocks noGrp="1"/>
          </p:cNvSpPr>
          <p:nvPr>
            <p:ph type="dt" sz="half" idx="10"/>
          </p:nvPr>
        </p:nvSpPr>
        <p:spPr/>
        <p:txBody>
          <a:bodyPr/>
          <a:lstStyle/>
          <a:p>
            <a:fld id="{87DE6118-2437-4B30-8E3C-4D2BE6020583}" type="datetimeFigureOut">
              <a:rPr lang="en-US" smtClean="0"/>
              <a:t>5/12/2025</a:t>
            </a:fld>
            <a:endParaRPr lang="en-US" dirty="0"/>
          </a:p>
        </p:txBody>
      </p:sp>
      <p:sp>
        <p:nvSpPr>
          <p:cNvPr id="1048583" name="Footer Placeholder 3"/>
          <p:cNvSpPr>
            <a:spLocks noGrp="1"/>
          </p:cNvSpPr>
          <p:nvPr>
            <p:ph type="ftr" sz="quarter" idx="11"/>
          </p:nvPr>
        </p:nvSpPr>
        <p:spPr/>
        <p:txBody>
          <a:bodyPr/>
          <a:lstStyle/>
          <a:p>
            <a:endParaRPr lang="en-US" dirty="0"/>
          </a:p>
        </p:txBody>
      </p:sp>
      <p:sp>
        <p:nvSpPr>
          <p:cNvPr id="1048584"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097185" name="Picture 4"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66" name="Date Placeholder 1"/>
          <p:cNvSpPr>
            <a:spLocks noGrp="1"/>
          </p:cNvSpPr>
          <p:nvPr>
            <p:ph type="dt" sz="half" idx="10"/>
          </p:nvPr>
        </p:nvSpPr>
        <p:spPr/>
        <p:txBody>
          <a:bodyPr/>
          <a:lstStyle/>
          <a:p>
            <a:fld id="{87DE6118-2437-4B30-8E3C-4D2BE6020583}" type="datetimeFigureOut">
              <a:rPr lang="en-US" smtClean="0"/>
              <a:t>5/12/2025</a:t>
            </a:fld>
            <a:endParaRPr lang="en-US" dirty="0"/>
          </a:p>
        </p:txBody>
      </p:sp>
      <p:sp>
        <p:nvSpPr>
          <p:cNvPr id="1048667" name="Footer Placeholder 2"/>
          <p:cNvSpPr>
            <a:spLocks noGrp="1"/>
          </p:cNvSpPr>
          <p:nvPr>
            <p:ph type="ftr" sz="quarter" idx="11"/>
          </p:nvPr>
        </p:nvSpPr>
        <p:spPr/>
        <p:txBody>
          <a:bodyPr/>
          <a:lstStyle/>
          <a:p>
            <a:endParaRPr lang="en-US" dirty="0"/>
          </a:p>
        </p:txBody>
      </p:sp>
      <p:sp>
        <p:nvSpPr>
          <p:cNvPr id="1048668"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2097190" name="Picture 7"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96"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1048697"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8"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99" name="Date Placeholder 4"/>
          <p:cNvSpPr>
            <a:spLocks noGrp="1"/>
          </p:cNvSpPr>
          <p:nvPr>
            <p:ph type="dt" sz="half" idx="10"/>
          </p:nvPr>
        </p:nvSpPr>
        <p:spPr/>
        <p:txBody>
          <a:bodyPr/>
          <a:lstStyle/>
          <a:p>
            <a:fld id="{87DE6118-2437-4B30-8E3C-4D2BE6020583}" type="datetimeFigureOut">
              <a:rPr lang="en-US" smtClean="0"/>
              <a:t>5/12/2025</a:t>
            </a:fld>
            <a:endParaRPr lang="en-US" dirty="0"/>
          </a:p>
        </p:txBody>
      </p:sp>
      <p:sp>
        <p:nvSpPr>
          <p:cNvPr id="1048700" name="Footer Placeholder 5"/>
          <p:cNvSpPr>
            <a:spLocks noGrp="1"/>
          </p:cNvSpPr>
          <p:nvPr>
            <p:ph type="ftr" sz="quarter" idx="11"/>
          </p:nvPr>
        </p:nvSpPr>
        <p:spPr/>
        <p:txBody>
          <a:bodyPr/>
          <a:lstStyle/>
          <a:p>
            <a:endParaRPr lang="en-US" dirty="0"/>
          </a:p>
        </p:txBody>
      </p:sp>
      <p:sp>
        <p:nvSpPr>
          <p:cNvPr id="1048701"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097182" name="Picture 7"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41"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048642"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43"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44" name="Date Placeholder 4"/>
          <p:cNvSpPr>
            <a:spLocks noGrp="1"/>
          </p:cNvSpPr>
          <p:nvPr>
            <p:ph type="dt" sz="half" idx="10"/>
          </p:nvPr>
        </p:nvSpPr>
        <p:spPr/>
        <p:txBody>
          <a:bodyPr/>
          <a:lstStyle/>
          <a:p>
            <a:fld id="{87DE6118-2437-4B30-8E3C-4D2BE6020583}" type="datetimeFigureOut">
              <a:rPr lang="en-US" smtClean="0"/>
              <a:t>5/12/2025</a:t>
            </a:fld>
            <a:endParaRPr lang="en-US" dirty="0"/>
          </a:p>
        </p:txBody>
      </p:sp>
      <p:sp>
        <p:nvSpPr>
          <p:cNvPr id="1048645" name="Footer Placeholder 5"/>
          <p:cNvSpPr>
            <a:spLocks noGrp="1"/>
          </p:cNvSpPr>
          <p:nvPr>
            <p:ph type="ftr" sz="quarter" idx="11"/>
          </p:nvPr>
        </p:nvSpPr>
        <p:spPr/>
        <p:txBody>
          <a:bodyPr/>
          <a:lstStyle/>
          <a:p>
            <a:endParaRPr lang="en-US" dirty="0"/>
          </a:p>
        </p:txBody>
      </p:sp>
      <p:sp>
        <p:nvSpPr>
          <p:cNvPr id="1048646"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1048577"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t>5/12/2025</a:t>
            </a:fld>
            <a:endParaRPr lang="en-US" dirty="0"/>
          </a:p>
        </p:txBody>
      </p:sp>
      <p:sp>
        <p:nvSpPr>
          <p:cNvPr id="1048579"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1048580"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16.jpeg"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Title 1"/>
          <p:cNvSpPr>
            <a:spLocks noGrp="1"/>
          </p:cNvSpPr>
          <p:nvPr>
            <p:ph type="title"/>
          </p:nvPr>
        </p:nvSpPr>
        <p:spPr>
          <a:xfrm>
            <a:off x="725033" y="2311651"/>
            <a:ext cx="10131425" cy="1456267"/>
          </a:xfrm>
        </p:spPr>
        <p:txBody>
          <a:bodyPr>
            <a:normAutofit/>
          </a:bodyPr>
          <a:lstStyle/>
          <a:p>
            <a:pPr algn="ctr"/>
            <a:r>
              <a:rPr lang="en-US" sz="4400" i="1" dirty="0">
                <a:latin typeface="Colonna MT" panose="04020805060202030203" pitchFamily="82" charset="0"/>
              </a:rPr>
              <a:t>Northwind sales data </a:t>
            </a:r>
            <a:br>
              <a:rPr lang="en-US" sz="4400" i="1" dirty="0">
                <a:latin typeface="Colonna MT" panose="04020805060202030203" pitchFamily="82" charset="0"/>
              </a:rPr>
            </a:br>
            <a:r>
              <a:rPr lang="en-US" sz="4400" i="1" dirty="0">
                <a:latin typeface="Colonna MT" panose="04020805060202030203" pitchFamily="82" charset="0"/>
              </a:rPr>
              <a:t>analysis</a:t>
            </a:r>
            <a:endParaRPr lang="en-IN" sz="4400" i="1" dirty="0">
              <a:latin typeface="Colonna MT" panose="04020805060202030203"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7"/>
          <p:cNvSpPr>
            <a:spLocks noGrp="1"/>
          </p:cNvSpPr>
          <p:nvPr>
            <p:ph type="title"/>
          </p:nvPr>
        </p:nvSpPr>
        <p:spPr>
          <a:xfrm>
            <a:off x="0" y="1553791"/>
            <a:ext cx="10131425" cy="1456267"/>
          </a:xfrm>
        </p:spPr>
        <p:txBody>
          <a:bodyPr>
            <a:normAutofit/>
          </a:bodyPr>
          <a:lstStyle/>
          <a:p>
            <a:r>
              <a:rPr lang="en-US" cap="none" dirty="0"/>
              <a:t>Question:</a:t>
            </a:r>
            <a:br>
              <a:rPr lang="en-US" cap="none" dirty="0"/>
            </a:br>
            <a:r>
              <a:rPr lang="en-US" cap="none" dirty="0"/>
              <a:t> countries where there are customers </a:t>
            </a:r>
            <a:br>
              <a:rPr lang="en-US" cap="none" dirty="0"/>
            </a:br>
            <a:br>
              <a:rPr lang="en-US" cap="none" dirty="0"/>
            </a:br>
            <a:r>
              <a:rPr lang="en-US" cap="none" dirty="0"/>
              <a:t>query:</a:t>
            </a:r>
            <a:br>
              <a:rPr lang="en-US" cap="none" dirty="0"/>
            </a:br>
            <a:br>
              <a:rPr lang="en-US" cap="none" dirty="0"/>
            </a:br>
            <a:br>
              <a:rPr lang="en-US" cap="none" dirty="0"/>
            </a:br>
            <a:br>
              <a:rPr lang="en-US" cap="none" dirty="0"/>
            </a:br>
            <a:r>
              <a:rPr lang="en-US" cap="none" dirty="0"/>
              <a:t>output:</a:t>
            </a:r>
            <a:br>
              <a:rPr lang="en-US" cap="none" dirty="0"/>
            </a:br>
            <a:endParaRPr lang="en-IN" cap="none" dirty="0"/>
          </a:p>
        </p:txBody>
      </p:sp>
      <p:pic>
        <p:nvPicPr>
          <p:cNvPr id="2097166" name="Content Placeholder 3" descr="A screenshot of a computer  AI-generated content may be incorrect."/>
          <p:cNvPicPr>
            <a:picLocks noGrp="1" noChangeAspect="1"/>
          </p:cNvPicPr>
          <p:nvPr>
            <p:ph idx="1"/>
          </p:nvPr>
        </p:nvPicPr>
        <p:blipFill>
          <a:blip r:embed="rId2"/>
          <a:srcRect t="23293" b="2122"/>
          <a:stretch>
            <a:fillRect/>
          </a:stretch>
        </p:blipFill>
        <p:spPr>
          <a:xfrm>
            <a:off x="1469073" y="3943119"/>
            <a:ext cx="4626927" cy="2722179"/>
          </a:xfrm>
        </p:spPr>
      </p:pic>
      <p:pic>
        <p:nvPicPr>
          <p:cNvPr id="2097167" name="Picture 5" descr="A screenshot of a computer  AI-generated content may be incorrect."/>
          <p:cNvPicPr>
            <a:picLocks noChangeAspect="1"/>
          </p:cNvPicPr>
          <p:nvPr/>
        </p:nvPicPr>
        <p:blipFill>
          <a:blip r:embed="rId2"/>
          <a:srcRect t="8194" b="80135"/>
          <a:stretch>
            <a:fillRect/>
          </a:stretch>
        </p:blipFill>
        <p:spPr>
          <a:xfrm>
            <a:off x="813549" y="2467594"/>
            <a:ext cx="7306695" cy="67266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7"/>
          <p:cNvSpPr>
            <a:spLocks noGrp="1"/>
          </p:cNvSpPr>
          <p:nvPr>
            <p:ph type="title"/>
          </p:nvPr>
        </p:nvSpPr>
        <p:spPr>
          <a:xfrm>
            <a:off x="0" y="1553791"/>
            <a:ext cx="10131425" cy="1456267"/>
          </a:xfrm>
        </p:spPr>
        <p:txBody>
          <a:bodyPr>
            <a:normAutofit/>
          </a:bodyPr>
          <a:lstStyle/>
          <a:p>
            <a:r>
              <a:rPr lang="en-US" cap="none" dirty="0"/>
              <a:t>Question:</a:t>
            </a:r>
            <a:br>
              <a:rPr lang="en-US" cap="none" dirty="0"/>
            </a:br>
            <a:r>
              <a:rPr lang="en-US" cap="none" dirty="0"/>
              <a:t> contact titles for customers </a:t>
            </a:r>
            <a:br>
              <a:rPr lang="en-US" cap="none" dirty="0"/>
            </a:br>
            <a:br>
              <a:rPr lang="en-US" cap="none" dirty="0"/>
            </a:br>
            <a:r>
              <a:rPr lang="en-US" cap="none" dirty="0"/>
              <a:t>query:</a:t>
            </a:r>
            <a:br>
              <a:rPr lang="en-US" cap="none" dirty="0"/>
            </a:br>
            <a:br>
              <a:rPr lang="en-US" cap="none" dirty="0"/>
            </a:br>
            <a:br>
              <a:rPr lang="en-US" cap="none" dirty="0"/>
            </a:br>
            <a:br>
              <a:rPr lang="en-US" cap="none" dirty="0"/>
            </a:br>
            <a:r>
              <a:rPr lang="en-US" cap="none" dirty="0"/>
              <a:t>output:</a:t>
            </a:r>
            <a:br>
              <a:rPr lang="en-US" cap="none" dirty="0"/>
            </a:br>
            <a:endParaRPr lang="en-IN" cap="none" dirty="0"/>
          </a:p>
        </p:txBody>
      </p:sp>
      <p:pic>
        <p:nvPicPr>
          <p:cNvPr id="2097168" name="Content Placeholder 3" descr="A screenshot of a computer  AI-generated content may be incorrect."/>
          <p:cNvPicPr>
            <a:picLocks noGrp="1" noChangeAspect="1"/>
          </p:cNvPicPr>
          <p:nvPr>
            <p:ph idx="1"/>
          </p:nvPr>
        </p:nvPicPr>
        <p:blipFill>
          <a:blip r:embed="rId2"/>
          <a:srcRect t="41252"/>
          <a:stretch>
            <a:fillRect/>
          </a:stretch>
        </p:blipFill>
        <p:spPr>
          <a:xfrm>
            <a:off x="1395883" y="4334933"/>
            <a:ext cx="4700117" cy="2144110"/>
          </a:xfrm>
        </p:spPr>
      </p:pic>
      <p:pic>
        <p:nvPicPr>
          <p:cNvPr id="2097169" name="Picture 5" descr="A screenshot of a computer  AI-generated content may be incorrect."/>
          <p:cNvPicPr>
            <a:picLocks noChangeAspect="1"/>
          </p:cNvPicPr>
          <p:nvPr/>
        </p:nvPicPr>
        <p:blipFill>
          <a:blip r:embed="rId2"/>
          <a:srcRect t="5777" b="62263"/>
          <a:stretch>
            <a:fillRect/>
          </a:stretch>
        </p:blipFill>
        <p:spPr>
          <a:xfrm>
            <a:off x="1247311" y="1891862"/>
            <a:ext cx="6649378" cy="16501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7"/>
          <p:cNvSpPr>
            <a:spLocks noGrp="1"/>
          </p:cNvSpPr>
          <p:nvPr>
            <p:ph type="title"/>
          </p:nvPr>
        </p:nvSpPr>
        <p:spPr>
          <a:xfrm>
            <a:off x="0" y="1553791"/>
            <a:ext cx="10131425" cy="1456267"/>
          </a:xfrm>
        </p:spPr>
        <p:txBody>
          <a:bodyPr>
            <a:normAutofit/>
          </a:bodyPr>
          <a:lstStyle/>
          <a:p>
            <a:r>
              <a:rPr lang="en-US" cap="none" dirty="0"/>
              <a:t>Question:</a:t>
            </a:r>
            <a:br>
              <a:rPr lang="en-US" cap="none" dirty="0"/>
            </a:br>
            <a:r>
              <a:rPr lang="en-US" cap="none" dirty="0"/>
              <a:t> product with associated suppliers name</a:t>
            </a:r>
            <a:br>
              <a:rPr lang="en-US" cap="none" dirty="0"/>
            </a:br>
            <a:br>
              <a:rPr lang="en-US" cap="none" dirty="0"/>
            </a:br>
            <a:r>
              <a:rPr lang="en-US" cap="none" dirty="0"/>
              <a:t>query:</a:t>
            </a:r>
            <a:br>
              <a:rPr lang="en-US" cap="none" dirty="0"/>
            </a:br>
            <a:br>
              <a:rPr lang="en-US" cap="none" dirty="0"/>
            </a:br>
            <a:br>
              <a:rPr lang="en-US" cap="none" dirty="0"/>
            </a:br>
            <a:br>
              <a:rPr lang="en-US" cap="none" dirty="0"/>
            </a:br>
            <a:r>
              <a:rPr lang="en-US" cap="none" dirty="0"/>
              <a:t>output:</a:t>
            </a:r>
            <a:br>
              <a:rPr lang="en-US" cap="none" dirty="0"/>
            </a:br>
            <a:endParaRPr lang="en-IN" cap="none" dirty="0"/>
          </a:p>
        </p:txBody>
      </p:sp>
      <p:pic>
        <p:nvPicPr>
          <p:cNvPr id="2097170" name="Content Placeholder 3" descr="A screenshot of a computer  AI-generated content may be incorrect."/>
          <p:cNvPicPr>
            <a:picLocks noGrp="1" noChangeAspect="1"/>
          </p:cNvPicPr>
          <p:nvPr>
            <p:ph idx="1"/>
          </p:nvPr>
        </p:nvPicPr>
        <p:blipFill>
          <a:blip r:embed="rId2"/>
          <a:srcRect t="28005" r="31426"/>
          <a:stretch>
            <a:fillRect/>
          </a:stretch>
        </p:blipFill>
        <p:spPr>
          <a:xfrm>
            <a:off x="1507961" y="3990416"/>
            <a:ext cx="4104564" cy="2627586"/>
          </a:xfrm>
        </p:spPr>
      </p:pic>
      <p:pic>
        <p:nvPicPr>
          <p:cNvPr id="2097171" name="Picture 5" descr="A screenshot of a computer  AI-generated content may be incorrect."/>
          <p:cNvPicPr>
            <a:picLocks noChangeAspect="1"/>
          </p:cNvPicPr>
          <p:nvPr/>
        </p:nvPicPr>
        <p:blipFill>
          <a:blip r:embed="rId2"/>
          <a:srcRect t="5364" r="20471" b="75785"/>
          <a:stretch>
            <a:fillRect/>
          </a:stretch>
        </p:blipFill>
        <p:spPr>
          <a:xfrm>
            <a:off x="593204" y="2136228"/>
            <a:ext cx="8945015" cy="129277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7"/>
          <p:cNvSpPr>
            <a:spLocks noGrp="1"/>
          </p:cNvSpPr>
          <p:nvPr>
            <p:ph type="title"/>
          </p:nvPr>
        </p:nvSpPr>
        <p:spPr>
          <a:xfrm>
            <a:off x="0" y="1553791"/>
            <a:ext cx="10131425" cy="1456267"/>
          </a:xfrm>
        </p:spPr>
        <p:txBody>
          <a:bodyPr>
            <a:normAutofit/>
          </a:bodyPr>
          <a:lstStyle/>
          <a:p>
            <a:r>
              <a:rPr lang="en-US" cap="none" dirty="0"/>
              <a:t>Question:</a:t>
            </a:r>
            <a:br>
              <a:rPr lang="en-US" cap="none" dirty="0"/>
            </a:br>
            <a:r>
              <a:rPr lang="en-US" cap="none" dirty="0"/>
              <a:t> orders and shipper that was used</a:t>
            </a:r>
            <a:br>
              <a:rPr lang="en-US" cap="none" dirty="0"/>
            </a:br>
            <a:br>
              <a:rPr lang="en-US" cap="none" dirty="0"/>
            </a:br>
            <a:r>
              <a:rPr lang="en-US" cap="none" dirty="0"/>
              <a:t>query:</a:t>
            </a:r>
            <a:br>
              <a:rPr lang="en-US" cap="none" dirty="0"/>
            </a:br>
            <a:br>
              <a:rPr lang="en-US" cap="none" dirty="0"/>
            </a:br>
            <a:br>
              <a:rPr lang="en-US" cap="none" dirty="0"/>
            </a:br>
            <a:br>
              <a:rPr lang="en-US" cap="none" dirty="0"/>
            </a:br>
            <a:r>
              <a:rPr lang="en-US" cap="none" dirty="0"/>
              <a:t>output:</a:t>
            </a:r>
            <a:br>
              <a:rPr lang="en-US" cap="none" dirty="0"/>
            </a:br>
            <a:endParaRPr lang="en-IN" cap="none" dirty="0"/>
          </a:p>
        </p:txBody>
      </p:sp>
      <p:pic>
        <p:nvPicPr>
          <p:cNvPr id="2097172" name="Content Placeholder 3" descr="A screenshot of a computer  AI-generated content may be incorrect."/>
          <p:cNvPicPr>
            <a:picLocks noGrp="1" noChangeAspect="1"/>
          </p:cNvPicPr>
          <p:nvPr>
            <p:ph idx="1"/>
          </p:nvPr>
        </p:nvPicPr>
        <p:blipFill>
          <a:blip r:embed="rId2"/>
          <a:srcRect t="40388" r="30752"/>
          <a:stretch>
            <a:fillRect/>
          </a:stretch>
        </p:blipFill>
        <p:spPr>
          <a:xfrm>
            <a:off x="1457205" y="4048223"/>
            <a:ext cx="4638795" cy="2730949"/>
          </a:xfrm>
        </p:spPr>
      </p:pic>
      <p:pic>
        <p:nvPicPr>
          <p:cNvPr id="2097173" name="Picture 5" descr="A screenshot of a computer  AI-generated content may be incorrect."/>
          <p:cNvPicPr>
            <a:picLocks noChangeAspect="1"/>
          </p:cNvPicPr>
          <p:nvPr/>
        </p:nvPicPr>
        <p:blipFill>
          <a:blip r:embed="rId2"/>
          <a:srcRect t="6141" b="63937"/>
          <a:stretch>
            <a:fillRect/>
          </a:stretch>
        </p:blipFill>
        <p:spPr>
          <a:xfrm>
            <a:off x="1457205" y="1702676"/>
            <a:ext cx="7364706" cy="199696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7"/>
          <p:cNvSpPr>
            <a:spLocks noGrp="1"/>
          </p:cNvSpPr>
          <p:nvPr>
            <p:ph type="title"/>
          </p:nvPr>
        </p:nvSpPr>
        <p:spPr>
          <a:xfrm>
            <a:off x="0" y="1553791"/>
            <a:ext cx="10131425" cy="1456267"/>
          </a:xfrm>
        </p:spPr>
        <p:txBody>
          <a:bodyPr>
            <a:normAutofit/>
          </a:bodyPr>
          <a:lstStyle/>
          <a:p>
            <a:r>
              <a:rPr lang="en-US" cap="none" dirty="0"/>
              <a:t>Question:</a:t>
            </a:r>
            <a:br>
              <a:rPr lang="en-US" cap="none" dirty="0"/>
            </a:br>
            <a:r>
              <a:rPr lang="en-US" cap="none" dirty="0"/>
              <a:t> products that need reordering</a:t>
            </a:r>
            <a:br>
              <a:rPr lang="en-US" cap="none" dirty="0"/>
            </a:br>
            <a:br>
              <a:rPr lang="en-US" cap="none" dirty="0"/>
            </a:br>
            <a:r>
              <a:rPr lang="en-US" cap="none" dirty="0"/>
              <a:t>query:</a:t>
            </a:r>
            <a:br>
              <a:rPr lang="en-US" cap="none" dirty="0"/>
            </a:br>
            <a:br>
              <a:rPr lang="en-US" cap="none" dirty="0"/>
            </a:br>
            <a:br>
              <a:rPr lang="en-US" cap="none" dirty="0"/>
            </a:br>
            <a:br>
              <a:rPr lang="en-US" cap="none" dirty="0"/>
            </a:br>
            <a:r>
              <a:rPr lang="en-US" cap="none" dirty="0"/>
              <a:t>output:</a:t>
            </a:r>
            <a:br>
              <a:rPr lang="en-US" cap="none" dirty="0"/>
            </a:br>
            <a:endParaRPr lang="en-IN" cap="none" dirty="0"/>
          </a:p>
        </p:txBody>
      </p:sp>
      <p:pic>
        <p:nvPicPr>
          <p:cNvPr id="2097174" name="Content Placeholder 3" descr="A screenshot of a computer  AI-generated content may be incorrect."/>
          <p:cNvPicPr>
            <a:picLocks noGrp="1" noChangeAspect="1"/>
          </p:cNvPicPr>
          <p:nvPr>
            <p:ph idx="1"/>
          </p:nvPr>
        </p:nvPicPr>
        <p:blipFill>
          <a:blip r:embed="rId2"/>
          <a:srcRect t="32037" r="31641"/>
          <a:stretch>
            <a:fillRect/>
          </a:stretch>
        </p:blipFill>
        <p:spPr>
          <a:xfrm>
            <a:off x="1459197" y="3907490"/>
            <a:ext cx="4142817" cy="2798110"/>
          </a:xfrm>
        </p:spPr>
      </p:pic>
      <p:pic>
        <p:nvPicPr>
          <p:cNvPr id="2097175" name="Picture 5" descr="A screenshot of a computer  AI-generated content may be incorrect."/>
          <p:cNvPicPr>
            <a:picLocks noChangeAspect="1"/>
          </p:cNvPicPr>
          <p:nvPr/>
        </p:nvPicPr>
        <p:blipFill>
          <a:blip r:embed="rId2"/>
          <a:srcRect t="3507" b="71370"/>
          <a:stretch>
            <a:fillRect/>
          </a:stretch>
        </p:blipFill>
        <p:spPr>
          <a:xfrm>
            <a:off x="1189198" y="2054235"/>
            <a:ext cx="8678486" cy="149826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7"/>
          <p:cNvSpPr>
            <a:spLocks noGrp="1"/>
          </p:cNvSpPr>
          <p:nvPr>
            <p:ph type="title"/>
          </p:nvPr>
        </p:nvSpPr>
        <p:spPr>
          <a:xfrm>
            <a:off x="0" y="1553791"/>
            <a:ext cx="10131425" cy="1456267"/>
          </a:xfrm>
        </p:spPr>
        <p:txBody>
          <a:bodyPr>
            <a:normAutofit/>
          </a:bodyPr>
          <a:lstStyle/>
          <a:p>
            <a:r>
              <a:rPr lang="en-US" cap="none" dirty="0"/>
              <a:t>Question:</a:t>
            </a:r>
            <a:br>
              <a:rPr lang="en-US" cap="none" dirty="0"/>
            </a:br>
            <a:r>
              <a:rPr lang="en-US" cap="none" dirty="0"/>
              <a:t> high freight charges</a:t>
            </a:r>
            <a:br>
              <a:rPr lang="en-US" cap="none" dirty="0"/>
            </a:br>
            <a:br>
              <a:rPr lang="en-US" cap="none" dirty="0"/>
            </a:br>
            <a:r>
              <a:rPr lang="en-US" cap="none" dirty="0"/>
              <a:t>query:</a:t>
            </a:r>
            <a:br>
              <a:rPr lang="en-US" cap="none" dirty="0"/>
            </a:br>
            <a:br>
              <a:rPr lang="en-US" cap="none" dirty="0"/>
            </a:br>
            <a:br>
              <a:rPr lang="en-US" cap="none" dirty="0"/>
            </a:br>
            <a:br>
              <a:rPr lang="en-US" cap="none" dirty="0"/>
            </a:br>
            <a:r>
              <a:rPr lang="en-US" cap="none" dirty="0"/>
              <a:t>output:</a:t>
            </a:r>
            <a:br>
              <a:rPr lang="en-US" cap="none" dirty="0"/>
            </a:br>
            <a:endParaRPr lang="en-IN" cap="none" dirty="0"/>
          </a:p>
        </p:txBody>
      </p:sp>
      <p:pic>
        <p:nvPicPr>
          <p:cNvPr id="2097176" name="Content Placeholder 3" descr="A screenshot of a computer  AI-generated content may be incorrect."/>
          <p:cNvPicPr>
            <a:picLocks noGrp="1" noChangeAspect="1"/>
          </p:cNvPicPr>
          <p:nvPr>
            <p:ph idx="1"/>
          </p:nvPr>
        </p:nvPicPr>
        <p:blipFill>
          <a:blip r:embed="rId2"/>
          <a:srcRect t="49876" r="57055"/>
          <a:stretch>
            <a:fillRect/>
          </a:stretch>
        </p:blipFill>
        <p:spPr>
          <a:xfrm>
            <a:off x="1596461" y="4309242"/>
            <a:ext cx="4131677" cy="1956980"/>
          </a:xfrm>
        </p:spPr>
      </p:pic>
      <p:pic>
        <p:nvPicPr>
          <p:cNvPr id="2097177" name="Picture 5" descr="A screenshot of a computer  AI-generated content may be incorrect."/>
          <p:cNvPicPr>
            <a:picLocks noChangeAspect="1"/>
          </p:cNvPicPr>
          <p:nvPr/>
        </p:nvPicPr>
        <p:blipFill>
          <a:blip r:embed="rId2"/>
          <a:srcRect t="9738" b="50000"/>
          <a:stretch>
            <a:fillRect/>
          </a:stretch>
        </p:blipFill>
        <p:spPr>
          <a:xfrm>
            <a:off x="1026548" y="2144110"/>
            <a:ext cx="8078327" cy="12848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9" name="Picture 4" descr="light spots"/>
          <p:cNvPicPr>
            <a:picLocks noChangeAspect="1"/>
          </p:cNvPicPr>
          <p:nvPr/>
        </p:nvPicPr>
        <p:blipFill rotWithShape="1">
          <a:blip r:embed="rId3">
            <a:alphaModFix amt="20000"/>
          </a:blip>
          <a:srcRect/>
          <a:stretch>
            <a:fillRect/>
          </a:stretch>
        </p:blipFill>
        <p:spPr>
          <a:xfrm>
            <a:off x="20" y="10"/>
            <a:ext cx="12191980" cy="6857990"/>
          </a:xfrm>
          <a:prstGeom prst="rect">
            <a:avLst/>
          </a:prstGeom>
        </p:spPr>
      </p:pic>
      <p:sp>
        <p:nvSpPr>
          <p:cNvPr id="1048626" name="Title 1"/>
          <p:cNvSpPr>
            <a:spLocks noGrp="1"/>
          </p:cNvSpPr>
          <p:nvPr>
            <p:ph type="ctrTitle"/>
          </p:nvPr>
        </p:nvSpPr>
        <p:spPr>
          <a:xfrm>
            <a:off x="3962399" y="2573867"/>
            <a:ext cx="7197726" cy="2421464"/>
          </a:xfrm>
        </p:spPr>
        <p:txBody>
          <a:bodyPr>
            <a:normAutofit/>
          </a:bodyPr>
          <a:lstStyle/>
          <a:p>
            <a:r>
              <a:rPr lang="en-US" dirty="0"/>
              <a:t>Thank You!</a:t>
            </a:r>
          </a:p>
        </p:txBody>
      </p:sp>
      <p:sp>
        <p:nvSpPr>
          <p:cNvPr id="1048627" name="Subtitle 2"/>
          <p:cNvSpPr>
            <a:spLocks noGrp="1"/>
          </p:cNvSpPr>
          <p:nvPr>
            <p:ph type="subTitle" idx="1"/>
          </p:nvPr>
        </p:nvSpPr>
        <p:spPr>
          <a:xfrm>
            <a:off x="3962399" y="4995332"/>
            <a:ext cx="7197726" cy="1405467"/>
          </a:xfrm>
        </p:spPr>
        <p:txBody>
          <a:bodyPr>
            <a:normAutofit/>
          </a:bodyPr>
          <a:lstStyle/>
          <a:p>
            <a:r>
              <a:rPr lang="en-US" sz="2000" dirty="0">
                <a:solidFill>
                  <a:schemeClr val="accent1">
                    <a:lumMod val="40000"/>
                    <a:lumOff val="60000"/>
                  </a:schemeClr>
                </a:solidFill>
              </a:rPr>
              <a:t>Keerthana 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p:nvPr>
        </p:nvSpPr>
        <p:spPr>
          <a:xfrm>
            <a:off x="1" y="1"/>
            <a:ext cx="9792928" cy="1278194"/>
          </a:xfrm>
        </p:spPr>
        <p:txBody>
          <a:bodyPr>
            <a:normAutofit/>
          </a:bodyPr>
          <a:lstStyle/>
          <a:p>
            <a:r>
              <a:rPr lang="en-IN" sz="4400" dirty="0"/>
              <a:t>OVERVIEW</a:t>
            </a:r>
          </a:p>
        </p:txBody>
      </p:sp>
      <p:sp>
        <p:nvSpPr>
          <p:cNvPr id="1048587" name="TextBox 2"/>
          <p:cNvSpPr txBox="1"/>
          <p:nvPr/>
        </p:nvSpPr>
        <p:spPr>
          <a:xfrm>
            <a:off x="1514167" y="1573161"/>
            <a:ext cx="8780207" cy="2225040"/>
          </a:xfrm>
          <a:prstGeom prst="rect">
            <a:avLst/>
          </a:prstGeom>
          <a:noFill/>
        </p:spPr>
        <p:txBody>
          <a:bodyPr wrap="square" rtlCol="0">
            <a:spAutoFit/>
          </a:bodyPr>
          <a:lstStyle/>
          <a:p>
            <a:r>
              <a:rPr lang="en-US" sz="2400" dirty="0"/>
              <a:t>Northwind is a fictional business specializing in a variety of products, including  Beverages, Condiments, Confections, Dairy Products, Cereals, Meat, Produce, and Seafood. The dataset includes files such as Categories, Customer Details, Employee Details, Order Details, Orders, and Products. Question were provided to query the   dataset.</a:t>
            </a:r>
            <a:endParaRPr lang="en-IN" dirty="0"/>
          </a:p>
        </p:txBody>
      </p:sp>
      <p:sp>
        <p:nvSpPr>
          <p:cNvPr id="1048588" name="TextBox 3"/>
          <p:cNvSpPr txBox="1"/>
          <p:nvPr/>
        </p:nvSpPr>
        <p:spPr>
          <a:xfrm>
            <a:off x="1307691" y="1111496"/>
            <a:ext cx="914400" cy="891540"/>
          </a:xfrm>
          <a:prstGeom prst="rect">
            <a:avLst/>
          </a:prstGeom>
          <a:noFill/>
        </p:spPr>
        <p:txBody>
          <a:bodyPr wrap="square" rtlCol="0">
            <a:spAutoFit/>
          </a:bodyPr>
          <a:lstStyle/>
          <a:p>
            <a:r>
              <a:rPr lang="en-IN" sz="5400"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649833" y="1125595"/>
            <a:ext cx="8013065" cy="2672182"/>
          </a:xfrm>
        </p:spPr>
        <p:txBody>
          <a:bodyPr>
            <a:normAutofit fontScale="90000"/>
          </a:bodyPr>
          <a:lstStyle/>
          <a:p>
            <a:pPr algn="ctr"/>
            <a:r>
              <a:rPr lang="en-US" sz="4000" dirty="0">
                <a:latin typeface="Eras Light ITC" panose="020B0402030504020804" pitchFamily="34" charset="0"/>
              </a:rPr>
              <a:t>Tool used to analysis </a:t>
            </a:r>
            <a:r>
              <a:rPr lang="en-US" sz="4000" dirty="0" err="1">
                <a:latin typeface="Eras Light ITC" panose="020B0402030504020804" pitchFamily="34" charset="0"/>
              </a:rPr>
              <a:t>northwind</a:t>
            </a:r>
            <a:r>
              <a:rPr lang="en-US" sz="4000" dirty="0">
                <a:latin typeface="Eras Light ITC" panose="020B0402030504020804" pitchFamily="34" charset="0"/>
              </a:rPr>
              <a:t> sales</a:t>
            </a:r>
            <a:br>
              <a:rPr lang="en-US" sz="4000" dirty="0">
                <a:latin typeface="Eras Light ITC" panose="020B0402030504020804" pitchFamily="34" charset="0"/>
              </a:rPr>
            </a:br>
            <a:br>
              <a:rPr lang="en-US" sz="4000" dirty="0">
                <a:latin typeface="Eras Light ITC" panose="020B0402030504020804" pitchFamily="34" charset="0"/>
              </a:rPr>
            </a:br>
            <a:br>
              <a:rPr lang="en-US" sz="4000" dirty="0">
                <a:latin typeface="Eras Light ITC" panose="020B0402030504020804" pitchFamily="34" charset="0"/>
              </a:rPr>
            </a:br>
            <a:r>
              <a:rPr lang="en-US" sz="2700" dirty="0" err="1">
                <a:latin typeface="Bierstadt Display" panose="020F0502020204030204" pitchFamily="34" charset="0"/>
              </a:rPr>
              <a:t>sql</a:t>
            </a:r>
            <a:r>
              <a:rPr lang="en-US" sz="2700" dirty="0">
                <a:latin typeface="Bierstadt Display" panose="020F0502020204030204" pitchFamily="34" charset="0"/>
              </a:rPr>
              <a:t> server management studio 18</a:t>
            </a:r>
            <a:br>
              <a:rPr lang="en-IN" sz="2700" dirty="0">
                <a:latin typeface="Bierstadt Display" panose="020F0502020204030204" pitchFamily="34" charset="0"/>
              </a:rPr>
            </a:br>
            <a:br>
              <a:rPr lang="en-US" sz="2700" dirty="0">
                <a:latin typeface="Eras Light ITC" panose="020B0402030504020804" pitchFamily="34" charset="0"/>
              </a:rPr>
            </a:br>
            <a:endParaRPr lang="ru-RU" sz="4000" dirty="0"/>
          </a:p>
        </p:txBody>
      </p:sp>
      <p:pic>
        <p:nvPicPr>
          <p:cNvPr id="2097154" name="Content Placeholder 13" descr="A logo for a software company  AI-generated content may be incorrect."/>
          <p:cNvPicPr>
            <a:picLocks noGrp="1" noChangeAspect="1"/>
          </p:cNvPicPr>
          <p:nvPr>
            <p:ph idx="1"/>
          </p:nvPr>
        </p:nvPicPr>
        <p:blipFill>
          <a:blip r:embed="rId3"/>
          <a:stretch>
            <a:fillRect/>
          </a:stretch>
        </p:blipFill>
        <p:spPr>
          <a:xfrm>
            <a:off x="8149816" y="2741613"/>
            <a:ext cx="3270660" cy="308353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p:txBody>
          <a:bodyPr/>
          <a:lstStyle/>
          <a:p>
            <a:r>
              <a:rPr lang="en-US" dirty="0"/>
              <a:t>Tables in </a:t>
            </a:r>
            <a:r>
              <a:rPr lang="en-US" dirty="0" err="1"/>
              <a:t>northwind</a:t>
            </a:r>
            <a:r>
              <a:rPr lang="en-US" dirty="0"/>
              <a:t> sales analysis</a:t>
            </a:r>
          </a:p>
        </p:txBody>
      </p:sp>
      <p:sp>
        <p:nvSpPr>
          <p:cNvPr id="1048605" name="Content Placeholder 3"/>
          <p:cNvSpPr>
            <a:spLocks noGrp="1"/>
          </p:cNvSpPr>
          <p:nvPr>
            <p:ph sz="half" idx="1"/>
          </p:nvPr>
        </p:nvSpPr>
        <p:spPr/>
        <p:txBody>
          <a:bodyPr>
            <a:normAutofit/>
          </a:bodyPr>
          <a:lstStyle/>
          <a:p>
            <a:pPr>
              <a:buFont typeface="Wingdings" panose="05000000000000000000" pitchFamily="2" charset="2"/>
              <a:buChar char="Ø"/>
            </a:pPr>
            <a:r>
              <a:rPr lang="en-US" sz="2000" dirty="0" err="1"/>
              <a:t>dbo.Categories</a:t>
            </a:r>
            <a:endParaRPr lang="en-US" sz="2000" dirty="0"/>
          </a:p>
          <a:p>
            <a:pPr algn="just">
              <a:buFont typeface="Arial" panose="020B0604020202020204" pitchFamily="34" charset="0"/>
              <a:buChar char="•"/>
            </a:pPr>
            <a:r>
              <a:rPr lang="en-US" sz="2000" dirty="0" err="1"/>
              <a:t>dbo.CustomersGroup</a:t>
            </a:r>
            <a:endParaRPr lang="en-US" sz="2000" dirty="0"/>
          </a:p>
          <a:p>
            <a:pPr>
              <a:buFont typeface="Arial" panose="020B0604020202020204" pitchFamily="34" charset="0"/>
              <a:buChar char="•"/>
            </a:pPr>
            <a:r>
              <a:rPr lang="en-US" sz="2000" dirty="0" err="1"/>
              <a:t>dbo.Customers</a:t>
            </a:r>
            <a:endParaRPr lang="en-US" sz="2000" dirty="0"/>
          </a:p>
          <a:p>
            <a:pPr>
              <a:buFont typeface="Arial" panose="020B0604020202020204" pitchFamily="34" charset="0"/>
              <a:buChar char="•"/>
            </a:pPr>
            <a:r>
              <a:rPr lang="en-US" sz="2000" dirty="0" err="1"/>
              <a:t>dbo.employees</a:t>
            </a:r>
            <a:endParaRPr lang="en-US" sz="2000" dirty="0"/>
          </a:p>
          <a:p>
            <a:pPr>
              <a:buFont typeface="Arial" panose="020B0604020202020204" pitchFamily="34" charset="0"/>
              <a:buChar char="•"/>
            </a:pPr>
            <a:r>
              <a:rPr lang="en-US" sz="2000" dirty="0" err="1"/>
              <a:t>dbo.orderdetails</a:t>
            </a:r>
            <a:endParaRPr lang="en-US" sz="2000" dirty="0"/>
          </a:p>
          <a:p>
            <a:endParaRPr lang="en-US" sz="2400" dirty="0"/>
          </a:p>
          <a:p>
            <a:endParaRPr lang="en-IN" dirty="0"/>
          </a:p>
        </p:txBody>
      </p:sp>
      <p:sp>
        <p:nvSpPr>
          <p:cNvPr id="1048606" name="Content Placeholder 4"/>
          <p:cNvSpPr>
            <a:spLocks noGrp="1"/>
          </p:cNvSpPr>
          <p:nvPr>
            <p:ph sz="half" idx="2"/>
          </p:nvPr>
        </p:nvSpPr>
        <p:spPr>
          <a:xfrm>
            <a:off x="5821895" y="1911158"/>
            <a:ext cx="4995332" cy="3649133"/>
          </a:xfrm>
        </p:spPr>
        <p:txBody>
          <a:bodyPr/>
          <a:lstStyle/>
          <a:p>
            <a:r>
              <a:rPr lang="en-US" sz="2000" dirty="0" err="1"/>
              <a:t>dbo.orders</a:t>
            </a:r>
            <a:endParaRPr lang="en-US" sz="2000" dirty="0"/>
          </a:p>
          <a:p>
            <a:r>
              <a:rPr lang="en-US" sz="2000" dirty="0" err="1"/>
              <a:t>dbo.products</a:t>
            </a:r>
            <a:endParaRPr lang="en-US" sz="2000" dirty="0"/>
          </a:p>
          <a:p>
            <a:r>
              <a:rPr lang="en-US" sz="2000" dirty="0" err="1"/>
              <a:t>dbo.suppliers</a:t>
            </a:r>
            <a:endParaRPr lang="en-US" sz="2000" dirty="0"/>
          </a:p>
          <a:p>
            <a:r>
              <a:rPr lang="en-US" sz="2000" dirty="0" err="1"/>
              <a:t>dbo.shippers</a:t>
            </a:r>
            <a:endParaRPr lang="en-US" sz="2000"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7"/>
          <p:cNvSpPr>
            <a:spLocks noGrp="1"/>
          </p:cNvSpPr>
          <p:nvPr>
            <p:ph type="title"/>
          </p:nvPr>
        </p:nvSpPr>
        <p:spPr>
          <a:xfrm>
            <a:off x="0" y="1553791"/>
            <a:ext cx="10131425" cy="1456267"/>
          </a:xfrm>
        </p:spPr>
        <p:txBody>
          <a:bodyPr>
            <a:normAutofit fontScale="90000"/>
          </a:bodyPr>
          <a:lstStyle/>
          <a:p>
            <a:r>
              <a:rPr lang="en-US" cap="none" dirty="0"/>
              <a:t>Question:</a:t>
            </a:r>
            <a:br>
              <a:rPr lang="en-US" cap="none" dirty="0"/>
            </a:br>
            <a:r>
              <a:rPr lang="en-US" cap="none" dirty="0"/>
              <a:t> supplier and contact title</a:t>
            </a:r>
            <a:br>
              <a:rPr lang="en-US" cap="none" dirty="0"/>
            </a:br>
            <a:br>
              <a:rPr lang="en-US" cap="none" dirty="0"/>
            </a:br>
            <a:r>
              <a:rPr lang="en-US" cap="none" dirty="0"/>
              <a:t>query:</a:t>
            </a:r>
            <a:br>
              <a:rPr lang="en-US" cap="none" dirty="0"/>
            </a:br>
            <a:br>
              <a:rPr lang="en-US" cap="none" dirty="0"/>
            </a:br>
            <a:br>
              <a:rPr lang="en-US" cap="none" dirty="0"/>
            </a:br>
            <a:br>
              <a:rPr lang="en-US" cap="none" dirty="0"/>
            </a:br>
            <a:r>
              <a:rPr lang="en-US" cap="none" dirty="0"/>
              <a:t>output:</a:t>
            </a:r>
            <a:br>
              <a:rPr lang="en-US" cap="none" dirty="0"/>
            </a:br>
            <a:endParaRPr lang="en-IN" cap="none" dirty="0"/>
          </a:p>
        </p:txBody>
      </p:sp>
      <p:pic>
        <p:nvPicPr>
          <p:cNvPr id="2097156" name="Content Placeholder 10" descr="A screenshot of a computer  AI-generated content may be incorrect."/>
          <p:cNvPicPr>
            <a:picLocks noGrp="1" noChangeAspect="1"/>
          </p:cNvPicPr>
          <p:nvPr>
            <p:ph idx="1"/>
          </p:nvPr>
        </p:nvPicPr>
        <p:blipFill>
          <a:blip r:embed="rId2"/>
          <a:srcRect t="31081"/>
          <a:stretch>
            <a:fillRect/>
          </a:stretch>
        </p:blipFill>
        <p:spPr>
          <a:xfrm>
            <a:off x="1252622" y="3965510"/>
            <a:ext cx="5840816" cy="2515297"/>
          </a:xfrm>
        </p:spPr>
      </p:pic>
      <p:pic>
        <p:nvPicPr>
          <p:cNvPr id="2097157" name="Picture 12" descr="A screenshot of a computer  AI-generated content may be incorrect."/>
          <p:cNvPicPr>
            <a:picLocks noChangeAspect="1"/>
          </p:cNvPicPr>
          <p:nvPr/>
        </p:nvPicPr>
        <p:blipFill>
          <a:blip r:embed="rId2"/>
          <a:srcRect t="4474" r="16555" b="70930"/>
          <a:stretch>
            <a:fillRect/>
          </a:stretch>
        </p:blipFill>
        <p:spPr>
          <a:xfrm>
            <a:off x="1061575" y="2117834"/>
            <a:ext cx="6844285" cy="12822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7"/>
          <p:cNvSpPr>
            <a:spLocks noGrp="1"/>
          </p:cNvSpPr>
          <p:nvPr>
            <p:ph type="title"/>
          </p:nvPr>
        </p:nvSpPr>
        <p:spPr>
          <a:xfrm>
            <a:off x="0" y="1553791"/>
            <a:ext cx="10131425" cy="1456267"/>
          </a:xfrm>
        </p:spPr>
        <p:txBody>
          <a:bodyPr>
            <a:normAutofit fontScale="90000"/>
          </a:bodyPr>
          <a:lstStyle/>
          <a:p>
            <a:r>
              <a:rPr lang="en-US" cap="none" dirty="0"/>
              <a:t>Question:</a:t>
            </a:r>
            <a:br>
              <a:rPr lang="en-US" cap="none" dirty="0"/>
            </a:br>
            <a:r>
              <a:rPr lang="en-US" cap="none" dirty="0"/>
              <a:t> products with “queso” in </a:t>
            </a:r>
            <a:r>
              <a:rPr lang="en-US" cap="none" dirty="0" err="1"/>
              <a:t>productname</a:t>
            </a:r>
            <a:br>
              <a:rPr lang="en-US" cap="none" dirty="0"/>
            </a:br>
            <a:br>
              <a:rPr lang="en-US" cap="none" dirty="0"/>
            </a:br>
            <a:r>
              <a:rPr lang="en-US" cap="none" dirty="0"/>
              <a:t>query:</a:t>
            </a:r>
            <a:br>
              <a:rPr lang="en-US" cap="none" dirty="0"/>
            </a:br>
            <a:br>
              <a:rPr lang="en-US" cap="none" dirty="0"/>
            </a:br>
            <a:br>
              <a:rPr lang="en-US" cap="none" dirty="0"/>
            </a:br>
            <a:br>
              <a:rPr lang="en-US" cap="none" dirty="0"/>
            </a:br>
            <a:r>
              <a:rPr lang="en-US" cap="none" dirty="0"/>
              <a:t>output:</a:t>
            </a:r>
            <a:br>
              <a:rPr lang="en-US" cap="none" dirty="0"/>
            </a:br>
            <a:endParaRPr lang="en-IN" cap="none" dirty="0"/>
          </a:p>
        </p:txBody>
      </p:sp>
      <p:pic>
        <p:nvPicPr>
          <p:cNvPr id="2097158" name="Content Placeholder 6" descr="A screenshot of a computer  AI-generated content may be incorrect."/>
          <p:cNvPicPr>
            <a:picLocks noGrp="1" noChangeAspect="1"/>
          </p:cNvPicPr>
          <p:nvPr>
            <p:ph idx="1"/>
          </p:nvPr>
        </p:nvPicPr>
        <p:blipFill>
          <a:blip r:embed="rId2"/>
          <a:srcRect t="48500" b="-2361"/>
          <a:stretch>
            <a:fillRect/>
          </a:stretch>
        </p:blipFill>
        <p:spPr>
          <a:xfrm>
            <a:off x="928606" y="4289378"/>
            <a:ext cx="6639852" cy="1652164"/>
          </a:xfrm>
        </p:spPr>
      </p:pic>
      <p:pic>
        <p:nvPicPr>
          <p:cNvPr id="2097159" name="Picture 2" descr="A screenshot of a computer  AI-generated content may be incorrect."/>
          <p:cNvPicPr>
            <a:picLocks noChangeAspect="1"/>
          </p:cNvPicPr>
          <p:nvPr/>
        </p:nvPicPr>
        <p:blipFill>
          <a:blip r:embed="rId2"/>
          <a:srcRect t="5714" b="52526"/>
          <a:stretch>
            <a:fillRect/>
          </a:stretch>
        </p:blipFill>
        <p:spPr>
          <a:xfrm>
            <a:off x="853104" y="2148010"/>
            <a:ext cx="6639852" cy="12809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7"/>
          <p:cNvSpPr>
            <a:spLocks noGrp="1"/>
          </p:cNvSpPr>
          <p:nvPr>
            <p:ph type="title"/>
          </p:nvPr>
        </p:nvSpPr>
        <p:spPr>
          <a:xfrm>
            <a:off x="0" y="1553791"/>
            <a:ext cx="10131425" cy="1456267"/>
          </a:xfrm>
        </p:spPr>
        <p:txBody>
          <a:bodyPr>
            <a:normAutofit fontScale="90000"/>
          </a:bodyPr>
          <a:lstStyle/>
          <a:p>
            <a:r>
              <a:rPr lang="en-US" cap="none" dirty="0"/>
              <a:t>Question:</a:t>
            </a:r>
            <a:br>
              <a:rPr lang="en-US" cap="none" dirty="0"/>
            </a:br>
            <a:r>
              <a:rPr lang="en-US" cap="none" dirty="0"/>
              <a:t> orders shipping to France and Belgium </a:t>
            </a:r>
            <a:br>
              <a:rPr lang="en-US" cap="none" dirty="0"/>
            </a:br>
            <a:br>
              <a:rPr lang="en-US" cap="none" dirty="0"/>
            </a:br>
            <a:r>
              <a:rPr lang="en-US" cap="none" dirty="0"/>
              <a:t>query:</a:t>
            </a:r>
            <a:br>
              <a:rPr lang="en-US" cap="none" dirty="0"/>
            </a:br>
            <a:br>
              <a:rPr lang="en-US" cap="none" dirty="0"/>
            </a:br>
            <a:br>
              <a:rPr lang="en-US" cap="none" dirty="0"/>
            </a:br>
            <a:br>
              <a:rPr lang="en-US" cap="none" dirty="0"/>
            </a:br>
            <a:r>
              <a:rPr lang="en-US" cap="none" dirty="0"/>
              <a:t>output:</a:t>
            </a:r>
            <a:br>
              <a:rPr lang="en-US" cap="none" dirty="0"/>
            </a:br>
            <a:endParaRPr lang="en-IN" cap="none" dirty="0"/>
          </a:p>
        </p:txBody>
      </p:sp>
      <p:pic>
        <p:nvPicPr>
          <p:cNvPr id="2097160" name="Content Placeholder 9" descr="A screenshot of a computer  AI-generated content may be incorrect."/>
          <p:cNvPicPr>
            <a:picLocks noGrp="1" noChangeAspect="1"/>
          </p:cNvPicPr>
          <p:nvPr>
            <p:ph idx="1"/>
          </p:nvPr>
        </p:nvPicPr>
        <p:blipFill>
          <a:blip r:embed="rId2"/>
          <a:srcRect t="29733"/>
          <a:stretch>
            <a:fillRect/>
          </a:stretch>
        </p:blipFill>
        <p:spPr>
          <a:xfrm>
            <a:off x="1544029" y="4021947"/>
            <a:ext cx="5240843" cy="2564524"/>
          </a:xfrm>
        </p:spPr>
      </p:pic>
      <p:pic>
        <p:nvPicPr>
          <p:cNvPr id="2097161" name="Picture 3" descr="A screenshot of a computer  AI-generated content may be incorrect."/>
          <p:cNvPicPr>
            <a:picLocks noChangeAspect="1"/>
          </p:cNvPicPr>
          <p:nvPr/>
        </p:nvPicPr>
        <p:blipFill>
          <a:blip r:embed="rId2"/>
          <a:srcRect t="5251" b="72933"/>
          <a:stretch>
            <a:fillRect/>
          </a:stretch>
        </p:blipFill>
        <p:spPr>
          <a:xfrm>
            <a:off x="928606" y="2146738"/>
            <a:ext cx="8440328" cy="12822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7"/>
          <p:cNvSpPr>
            <a:spLocks noGrp="1"/>
          </p:cNvSpPr>
          <p:nvPr>
            <p:ph type="title"/>
          </p:nvPr>
        </p:nvSpPr>
        <p:spPr>
          <a:xfrm>
            <a:off x="0" y="1553791"/>
            <a:ext cx="10131425" cy="1456267"/>
          </a:xfrm>
        </p:spPr>
        <p:txBody>
          <a:bodyPr>
            <a:normAutofit fontScale="90000"/>
          </a:bodyPr>
          <a:lstStyle/>
          <a:p>
            <a:r>
              <a:rPr lang="en-US" cap="none" dirty="0"/>
              <a:t>Question:</a:t>
            </a:r>
            <a:br>
              <a:rPr lang="en-US" cap="none" dirty="0"/>
            </a:br>
            <a:r>
              <a:rPr lang="en-US" cap="none" dirty="0"/>
              <a:t> employee full name </a:t>
            </a:r>
            <a:br>
              <a:rPr lang="en-US" cap="none" dirty="0"/>
            </a:br>
            <a:br>
              <a:rPr lang="en-US" cap="none" dirty="0"/>
            </a:br>
            <a:r>
              <a:rPr lang="en-US" cap="none" dirty="0"/>
              <a:t>query:</a:t>
            </a:r>
            <a:br>
              <a:rPr lang="en-US" cap="none" dirty="0"/>
            </a:br>
            <a:br>
              <a:rPr lang="en-US" cap="none" dirty="0"/>
            </a:br>
            <a:br>
              <a:rPr lang="en-US" cap="none" dirty="0"/>
            </a:br>
            <a:br>
              <a:rPr lang="en-US" cap="none" dirty="0"/>
            </a:br>
            <a:r>
              <a:rPr lang="en-US" cap="none" dirty="0"/>
              <a:t>output:</a:t>
            </a:r>
            <a:br>
              <a:rPr lang="en-US" cap="none" dirty="0"/>
            </a:br>
            <a:endParaRPr lang="en-IN" cap="none" dirty="0"/>
          </a:p>
        </p:txBody>
      </p:sp>
      <p:pic>
        <p:nvPicPr>
          <p:cNvPr id="2097162" name="Content Placeholder 5" descr="A screenshot of a computer  AI-generated content may be incorrect."/>
          <p:cNvPicPr>
            <a:picLocks noGrp="1" noChangeAspect="1"/>
          </p:cNvPicPr>
          <p:nvPr>
            <p:ph idx="1"/>
          </p:nvPr>
        </p:nvPicPr>
        <p:blipFill>
          <a:blip r:embed="rId2"/>
          <a:srcRect l="-830" t="31232" r="21910"/>
          <a:stretch>
            <a:fillRect/>
          </a:stretch>
        </p:blipFill>
        <p:spPr>
          <a:xfrm>
            <a:off x="811924" y="4064604"/>
            <a:ext cx="7995745" cy="2479210"/>
          </a:xfrm>
        </p:spPr>
      </p:pic>
      <p:pic>
        <p:nvPicPr>
          <p:cNvPr id="2097163" name="Picture 8" descr="A screenshot of a computer  AI-generated content may be incorrect."/>
          <p:cNvPicPr>
            <a:picLocks noChangeAspect="1"/>
          </p:cNvPicPr>
          <p:nvPr/>
        </p:nvPicPr>
        <p:blipFill>
          <a:blip r:embed="rId2"/>
          <a:srcRect t="6929" r="8727" b="74683"/>
          <a:stretch>
            <a:fillRect/>
          </a:stretch>
        </p:blipFill>
        <p:spPr>
          <a:xfrm>
            <a:off x="601755" y="2451810"/>
            <a:ext cx="9529670" cy="68317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7"/>
          <p:cNvSpPr>
            <a:spLocks noGrp="1"/>
          </p:cNvSpPr>
          <p:nvPr>
            <p:ph type="title"/>
          </p:nvPr>
        </p:nvSpPr>
        <p:spPr>
          <a:xfrm>
            <a:off x="0" y="1553791"/>
            <a:ext cx="10131425" cy="1456267"/>
          </a:xfrm>
        </p:spPr>
        <p:txBody>
          <a:bodyPr>
            <a:normAutofit fontScale="90000"/>
          </a:bodyPr>
          <a:lstStyle/>
          <a:p>
            <a:r>
              <a:rPr lang="en-US" cap="none" dirty="0"/>
              <a:t>Question:</a:t>
            </a:r>
            <a:br>
              <a:rPr lang="en-US" cap="none" dirty="0"/>
            </a:br>
            <a:r>
              <a:rPr lang="en-US" cap="none" dirty="0"/>
              <a:t> </a:t>
            </a:r>
            <a:r>
              <a:rPr lang="en-US" cap="none" dirty="0" err="1"/>
              <a:t>orderdetails</a:t>
            </a:r>
            <a:r>
              <a:rPr lang="en-US" cap="none" dirty="0"/>
              <a:t> amount per line item </a:t>
            </a:r>
            <a:br>
              <a:rPr lang="en-US" cap="none" dirty="0"/>
            </a:br>
            <a:br>
              <a:rPr lang="en-US" cap="none" dirty="0"/>
            </a:br>
            <a:r>
              <a:rPr lang="en-US" cap="none" dirty="0"/>
              <a:t>query:</a:t>
            </a:r>
            <a:br>
              <a:rPr lang="en-US" cap="none" dirty="0"/>
            </a:br>
            <a:br>
              <a:rPr lang="en-US" cap="none" dirty="0"/>
            </a:br>
            <a:br>
              <a:rPr lang="en-US" cap="none" dirty="0"/>
            </a:br>
            <a:br>
              <a:rPr lang="en-US" cap="none" dirty="0"/>
            </a:br>
            <a:r>
              <a:rPr lang="en-US" cap="none" dirty="0"/>
              <a:t>output:</a:t>
            </a:r>
            <a:br>
              <a:rPr lang="en-US" cap="none" dirty="0"/>
            </a:br>
            <a:endParaRPr lang="en-IN" cap="none" dirty="0"/>
          </a:p>
        </p:txBody>
      </p:sp>
      <p:pic>
        <p:nvPicPr>
          <p:cNvPr id="2097164" name="Content Placeholder 3" descr="A screenshot of a computer  AI-generated content may be incorrect."/>
          <p:cNvPicPr>
            <a:picLocks noGrp="1" noChangeAspect="1"/>
          </p:cNvPicPr>
          <p:nvPr>
            <p:ph idx="1"/>
          </p:nvPr>
        </p:nvPicPr>
        <p:blipFill>
          <a:blip r:embed="rId2"/>
          <a:srcRect t="26277" r="40734"/>
          <a:stretch>
            <a:fillRect/>
          </a:stretch>
        </p:blipFill>
        <p:spPr>
          <a:xfrm>
            <a:off x="1666039" y="3958885"/>
            <a:ext cx="4556085" cy="2690648"/>
          </a:xfrm>
        </p:spPr>
      </p:pic>
      <p:pic>
        <p:nvPicPr>
          <p:cNvPr id="2097165" name="Picture 5" descr="A screenshot of a computer  AI-generated content may be incorrect."/>
          <p:cNvPicPr>
            <a:picLocks noChangeAspect="1"/>
          </p:cNvPicPr>
          <p:nvPr/>
        </p:nvPicPr>
        <p:blipFill>
          <a:blip r:embed="rId2"/>
          <a:srcRect l="-431" t="3833" r="12586" b="76193"/>
          <a:stretch>
            <a:fillRect/>
          </a:stretch>
        </p:blipFill>
        <p:spPr>
          <a:xfrm>
            <a:off x="231228" y="2112580"/>
            <a:ext cx="10710041" cy="1156138"/>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6D8D2C-8830-1F44-AE77-F5106408C438}">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3</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Celestial</vt:lpstr>
      <vt:lpstr>Northwind sales data  analysis</vt:lpstr>
      <vt:lpstr>OVERVIEW</vt:lpstr>
      <vt:lpstr>Tool used to analysis northwind sales   sql server management studio 18  </vt:lpstr>
      <vt:lpstr>Tables in northwind sales analysis</vt:lpstr>
      <vt:lpstr>Question:  supplier and contact title  query:    output: </vt:lpstr>
      <vt:lpstr>Question:  products with “queso” in productname  query:    output: </vt:lpstr>
      <vt:lpstr>Question:  orders shipping to France and Belgium   query:    output: </vt:lpstr>
      <vt:lpstr>Question:  employee full name   query:    output: </vt:lpstr>
      <vt:lpstr>Question:  orderdetails amount per line item   query:    output: </vt:lpstr>
      <vt:lpstr>Question:  countries where there are customers   query:    output: </vt:lpstr>
      <vt:lpstr>Question:  contact titles for customers   query:    output: </vt:lpstr>
      <vt:lpstr>Question:  product with associated suppliers name  query:    output: </vt:lpstr>
      <vt:lpstr>Question:  orders and shipper that was used  query:    output: </vt:lpstr>
      <vt:lpstr>Question:  products that need reordering  query:    output: </vt:lpstr>
      <vt:lpstr>Question:  high freight charges  query:    output: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Northwind sales data  analysis</dc:title>
  <dc:creator>Prashanth M</dc:creator>
  <cp:lastModifiedBy>nlikitha050@gmail.com</cp:lastModifiedBy>
  <cp:revision>1</cp:revision>
  <dcterms:created xsi:type="dcterms:W3CDTF">2025-05-10T22:55:41Z</dcterms:created>
  <dcterms:modified xsi:type="dcterms:W3CDTF">2025-05-12T08:32:09Z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2038553a22244f25951cfb42e823687d</vt:lpwstr>
  </property>
</Properties>
</file>