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57" r:id="rId4"/>
    <p:sldId id="258" r:id="rId5"/>
    <p:sldId id="260" r:id="rId6"/>
    <p:sldId id="266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AFC56-6457-486F-BAC5-0839D1510EF1}" v="4" dt="2019-09-30T12:55:22.415"/>
    <p1510:client id="{A2EC1802-A460-4A27-9C8B-28884495AEDF}" v="75" dt="2019-09-30T06:34:01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E4656E-2E3D-4CC3-9E44-1F2D3EFB3760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135D18-BCE7-4111-9170-2D2B80121B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</a:t>
          </a:r>
        </a:p>
      </dgm:t>
    </dgm:pt>
    <dgm:pt modelId="{A9EAB913-E2D1-4598-B8AC-8CF0039FD69C}" type="parTrans" cxnId="{4533F932-B0EC-4051-BBCA-5D387A2A48B0}">
      <dgm:prSet/>
      <dgm:spPr/>
      <dgm:t>
        <a:bodyPr/>
        <a:lstStyle/>
        <a:p>
          <a:endParaRPr lang="en-US"/>
        </a:p>
      </dgm:t>
    </dgm:pt>
    <dgm:pt modelId="{BA76E270-1F97-4C47-97FD-D5220F57654D}" type="sibTrans" cxnId="{4533F932-B0EC-4051-BBCA-5D387A2A48B0}">
      <dgm:prSet/>
      <dgm:spPr/>
      <dgm:t>
        <a:bodyPr/>
        <a:lstStyle/>
        <a:p>
          <a:endParaRPr lang="en-US"/>
        </a:p>
      </dgm:t>
    </dgm:pt>
    <dgm:pt modelId="{9ADA7AD1-BCCC-4FA8-8F25-933261CF12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 a  model in a notebook</a:t>
          </a:r>
          <a:endParaRPr lang="en-US" dirty="0"/>
        </a:p>
      </dgm:t>
    </dgm:pt>
    <dgm:pt modelId="{B19A83D0-7034-44B2-AC01-5A3E0052D7FD}" type="parTrans" cxnId="{EE28DB5B-D7A1-4FEC-98BE-5FFE18DC50D7}">
      <dgm:prSet/>
      <dgm:spPr/>
      <dgm:t>
        <a:bodyPr/>
        <a:lstStyle/>
        <a:p>
          <a:endParaRPr lang="en-US"/>
        </a:p>
      </dgm:t>
    </dgm:pt>
    <dgm:pt modelId="{CACE456B-B1A3-4B5B-9E26-DFBA1942B9DB}" type="sibTrans" cxnId="{EE28DB5B-D7A1-4FEC-98BE-5FFE18DC50D7}">
      <dgm:prSet/>
      <dgm:spPr/>
      <dgm:t>
        <a:bodyPr/>
        <a:lstStyle/>
        <a:p>
          <a:endParaRPr lang="en-US"/>
        </a:p>
      </dgm:t>
    </dgm:pt>
    <dgm:pt modelId="{14058508-6576-43BC-B806-A6E66F3F65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</a:t>
          </a:r>
        </a:p>
      </dgm:t>
    </dgm:pt>
    <dgm:pt modelId="{72F59663-F6A6-41BC-BA84-D18D8BFA290E}" type="parTrans" cxnId="{1C7CAA50-1048-435E-AD52-8B1E4EE32329}">
      <dgm:prSet/>
      <dgm:spPr/>
      <dgm:t>
        <a:bodyPr/>
        <a:lstStyle/>
        <a:p>
          <a:endParaRPr lang="en-US"/>
        </a:p>
      </dgm:t>
    </dgm:pt>
    <dgm:pt modelId="{54E1F942-7533-45D3-AB98-92EDAC447878}" type="sibTrans" cxnId="{1C7CAA50-1048-435E-AD52-8B1E4EE32329}">
      <dgm:prSet/>
      <dgm:spPr/>
      <dgm:t>
        <a:bodyPr/>
        <a:lstStyle/>
        <a:p>
          <a:endParaRPr lang="en-US"/>
        </a:p>
      </dgm:t>
    </dgm:pt>
    <dgm:pt modelId="{6B07B458-9AFF-420D-81D7-7CA33C4C8D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 the model in byte stream format, save python object in pickle format</a:t>
          </a:r>
        </a:p>
      </dgm:t>
    </dgm:pt>
    <dgm:pt modelId="{720CA254-A514-49DF-B7F3-FB6A8CDC8A7B}" type="parTrans" cxnId="{F0FB5B34-5C26-438F-9984-9DD153F722DB}">
      <dgm:prSet/>
      <dgm:spPr/>
      <dgm:t>
        <a:bodyPr/>
        <a:lstStyle/>
        <a:p>
          <a:endParaRPr lang="en-US"/>
        </a:p>
      </dgm:t>
    </dgm:pt>
    <dgm:pt modelId="{416B48E9-8D34-4FBD-BC13-5BC99A8A6914}" type="sibTrans" cxnId="{F0FB5B34-5C26-438F-9984-9DD153F722DB}">
      <dgm:prSet/>
      <dgm:spPr/>
      <dgm:t>
        <a:bodyPr/>
        <a:lstStyle/>
        <a:p>
          <a:endParaRPr lang="en-US"/>
        </a:p>
      </dgm:t>
    </dgm:pt>
    <dgm:pt modelId="{66B56A63-913A-4467-9BC7-F0FEE100B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</a:t>
          </a:r>
        </a:p>
      </dgm:t>
    </dgm:pt>
    <dgm:pt modelId="{4706ACF0-C4B7-4FAD-BB1F-FE82B8DB49ED}" type="parTrans" cxnId="{79BA02DA-1509-4F26-80DD-87F928B0C7BE}">
      <dgm:prSet/>
      <dgm:spPr/>
      <dgm:t>
        <a:bodyPr/>
        <a:lstStyle/>
        <a:p>
          <a:endParaRPr lang="en-US"/>
        </a:p>
      </dgm:t>
    </dgm:pt>
    <dgm:pt modelId="{03510628-BD33-4B73-BEFC-F69CAC1B3420}" type="sibTrans" cxnId="{79BA02DA-1509-4F26-80DD-87F928B0C7BE}">
      <dgm:prSet/>
      <dgm:spPr/>
      <dgm:t>
        <a:bodyPr/>
        <a:lstStyle/>
        <a:p>
          <a:endParaRPr lang="en-US"/>
        </a:p>
      </dgm:t>
    </dgm:pt>
    <dgm:pt modelId="{75F71082-E8DE-459D-84DC-8DD6C632FA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S3 bucket </a:t>
          </a:r>
        </a:p>
      </dgm:t>
    </dgm:pt>
    <dgm:pt modelId="{AD5B0503-A2CB-4D1D-860A-D03FC953881B}" type="parTrans" cxnId="{3A93C343-14D2-47D5-BC7B-1D343664C6AE}">
      <dgm:prSet/>
      <dgm:spPr/>
      <dgm:t>
        <a:bodyPr/>
        <a:lstStyle/>
        <a:p>
          <a:endParaRPr lang="en-US"/>
        </a:p>
      </dgm:t>
    </dgm:pt>
    <dgm:pt modelId="{DBBC42E8-8233-4BAB-A10C-3907F76345E3}" type="sibTrans" cxnId="{3A93C343-14D2-47D5-BC7B-1D343664C6AE}">
      <dgm:prSet/>
      <dgm:spPr/>
      <dgm:t>
        <a:bodyPr/>
        <a:lstStyle/>
        <a:p>
          <a:endParaRPr lang="en-US"/>
        </a:p>
      </dgm:t>
    </dgm:pt>
    <dgm:pt modelId="{33C4776A-7C0C-42AB-901A-1481F1B1E1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Upload</a:t>
          </a:r>
        </a:p>
      </dgm:t>
    </dgm:pt>
    <dgm:pt modelId="{1B6B503C-E211-4CCE-A328-D270D848167C}" type="parTrans" cxnId="{38DA8440-F4DD-4722-81E0-E24A8F4370B4}">
      <dgm:prSet/>
      <dgm:spPr/>
      <dgm:t>
        <a:bodyPr/>
        <a:lstStyle/>
        <a:p>
          <a:endParaRPr lang="en-US"/>
        </a:p>
      </dgm:t>
    </dgm:pt>
    <dgm:pt modelId="{861A98A3-E9FE-474F-B3EA-E83CD333B24A}" type="sibTrans" cxnId="{38DA8440-F4DD-4722-81E0-E24A8F4370B4}">
      <dgm:prSet/>
      <dgm:spPr/>
      <dgm:t>
        <a:bodyPr/>
        <a:lstStyle/>
        <a:p>
          <a:endParaRPr lang="en-US"/>
        </a:p>
      </dgm:t>
    </dgm:pt>
    <dgm:pt modelId="{AB446812-B52B-4499-A1A1-16B58F2F45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Upload pickled model in lambda in s3</a:t>
          </a:r>
        </a:p>
      </dgm:t>
    </dgm:pt>
    <dgm:pt modelId="{A5AD027F-A8BE-4831-BABA-8932307E466F}" type="parTrans" cxnId="{F4C941EE-C0B8-4F86-9E40-401A3991FB19}">
      <dgm:prSet/>
      <dgm:spPr/>
      <dgm:t>
        <a:bodyPr/>
        <a:lstStyle/>
        <a:p>
          <a:endParaRPr lang="en-US"/>
        </a:p>
      </dgm:t>
    </dgm:pt>
    <dgm:pt modelId="{F6FBCC22-776B-4963-9561-07291DBF8AA5}" type="sibTrans" cxnId="{F4C941EE-C0B8-4F86-9E40-401A3991FB19}">
      <dgm:prSet/>
      <dgm:spPr/>
      <dgm:t>
        <a:bodyPr/>
        <a:lstStyle/>
        <a:p>
          <a:endParaRPr lang="en-US"/>
        </a:p>
      </dgm:t>
    </dgm:pt>
    <dgm:pt modelId="{C7B7A9F6-28B1-4A7F-99D3-F09059CC2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Link</a:t>
          </a:r>
        </a:p>
      </dgm:t>
    </dgm:pt>
    <dgm:pt modelId="{1A2A63AD-D00F-4D3F-B9D9-0EB22BD63A07}" type="parTrans" cxnId="{FAC3A068-656E-4F6E-9A41-603E0822A1B0}">
      <dgm:prSet/>
      <dgm:spPr/>
      <dgm:t>
        <a:bodyPr/>
        <a:lstStyle/>
        <a:p>
          <a:endParaRPr lang="en-US"/>
        </a:p>
      </dgm:t>
    </dgm:pt>
    <dgm:pt modelId="{C265402A-1FD8-434C-BD7D-5FE0C2A3ADE0}" type="sibTrans" cxnId="{FAC3A068-656E-4F6E-9A41-603E0822A1B0}">
      <dgm:prSet/>
      <dgm:spPr/>
      <dgm:t>
        <a:bodyPr/>
        <a:lstStyle/>
        <a:p>
          <a:endParaRPr lang="en-US"/>
        </a:p>
      </dgm:t>
    </dgm:pt>
    <dgm:pt modelId="{166525C7-3F82-4D85-942A-548E03AB39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Link </a:t>
          </a:r>
          <a:r>
            <a:rPr lang="en-US" dirty="0" err="1"/>
            <a:t>Api</a:t>
          </a:r>
          <a:r>
            <a:rPr lang="en-US" dirty="0"/>
            <a:t> to  pass the parameters by POST function </a:t>
          </a:r>
        </a:p>
      </dgm:t>
    </dgm:pt>
    <dgm:pt modelId="{9F41E369-3C20-42D3-A113-6A9D2D671941}" type="parTrans" cxnId="{A5541A72-6B82-4DBC-90A7-653853AE15A5}">
      <dgm:prSet/>
      <dgm:spPr/>
      <dgm:t>
        <a:bodyPr/>
        <a:lstStyle/>
        <a:p>
          <a:endParaRPr lang="en-US"/>
        </a:p>
      </dgm:t>
    </dgm:pt>
    <dgm:pt modelId="{46ECBF22-EC12-4F0F-8084-69797C840427}" type="sibTrans" cxnId="{A5541A72-6B82-4DBC-90A7-653853AE15A5}">
      <dgm:prSet/>
      <dgm:spPr/>
      <dgm:t>
        <a:bodyPr/>
        <a:lstStyle/>
        <a:p>
          <a:endParaRPr lang="en-US"/>
        </a:p>
      </dgm:t>
    </dgm:pt>
    <dgm:pt modelId="{8E388639-D3F3-47A3-BAD9-826A908CC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View </a:t>
          </a:r>
          <a:endParaRPr lang="en-US" dirty="0"/>
        </a:p>
      </dgm:t>
    </dgm:pt>
    <dgm:pt modelId="{E0F2666B-6D79-46E9-BEF8-D009DB26F55A}" type="parTrans" cxnId="{0C5D3DC3-AA4C-4574-A350-57E4A1FE6165}">
      <dgm:prSet/>
      <dgm:spPr/>
      <dgm:t>
        <a:bodyPr/>
        <a:lstStyle/>
        <a:p>
          <a:endParaRPr lang="en-US"/>
        </a:p>
      </dgm:t>
    </dgm:pt>
    <dgm:pt modelId="{10F22870-0E6C-4D4C-A458-2C1466C953F9}" type="sibTrans" cxnId="{0C5D3DC3-AA4C-4574-A350-57E4A1FE6165}">
      <dgm:prSet/>
      <dgm:spPr/>
      <dgm:t>
        <a:bodyPr/>
        <a:lstStyle/>
        <a:p>
          <a:endParaRPr lang="en-US"/>
        </a:p>
      </dgm:t>
    </dgm:pt>
    <dgm:pt modelId="{0962827D-E7DA-4750-B7D9-2C654DF62E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View and send request from frontend </a:t>
          </a:r>
        </a:p>
      </dgm:t>
    </dgm:pt>
    <dgm:pt modelId="{4A006D23-5A05-48E4-9498-3965D96843A5}" type="parTrans" cxnId="{837F2707-D9D0-4EB7-ABDF-5311DE40A7DD}">
      <dgm:prSet/>
      <dgm:spPr/>
      <dgm:t>
        <a:bodyPr/>
        <a:lstStyle/>
        <a:p>
          <a:endParaRPr lang="en-US"/>
        </a:p>
      </dgm:t>
    </dgm:pt>
    <dgm:pt modelId="{BFA762D2-2ECB-4075-A2E1-8997E0BDFD44}" type="sibTrans" cxnId="{837F2707-D9D0-4EB7-ABDF-5311DE40A7DD}">
      <dgm:prSet/>
      <dgm:spPr/>
      <dgm:t>
        <a:bodyPr/>
        <a:lstStyle/>
        <a:p>
          <a:endParaRPr lang="en-US"/>
        </a:p>
      </dgm:t>
    </dgm:pt>
    <dgm:pt modelId="{F11537A4-7DFF-4559-B552-661FFAC51E0D}" type="pres">
      <dgm:prSet presAssocID="{BAE4656E-2E3D-4CC3-9E44-1F2D3EFB3760}" presName="Name0" presStyleCnt="0">
        <dgm:presLayoutVars>
          <dgm:dir/>
          <dgm:animLvl val="lvl"/>
          <dgm:resizeHandles val="exact"/>
        </dgm:presLayoutVars>
      </dgm:prSet>
      <dgm:spPr/>
    </dgm:pt>
    <dgm:pt modelId="{D65169C9-36E0-4E08-BD05-F42FA5AC7480}" type="pres">
      <dgm:prSet presAssocID="{8E388639-D3F3-47A3-BAD9-826A908CC346}" presName="boxAndChildren" presStyleCnt="0"/>
      <dgm:spPr/>
    </dgm:pt>
    <dgm:pt modelId="{535EB6DA-ED19-423A-A905-44093E172A24}" type="pres">
      <dgm:prSet presAssocID="{8E388639-D3F3-47A3-BAD9-826A908CC346}" presName="parentTextBox" presStyleLbl="alignNode1" presStyleIdx="0" presStyleCnt="6"/>
      <dgm:spPr/>
    </dgm:pt>
    <dgm:pt modelId="{8551F125-829B-47CC-9401-1264CA9B7060}" type="pres">
      <dgm:prSet presAssocID="{8E388639-D3F3-47A3-BAD9-826A908CC346}" presName="descendantBox" presStyleLbl="bgAccFollowNode1" presStyleIdx="0" presStyleCnt="6"/>
      <dgm:spPr/>
    </dgm:pt>
    <dgm:pt modelId="{D98273F3-CD0D-44AA-9847-CADF3DF67363}" type="pres">
      <dgm:prSet presAssocID="{C265402A-1FD8-434C-BD7D-5FE0C2A3ADE0}" presName="sp" presStyleCnt="0"/>
      <dgm:spPr/>
    </dgm:pt>
    <dgm:pt modelId="{FDB66578-E09D-40F5-8486-A0C526203567}" type="pres">
      <dgm:prSet presAssocID="{C7B7A9F6-28B1-4A7F-99D3-F09059CC21CB}" presName="arrowAndChildren" presStyleCnt="0"/>
      <dgm:spPr/>
    </dgm:pt>
    <dgm:pt modelId="{8B5B0ECD-7A9B-4128-BBED-E8208796206B}" type="pres">
      <dgm:prSet presAssocID="{C7B7A9F6-28B1-4A7F-99D3-F09059CC21CB}" presName="parentTextArrow" presStyleLbl="node1" presStyleIdx="0" presStyleCnt="0"/>
      <dgm:spPr/>
    </dgm:pt>
    <dgm:pt modelId="{579FB26E-D217-4CAF-94FE-01816EBEDAC7}" type="pres">
      <dgm:prSet presAssocID="{C7B7A9F6-28B1-4A7F-99D3-F09059CC21CB}" presName="arrow" presStyleLbl="alignNode1" presStyleIdx="1" presStyleCnt="6"/>
      <dgm:spPr/>
    </dgm:pt>
    <dgm:pt modelId="{EEA71DB7-C901-42B7-8A1D-09D4B8F72E0B}" type="pres">
      <dgm:prSet presAssocID="{C7B7A9F6-28B1-4A7F-99D3-F09059CC21CB}" presName="descendantArrow" presStyleLbl="bgAccFollowNode1" presStyleIdx="1" presStyleCnt="6"/>
      <dgm:spPr/>
    </dgm:pt>
    <dgm:pt modelId="{DA01D520-5909-4380-807B-224ADAD402B7}" type="pres">
      <dgm:prSet presAssocID="{861A98A3-E9FE-474F-B3EA-E83CD333B24A}" presName="sp" presStyleCnt="0"/>
      <dgm:spPr/>
    </dgm:pt>
    <dgm:pt modelId="{ED414BC1-4742-493E-B40D-F400916EBC11}" type="pres">
      <dgm:prSet presAssocID="{33C4776A-7C0C-42AB-901A-1481F1B1E188}" presName="arrowAndChildren" presStyleCnt="0"/>
      <dgm:spPr/>
    </dgm:pt>
    <dgm:pt modelId="{01DBF05F-16E3-49E8-A601-BE195AE9CB76}" type="pres">
      <dgm:prSet presAssocID="{33C4776A-7C0C-42AB-901A-1481F1B1E188}" presName="parentTextArrow" presStyleLbl="node1" presStyleIdx="0" presStyleCnt="0"/>
      <dgm:spPr/>
    </dgm:pt>
    <dgm:pt modelId="{5D742E0F-956E-4D83-91C3-32142F085C16}" type="pres">
      <dgm:prSet presAssocID="{33C4776A-7C0C-42AB-901A-1481F1B1E188}" presName="arrow" presStyleLbl="alignNode1" presStyleIdx="2" presStyleCnt="6"/>
      <dgm:spPr/>
    </dgm:pt>
    <dgm:pt modelId="{415BB06B-FB16-409A-B724-D040DF1C84C4}" type="pres">
      <dgm:prSet presAssocID="{33C4776A-7C0C-42AB-901A-1481F1B1E188}" presName="descendantArrow" presStyleLbl="bgAccFollowNode1" presStyleIdx="2" presStyleCnt="6"/>
      <dgm:spPr/>
    </dgm:pt>
    <dgm:pt modelId="{A2CEF064-5FCE-43AE-B4C1-B141ED0FE9E5}" type="pres">
      <dgm:prSet presAssocID="{03510628-BD33-4B73-BEFC-F69CAC1B3420}" presName="sp" presStyleCnt="0"/>
      <dgm:spPr/>
    </dgm:pt>
    <dgm:pt modelId="{B5535B78-0524-482D-812E-248ECC05B8BD}" type="pres">
      <dgm:prSet presAssocID="{66B56A63-913A-4467-9BC7-F0FEE100B4CB}" presName="arrowAndChildren" presStyleCnt="0"/>
      <dgm:spPr/>
    </dgm:pt>
    <dgm:pt modelId="{9B30D762-698D-4C5F-ACA5-726BF5CC881E}" type="pres">
      <dgm:prSet presAssocID="{66B56A63-913A-4467-9BC7-F0FEE100B4CB}" presName="parentTextArrow" presStyleLbl="node1" presStyleIdx="0" presStyleCnt="0"/>
      <dgm:spPr/>
    </dgm:pt>
    <dgm:pt modelId="{5772295A-5E42-4EF3-A2EA-29A7E0454ED3}" type="pres">
      <dgm:prSet presAssocID="{66B56A63-913A-4467-9BC7-F0FEE100B4CB}" presName="arrow" presStyleLbl="alignNode1" presStyleIdx="3" presStyleCnt="6"/>
      <dgm:spPr/>
    </dgm:pt>
    <dgm:pt modelId="{4549CFEB-87BE-430B-B542-3BC4F97CB192}" type="pres">
      <dgm:prSet presAssocID="{66B56A63-913A-4467-9BC7-F0FEE100B4CB}" presName="descendantArrow" presStyleLbl="bgAccFollowNode1" presStyleIdx="3" presStyleCnt="6"/>
      <dgm:spPr/>
    </dgm:pt>
    <dgm:pt modelId="{11B10A82-FD2F-4F43-8701-C6F61F1C5043}" type="pres">
      <dgm:prSet presAssocID="{54E1F942-7533-45D3-AB98-92EDAC447878}" presName="sp" presStyleCnt="0"/>
      <dgm:spPr/>
    </dgm:pt>
    <dgm:pt modelId="{EC072C76-DFA0-4353-9040-0259B054450B}" type="pres">
      <dgm:prSet presAssocID="{14058508-6576-43BC-B806-A6E66F3F650B}" presName="arrowAndChildren" presStyleCnt="0"/>
      <dgm:spPr/>
    </dgm:pt>
    <dgm:pt modelId="{D9532C05-6F84-4F11-BA63-BB3203BD335E}" type="pres">
      <dgm:prSet presAssocID="{14058508-6576-43BC-B806-A6E66F3F650B}" presName="parentTextArrow" presStyleLbl="node1" presStyleIdx="0" presStyleCnt="0"/>
      <dgm:spPr/>
    </dgm:pt>
    <dgm:pt modelId="{E6C9250D-85C2-4E10-A270-66E1907FCD8D}" type="pres">
      <dgm:prSet presAssocID="{14058508-6576-43BC-B806-A6E66F3F650B}" presName="arrow" presStyleLbl="alignNode1" presStyleIdx="4" presStyleCnt="6"/>
      <dgm:spPr/>
    </dgm:pt>
    <dgm:pt modelId="{56ED9D75-F7AE-44A9-A247-B35C38A8D216}" type="pres">
      <dgm:prSet presAssocID="{14058508-6576-43BC-B806-A6E66F3F650B}" presName="descendantArrow" presStyleLbl="bgAccFollowNode1" presStyleIdx="4" presStyleCnt="6"/>
      <dgm:spPr/>
    </dgm:pt>
    <dgm:pt modelId="{BEE1A505-4BB6-46BA-8759-1C6B496D5C4C}" type="pres">
      <dgm:prSet presAssocID="{BA76E270-1F97-4C47-97FD-D5220F57654D}" presName="sp" presStyleCnt="0"/>
      <dgm:spPr/>
    </dgm:pt>
    <dgm:pt modelId="{07576930-6FF0-41B4-BE53-B52A935059F3}" type="pres">
      <dgm:prSet presAssocID="{37135D18-BCE7-4111-9170-2D2B80121BE6}" presName="arrowAndChildren" presStyleCnt="0"/>
      <dgm:spPr/>
    </dgm:pt>
    <dgm:pt modelId="{27BA4842-A2E7-46DB-A957-F0AFC335810F}" type="pres">
      <dgm:prSet presAssocID="{37135D18-BCE7-4111-9170-2D2B80121BE6}" presName="parentTextArrow" presStyleLbl="node1" presStyleIdx="0" presStyleCnt="0"/>
      <dgm:spPr/>
    </dgm:pt>
    <dgm:pt modelId="{9F3A7DA1-8C60-4453-BABE-89B0EE56175E}" type="pres">
      <dgm:prSet presAssocID="{37135D18-BCE7-4111-9170-2D2B80121BE6}" presName="arrow" presStyleLbl="alignNode1" presStyleIdx="5" presStyleCnt="6"/>
      <dgm:spPr/>
    </dgm:pt>
    <dgm:pt modelId="{97867F9B-E991-47BC-B46C-2684339B4E18}" type="pres">
      <dgm:prSet presAssocID="{37135D18-BCE7-4111-9170-2D2B80121BE6}" presName="descendantArrow" presStyleLbl="bgAccFollowNode1" presStyleIdx="5" presStyleCnt="6"/>
      <dgm:spPr/>
    </dgm:pt>
  </dgm:ptLst>
  <dgm:cxnLst>
    <dgm:cxn modelId="{837F2707-D9D0-4EB7-ABDF-5311DE40A7DD}" srcId="{8E388639-D3F3-47A3-BAD9-826A908CC346}" destId="{0962827D-E7DA-4750-B7D9-2C654DF62E8E}" srcOrd="0" destOrd="0" parTransId="{4A006D23-5A05-48E4-9498-3965D96843A5}" sibTransId="{BFA762D2-2ECB-4075-A2E1-8997E0BDFD44}"/>
    <dgm:cxn modelId="{DBC99B0E-9D02-4EA3-BD89-C18CBBE2B2C4}" type="presOf" srcId="{BAE4656E-2E3D-4CC3-9E44-1F2D3EFB3760}" destId="{F11537A4-7DFF-4559-B552-661FFAC51E0D}" srcOrd="0" destOrd="0" presId="urn:microsoft.com/office/officeart/2016/7/layout/VerticalDownArrowProcess"/>
    <dgm:cxn modelId="{F2E80D21-0FCB-452D-93A5-FD3796D9D501}" type="presOf" srcId="{33C4776A-7C0C-42AB-901A-1481F1B1E188}" destId="{5D742E0F-956E-4D83-91C3-32142F085C16}" srcOrd="1" destOrd="0" presId="urn:microsoft.com/office/officeart/2016/7/layout/VerticalDownArrowProcess"/>
    <dgm:cxn modelId="{62583C22-61BD-4EE4-804E-5E4102FDFCE7}" type="presOf" srcId="{6B07B458-9AFF-420D-81D7-7CA33C4C8DFB}" destId="{56ED9D75-F7AE-44A9-A247-B35C38A8D216}" srcOrd="0" destOrd="0" presId="urn:microsoft.com/office/officeart/2016/7/layout/VerticalDownArrowProcess"/>
    <dgm:cxn modelId="{4533F932-B0EC-4051-BBCA-5D387A2A48B0}" srcId="{BAE4656E-2E3D-4CC3-9E44-1F2D3EFB3760}" destId="{37135D18-BCE7-4111-9170-2D2B80121BE6}" srcOrd="0" destOrd="0" parTransId="{A9EAB913-E2D1-4598-B8AC-8CF0039FD69C}" sibTransId="{BA76E270-1F97-4C47-97FD-D5220F57654D}"/>
    <dgm:cxn modelId="{F0FB5B34-5C26-438F-9984-9DD153F722DB}" srcId="{14058508-6576-43BC-B806-A6E66F3F650B}" destId="{6B07B458-9AFF-420D-81D7-7CA33C4C8DFB}" srcOrd="0" destOrd="0" parTransId="{720CA254-A514-49DF-B7F3-FB6A8CDC8A7B}" sibTransId="{416B48E9-8D34-4FBD-BC13-5BC99A8A6914}"/>
    <dgm:cxn modelId="{01705839-F839-443C-941A-496606DA37F1}" type="presOf" srcId="{AB446812-B52B-4499-A1A1-16B58F2F45BD}" destId="{415BB06B-FB16-409A-B724-D040DF1C84C4}" srcOrd="0" destOrd="0" presId="urn:microsoft.com/office/officeart/2016/7/layout/VerticalDownArrowProcess"/>
    <dgm:cxn modelId="{38DA8440-F4DD-4722-81E0-E24A8F4370B4}" srcId="{BAE4656E-2E3D-4CC3-9E44-1F2D3EFB3760}" destId="{33C4776A-7C0C-42AB-901A-1481F1B1E188}" srcOrd="3" destOrd="0" parTransId="{1B6B503C-E211-4CCE-A328-D270D848167C}" sibTransId="{861A98A3-E9FE-474F-B3EA-E83CD333B24A}"/>
    <dgm:cxn modelId="{EE28DB5B-D7A1-4FEC-98BE-5FFE18DC50D7}" srcId="{37135D18-BCE7-4111-9170-2D2B80121BE6}" destId="{9ADA7AD1-BCCC-4FA8-8F25-933261CF12A0}" srcOrd="0" destOrd="0" parTransId="{B19A83D0-7034-44B2-AC01-5A3E0052D7FD}" sibTransId="{CACE456B-B1A3-4B5B-9E26-DFBA1942B9DB}"/>
    <dgm:cxn modelId="{B6A31E43-C696-460E-AB14-72CD4E95EAFE}" type="presOf" srcId="{9ADA7AD1-BCCC-4FA8-8F25-933261CF12A0}" destId="{97867F9B-E991-47BC-B46C-2684339B4E18}" srcOrd="0" destOrd="0" presId="urn:microsoft.com/office/officeart/2016/7/layout/VerticalDownArrowProcess"/>
    <dgm:cxn modelId="{3A93C343-14D2-47D5-BC7B-1D343664C6AE}" srcId="{66B56A63-913A-4467-9BC7-F0FEE100B4CB}" destId="{75F71082-E8DE-459D-84DC-8DD6C632FA6C}" srcOrd="0" destOrd="0" parTransId="{AD5B0503-A2CB-4D1D-860A-D03FC953881B}" sibTransId="{DBBC42E8-8233-4BAB-A10C-3907F76345E3}"/>
    <dgm:cxn modelId="{FAC3A068-656E-4F6E-9A41-603E0822A1B0}" srcId="{BAE4656E-2E3D-4CC3-9E44-1F2D3EFB3760}" destId="{C7B7A9F6-28B1-4A7F-99D3-F09059CC21CB}" srcOrd="4" destOrd="0" parTransId="{1A2A63AD-D00F-4D3F-B9D9-0EB22BD63A07}" sibTransId="{C265402A-1FD8-434C-BD7D-5FE0C2A3ADE0}"/>
    <dgm:cxn modelId="{6E030D69-2D9B-4547-8D2C-CDFFEDAB2E00}" type="presOf" srcId="{C7B7A9F6-28B1-4A7F-99D3-F09059CC21CB}" destId="{8B5B0ECD-7A9B-4128-BBED-E8208796206B}" srcOrd="0" destOrd="0" presId="urn:microsoft.com/office/officeart/2016/7/layout/VerticalDownArrowProcess"/>
    <dgm:cxn modelId="{1C7CAA50-1048-435E-AD52-8B1E4EE32329}" srcId="{BAE4656E-2E3D-4CC3-9E44-1F2D3EFB3760}" destId="{14058508-6576-43BC-B806-A6E66F3F650B}" srcOrd="1" destOrd="0" parTransId="{72F59663-F6A6-41BC-BA84-D18D8BFA290E}" sibTransId="{54E1F942-7533-45D3-AB98-92EDAC447878}"/>
    <dgm:cxn modelId="{A5541A72-6B82-4DBC-90A7-653853AE15A5}" srcId="{C7B7A9F6-28B1-4A7F-99D3-F09059CC21CB}" destId="{166525C7-3F82-4D85-942A-548E03AB3980}" srcOrd="0" destOrd="0" parTransId="{9F41E369-3C20-42D3-A113-6A9D2D671941}" sibTransId="{46ECBF22-EC12-4F0F-8084-69797C840427}"/>
    <dgm:cxn modelId="{C24BB854-47E5-47F1-8E8B-9885655144FC}" type="presOf" srcId="{0962827D-E7DA-4750-B7D9-2C654DF62E8E}" destId="{8551F125-829B-47CC-9401-1264CA9B7060}" srcOrd="0" destOrd="0" presId="urn:microsoft.com/office/officeart/2016/7/layout/VerticalDownArrowProcess"/>
    <dgm:cxn modelId="{32C83756-44F1-4B8E-B79D-1C10E7C6AF1E}" type="presOf" srcId="{166525C7-3F82-4D85-942A-548E03AB3980}" destId="{EEA71DB7-C901-42B7-8A1D-09D4B8F72E0B}" srcOrd="0" destOrd="0" presId="urn:microsoft.com/office/officeart/2016/7/layout/VerticalDownArrowProcess"/>
    <dgm:cxn modelId="{8E365679-E2F2-4EB9-89BC-EBF6DEAEE299}" type="presOf" srcId="{37135D18-BCE7-4111-9170-2D2B80121BE6}" destId="{27BA4842-A2E7-46DB-A957-F0AFC335810F}" srcOrd="0" destOrd="0" presId="urn:microsoft.com/office/officeart/2016/7/layout/VerticalDownArrowProcess"/>
    <dgm:cxn modelId="{810CC75A-9082-4477-B65E-71E82D441F9E}" type="presOf" srcId="{C7B7A9F6-28B1-4A7F-99D3-F09059CC21CB}" destId="{579FB26E-D217-4CAF-94FE-01816EBEDAC7}" srcOrd="1" destOrd="0" presId="urn:microsoft.com/office/officeart/2016/7/layout/VerticalDownArrowProcess"/>
    <dgm:cxn modelId="{37F09991-BCE2-4B0D-B290-D8F1AB540946}" type="presOf" srcId="{14058508-6576-43BC-B806-A6E66F3F650B}" destId="{D9532C05-6F84-4F11-BA63-BB3203BD335E}" srcOrd="0" destOrd="0" presId="urn:microsoft.com/office/officeart/2016/7/layout/VerticalDownArrowProcess"/>
    <dgm:cxn modelId="{9E25EFA5-919D-43C8-8621-B85934C6B1DD}" type="presOf" srcId="{66B56A63-913A-4467-9BC7-F0FEE100B4CB}" destId="{9B30D762-698D-4C5F-ACA5-726BF5CC881E}" srcOrd="0" destOrd="0" presId="urn:microsoft.com/office/officeart/2016/7/layout/VerticalDownArrowProcess"/>
    <dgm:cxn modelId="{5C5BCBAC-E559-49AB-AAF9-2EFF2C736B87}" type="presOf" srcId="{33C4776A-7C0C-42AB-901A-1481F1B1E188}" destId="{01DBF05F-16E3-49E8-A601-BE195AE9CB76}" srcOrd="0" destOrd="0" presId="urn:microsoft.com/office/officeart/2016/7/layout/VerticalDownArrowProcess"/>
    <dgm:cxn modelId="{1F694BBD-C508-4309-8546-ACACAAE552C5}" type="presOf" srcId="{37135D18-BCE7-4111-9170-2D2B80121BE6}" destId="{9F3A7DA1-8C60-4453-BABE-89B0EE56175E}" srcOrd="1" destOrd="0" presId="urn:microsoft.com/office/officeart/2016/7/layout/VerticalDownArrowProcess"/>
    <dgm:cxn modelId="{F44916BF-A38E-4D3A-A336-1AFD041E3AFC}" type="presOf" srcId="{75F71082-E8DE-459D-84DC-8DD6C632FA6C}" destId="{4549CFEB-87BE-430B-B542-3BC4F97CB192}" srcOrd="0" destOrd="0" presId="urn:microsoft.com/office/officeart/2016/7/layout/VerticalDownArrowProcess"/>
    <dgm:cxn modelId="{0C5D3DC3-AA4C-4574-A350-57E4A1FE6165}" srcId="{BAE4656E-2E3D-4CC3-9E44-1F2D3EFB3760}" destId="{8E388639-D3F3-47A3-BAD9-826A908CC346}" srcOrd="5" destOrd="0" parTransId="{E0F2666B-6D79-46E9-BEF8-D009DB26F55A}" sibTransId="{10F22870-0E6C-4D4C-A458-2C1466C953F9}"/>
    <dgm:cxn modelId="{5924FCCE-AA4E-4E12-8052-16B169D8D9FF}" type="presOf" srcId="{66B56A63-913A-4467-9BC7-F0FEE100B4CB}" destId="{5772295A-5E42-4EF3-A2EA-29A7E0454ED3}" srcOrd="1" destOrd="0" presId="urn:microsoft.com/office/officeart/2016/7/layout/VerticalDownArrowProcess"/>
    <dgm:cxn modelId="{5B4215D3-00D9-411D-90C1-0BA0925D99BE}" type="presOf" srcId="{14058508-6576-43BC-B806-A6E66F3F650B}" destId="{E6C9250D-85C2-4E10-A270-66E1907FCD8D}" srcOrd="1" destOrd="0" presId="urn:microsoft.com/office/officeart/2016/7/layout/VerticalDownArrowProcess"/>
    <dgm:cxn modelId="{79BA02DA-1509-4F26-80DD-87F928B0C7BE}" srcId="{BAE4656E-2E3D-4CC3-9E44-1F2D3EFB3760}" destId="{66B56A63-913A-4467-9BC7-F0FEE100B4CB}" srcOrd="2" destOrd="0" parTransId="{4706ACF0-C4B7-4FAD-BB1F-FE82B8DB49ED}" sibTransId="{03510628-BD33-4B73-BEFC-F69CAC1B3420}"/>
    <dgm:cxn modelId="{F4C941EE-C0B8-4F86-9E40-401A3991FB19}" srcId="{33C4776A-7C0C-42AB-901A-1481F1B1E188}" destId="{AB446812-B52B-4499-A1A1-16B58F2F45BD}" srcOrd="0" destOrd="0" parTransId="{A5AD027F-A8BE-4831-BABA-8932307E466F}" sibTransId="{F6FBCC22-776B-4963-9561-07291DBF8AA5}"/>
    <dgm:cxn modelId="{5F07EFF9-19E5-494A-AEB3-162682017835}" type="presOf" srcId="{8E388639-D3F3-47A3-BAD9-826A908CC346}" destId="{535EB6DA-ED19-423A-A905-44093E172A24}" srcOrd="0" destOrd="0" presId="urn:microsoft.com/office/officeart/2016/7/layout/VerticalDownArrowProcess"/>
    <dgm:cxn modelId="{BD82EB50-749F-4B5F-86B9-1506EADD7772}" type="presParOf" srcId="{F11537A4-7DFF-4559-B552-661FFAC51E0D}" destId="{D65169C9-36E0-4E08-BD05-F42FA5AC7480}" srcOrd="0" destOrd="0" presId="urn:microsoft.com/office/officeart/2016/7/layout/VerticalDownArrowProcess"/>
    <dgm:cxn modelId="{2B36E23B-A5EB-4E88-8318-BC5AB4B40DA6}" type="presParOf" srcId="{D65169C9-36E0-4E08-BD05-F42FA5AC7480}" destId="{535EB6DA-ED19-423A-A905-44093E172A24}" srcOrd="0" destOrd="0" presId="urn:microsoft.com/office/officeart/2016/7/layout/VerticalDownArrowProcess"/>
    <dgm:cxn modelId="{7157ADE3-6C4C-42B1-AE94-B707C39DEB0F}" type="presParOf" srcId="{D65169C9-36E0-4E08-BD05-F42FA5AC7480}" destId="{8551F125-829B-47CC-9401-1264CA9B7060}" srcOrd="1" destOrd="0" presId="urn:microsoft.com/office/officeart/2016/7/layout/VerticalDownArrowProcess"/>
    <dgm:cxn modelId="{09C3528C-E1A0-4636-83EB-2577F03BAAD1}" type="presParOf" srcId="{F11537A4-7DFF-4559-B552-661FFAC51E0D}" destId="{D98273F3-CD0D-44AA-9847-CADF3DF67363}" srcOrd="1" destOrd="0" presId="urn:microsoft.com/office/officeart/2016/7/layout/VerticalDownArrowProcess"/>
    <dgm:cxn modelId="{11A57576-5348-4F2C-A61D-929BFD1883C9}" type="presParOf" srcId="{F11537A4-7DFF-4559-B552-661FFAC51E0D}" destId="{FDB66578-E09D-40F5-8486-A0C526203567}" srcOrd="2" destOrd="0" presId="urn:microsoft.com/office/officeart/2016/7/layout/VerticalDownArrowProcess"/>
    <dgm:cxn modelId="{AC4759BC-96D9-4665-BA72-0E094E1F3C4F}" type="presParOf" srcId="{FDB66578-E09D-40F5-8486-A0C526203567}" destId="{8B5B0ECD-7A9B-4128-BBED-E8208796206B}" srcOrd="0" destOrd="0" presId="urn:microsoft.com/office/officeart/2016/7/layout/VerticalDownArrowProcess"/>
    <dgm:cxn modelId="{DC92178E-196B-4FD4-988B-4B92932FFD0F}" type="presParOf" srcId="{FDB66578-E09D-40F5-8486-A0C526203567}" destId="{579FB26E-D217-4CAF-94FE-01816EBEDAC7}" srcOrd="1" destOrd="0" presId="urn:microsoft.com/office/officeart/2016/7/layout/VerticalDownArrowProcess"/>
    <dgm:cxn modelId="{2158B0DD-B534-4DD3-A26E-2CD402FA2347}" type="presParOf" srcId="{FDB66578-E09D-40F5-8486-A0C526203567}" destId="{EEA71DB7-C901-42B7-8A1D-09D4B8F72E0B}" srcOrd="2" destOrd="0" presId="urn:microsoft.com/office/officeart/2016/7/layout/VerticalDownArrowProcess"/>
    <dgm:cxn modelId="{ED2CC9B8-8DD4-41BE-B6DA-AEFF16A75403}" type="presParOf" srcId="{F11537A4-7DFF-4559-B552-661FFAC51E0D}" destId="{DA01D520-5909-4380-807B-224ADAD402B7}" srcOrd="3" destOrd="0" presId="urn:microsoft.com/office/officeart/2016/7/layout/VerticalDownArrowProcess"/>
    <dgm:cxn modelId="{728244CD-E950-4420-8BD6-DDAF522B62D0}" type="presParOf" srcId="{F11537A4-7DFF-4559-B552-661FFAC51E0D}" destId="{ED414BC1-4742-493E-B40D-F400916EBC11}" srcOrd="4" destOrd="0" presId="urn:microsoft.com/office/officeart/2016/7/layout/VerticalDownArrowProcess"/>
    <dgm:cxn modelId="{9A48A31A-DC30-4350-8B4D-D5031F87FD15}" type="presParOf" srcId="{ED414BC1-4742-493E-B40D-F400916EBC11}" destId="{01DBF05F-16E3-49E8-A601-BE195AE9CB76}" srcOrd="0" destOrd="0" presId="urn:microsoft.com/office/officeart/2016/7/layout/VerticalDownArrowProcess"/>
    <dgm:cxn modelId="{C2F83AC4-2503-48C2-9F58-ACDBE25F1E1B}" type="presParOf" srcId="{ED414BC1-4742-493E-B40D-F400916EBC11}" destId="{5D742E0F-956E-4D83-91C3-32142F085C16}" srcOrd="1" destOrd="0" presId="urn:microsoft.com/office/officeart/2016/7/layout/VerticalDownArrowProcess"/>
    <dgm:cxn modelId="{AFAC1A39-089F-446F-91AB-85DF499C5B25}" type="presParOf" srcId="{ED414BC1-4742-493E-B40D-F400916EBC11}" destId="{415BB06B-FB16-409A-B724-D040DF1C84C4}" srcOrd="2" destOrd="0" presId="urn:microsoft.com/office/officeart/2016/7/layout/VerticalDownArrowProcess"/>
    <dgm:cxn modelId="{000CF60B-C404-4471-89FC-5CB8A6F82C4D}" type="presParOf" srcId="{F11537A4-7DFF-4559-B552-661FFAC51E0D}" destId="{A2CEF064-5FCE-43AE-B4C1-B141ED0FE9E5}" srcOrd="5" destOrd="0" presId="urn:microsoft.com/office/officeart/2016/7/layout/VerticalDownArrowProcess"/>
    <dgm:cxn modelId="{4B253738-9BB3-4BC0-8A55-A08442E030B1}" type="presParOf" srcId="{F11537A4-7DFF-4559-B552-661FFAC51E0D}" destId="{B5535B78-0524-482D-812E-248ECC05B8BD}" srcOrd="6" destOrd="0" presId="urn:microsoft.com/office/officeart/2016/7/layout/VerticalDownArrowProcess"/>
    <dgm:cxn modelId="{422BBFDF-D036-4860-9D47-B3DE9D02B693}" type="presParOf" srcId="{B5535B78-0524-482D-812E-248ECC05B8BD}" destId="{9B30D762-698D-4C5F-ACA5-726BF5CC881E}" srcOrd="0" destOrd="0" presId="urn:microsoft.com/office/officeart/2016/7/layout/VerticalDownArrowProcess"/>
    <dgm:cxn modelId="{AB3DB5A3-F488-43A6-A98A-EA1EE723C18E}" type="presParOf" srcId="{B5535B78-0524-482D-812E-248ECC05B8BD}" destId="{5772295A-5E42-4EF3-A2EA-29A7E0454ED3}" srcOrd="1" destOrd="0" presId="urn:microsoft.com/office/officeart/2016/7/layout/VerticalDownArrowProcess"/>
    <dgm:cxn modelId="{9B2652B2-1597-453B-83B3-75E925657CBC}" type="presParOf" srcId="{B5535B78-0524-482D-812E-248ECC05B8BD}" destId="{4549CFEB-87BE-430B-B542-3BC4F97CB192}" srcOrd="2" destOrd="0" presId="urn:microsoft.com/office/officeart/2016/7/layout/VerticalDownArrowProcess"/>
    <dgm:cxn modelId="{2FFC0FBB-08C0-4A9E-9286-81A36A93192E}" type="presParOf" srcId="{F11537A4-7DFF-4559-B552-661FFAC51E0D}" destId="{11B10A82-FD2F-4F43-8701-C6F61F1C5043}" srcOrd="7" destOrd="0" presId="urn:microsoft.com/office/officeart/2016/7/layout/VerticalDownArrowProcess"/>
    <dgm:cxn modelId="{122DC74E-7634-4285-AEB3-5BAEE411AA92}" type="presParOf" srcId="{F11537A4-7DFF-4559-B552-661FFAC51E0D}" destId="{EC072C76-DFA0-4353-9040-0259B054450B}" srcOrd="8" destOrd="0" presId="urn:microsoft.com/office/officeart/2016/7/layout/VerticalDownArrowProcess"/>
    <dgm:cxn modelId="{FAE567CE-070E-4D17-AF29-4DD997ABE1D9}" type="presParOf" srcId="{EC072C76-DFA0-4353-9040-0259B054450B}" destId="{D9532C05-6F84-4F11-BA63-BB3203BD335E}" srcOrd="0" destOrd="0" presId="urn:microsoft.com/office/officeart/2016/7/layout/VerticalDownArrowProcess"/>
    <dgm:cxn modelId="{1EE4DF64-91E6-4588-9356-00CBAE53E8C0}" type="presParOf" srcId="{EC072C76-DFA0-4353-9040-0259B054450B}" destId="{E6C9250D-85C2-4E10-A270-66E1907FCD8D}" srcOrd="1" destOrd="0" presId="urn:microsoft.com/office/officeart/2016/7/layout/VerticalDownArrowProcess"/>
    <dgm:cxn modelId="{E4365532-05D6-4E98-9A7D-55BF850A097A}" type="presParOf" srcId="{EC072C76-DFA0-4353-9040-0259B054450B}" destId="{56ED9D75-F7AE-44A9-A247-B35C38A8D216}" srcOrd="2" destOrd="0" presId="urn:microsoft.com/office/officeart/2016/7/layout/VerticalDownArrowProcess"/>
    <dgm:cxn modelId="{C623C40C-98B9-4E42-8BE0-236966F03989}" type="presParOf" srcId="{F11537A4-7DFF-4559-B552-661FFAC51E0D}" destId="{BEE1A505-4BB6-46BA-8759-1C6B496D5C4C}" srcOrd="9" destOrd="0" presId="urn:microsoft.com/office/officeart/2016/7/layout/VerticalDownArrowProcess"/>
    <dgm:cxn modelId="{0DF565E4-D882-4A89-84CB-F65B4FB4FC53}" type="presParOf" srcId="{F11537A4-7DFF-4559-B552-661FFAC51E0D}" destId="{07576930-6FF0-41B4-BE53-B52A935059F3}" srcOrd="10" destOrd="0" presId="urn:microsoft.com/office/officeart/2016/7/layout/VerticalDownArrowProcess"/>
    <dgm:cxn modelId="{41B16F33-3796-4D37-A4DB-A701E4A5CB50}" type="presParOf" srcId="{07576930-6FF0-41B4-BE53-B52A935059F3}" destId="{27BA4842-A2E7-46DB-A957-F0AFC335810F}" srcOrd="0" destOrd="0" presId="urn:microsoft.com/office/officeart/2016/7/layout/VerticalDownArrowProcess"/>
    <dgm:cxn modelId="{5B45BC53-B6FC-445A-9192-7A852C6B191B}" type="presParOf" srcId="{07576930-6FF0-41B4-BE53-B52A935059F3}" destId="{9F3A7DA1-8C60-4453-BABE-89B0EE56175E}" srcOrd="1" destOrd="0" presId="urn:microsoft.com/office/officeart/2016/7/layout/VerticalDownArrowProcess"/>
    <dgm:cxn modelId="{0DA612DA-3C72-4454-84BB-42AB2598DA4D}" type="presParOf" srcId="{07576930-6FF0-41B4-BE53-B52A935059F3}" destId="{97867F9B-E991-47BC-B46C-2684339B4E1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85284F-9254-4DC7-BC59-8868259F171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E52839-B4E2-43A9-A2CE-D0D2A73422C8}">
      <dgm:prSet/>
      <dgm:spPr/>
      <dgm:t>
        <a:bodyPr/>
        <a:lstStyle/>
        <a:p>
          <a:r>
            <a:rPr lang="en-GB"/>
            <a:t>1. Create a  Secure User Login using Cloud front </a:t>
          </a:r>
          <a:endParaRPr lang="en-US"/>
        </a:p>
      </dgm:t>
    </dgm:pt>
    <dgm:pt modelId="{198547B5-5357-40AC-BFCF-BAA3B2DE1166}" type="parTrans" cxnId="{6AE0C944-B155-474C-9835-E3AAD48AE2C5}">
      <dgm:prSet/>
      <dgm:spPr/>
      <dgm:t>
        <a:bodyPr/>
        <a:lstStyle/>
        <a:p>
          <a:endParaRPr lang="en-US"/>
        </a:p>
      </dgm:t>
    </dgm:pt>
    <dgm:pt modelId="{B7A1C3C3-AC05-412A-9D21-1CB91478D40B}" type="sibTrans" cxnId="{6AE0C944-B155-474C-9835-E3AAD48AE2C5}">
      <dgm:prSet/>
      <dgm:spPr/>
      <dgm:t>
        <a:bodyPr/>
        <a:lstStyle/>
        <a:p>
          <a:endParaRPr lang="en-US"/>
        </a:p>
      </dgm:t>
    </dgm:pt>
    <dgm:pt modelId="{68DA0C03-257D-43DF-A18E-AF25FDDA4190}">
      <dgm:prSet/>
      <dgm:spPr/>
      <dgm:t>
        <a:bodyPr/>
        <a:lstStyle/>
        <a:p>
          <a:r>
            <a:rPr lang="en-GB"/>
            <a:t>2.  Train the model  continuously suing the data entered</a:t>
          </a:r>
          <a:endParaRPr lang="en-US"/>
        </a:p>
      </dgm:t>
    </dgm:pt>
    <dgm:pt modelId="{9FEDF343-2923-46F8-95AD-4EE00783792B}" type="parTrans" cxnId="{DE3B53C3-CCFD-439D-9FE7-682711F03C9B}">
      <dgm:prSet/>
      <dgm:spPr/>
      <dgm:t>
        <a:bodyPr/>
        <a:lstStyle/>
        <a:p>
          <a:endParaRPr lang="en-US"/>
        </a:p>
      </dgm:t>
    </dgm:pt>
    <dgm:pt modelId="{99459246-12DA-468C-8C88-D28E9E5B2EC5}" type="sibTrans" cxnId="{DE3B53C3-CCFD-439D-9FE7-682711F03C9B}">
      <dgm:prSet/>
      <dgm:spPr/>
      <dgm:t>
        <a:bodyPr/>
        <a:lstStyle/>
        <a:p>
          <a:endParaRPr lang="en-US"/>
        </a:p>
      </dgm:t>
    </dgm:pt>
    <dgm:pt modelId="{040B6D33-5C1F-471F-9BEA-3A8A4235E424}">
      <dgm:prSet/>
      <dgm:spPr/>
      <dgm:t>
        <a:bodyPr/>
        <a:lstStyle/>
        <a:p>
          <a:r>
            <a:rPr lang="en-GB"/>
            <a:t>3.  Deploy bigger model  with libraries in Layers</a:t>
          </a:r>
          <a:endParaRPr lang="en-US"/>
        </a:p>
      </dgm:t>
    </dgm:pt>
    <dgm:pt modelId="{9060985A-0A0C-4D23-9370-DC3D9AE0DBA7}" type="parTrans" cxnId="{A988F8C4-5215-4DF3-A1FC-088CD2D1F302}">
      <dgm:prSet/>
      <dgm:spPr/>
      <dgm:t>
        <a:bodyPr/>
        <a:lstStyle/>
        <a:p>
          <a:endParaRPr lang="en-US"/>
        </a:p>
      </dgm:t>
    </dgm:pt>
    <dgm:pt modelId="{CC393F52-CCC7-41B3-B244-96C86905C1C0}" type="sibTrans" cxnId="{A988F8C4-5215-4DF3-A1FC-088CD2D1F302}">
      <dgm:prSet/>
      <dgm:spPr/>
      <dgm:t>
        <a:bodyPr/>
        <a:lstStyle/>
        <a:p>
          <a:endParaRPr lang="en-US"/>
        </a:p>
      </dgm:t>
    </dgm:pt>
    <dgm:pt modelId="{FFE8528F-60A5-4108-89E2-EF98A5A6AC67}">
      <dgm:prSet/>
      <dgm:spPr/>
      <dgm:t>
        <a:bodyPr/>
        <a:lstStyle/>
        <a:p>
          <a:r>
            <a:rPr lang="en-GB" dirty="0"/>
            <a:t>4. Try Sage Maker !! </a:t>
          </a:r>
          <a:endParaRPr lang="en-US" dirty="0"/>
        </a:p>
      </dgm:t>
    </dgm:pt>
    <dgm:pt modelId="{35E17A32-C624-4A98-A27D-34CFD1852D72}" type="parTrans" cxnId="{0CDF8B07-2761-4310-B240-E5069EF57695}">
      <dgm:prSet/>
      <dgm:spPr/>
      <dgm:t>
        <a:bodyPr/>
        <a:lstStyle/>
        <a:p>
          <a:endParaRPr lang="en-US"/>
        </a:p>
      </dgm:t>
    </dgm:pt>
    <dgm:pt modelId="{C8838F16-C48C-4E22-B718-BEC64B02034D}" type="sibTrans" cxnId="{0CDF8B07-2761-4310-B240-E5069EF57695}">
      <dgm:prSet/>
      <dgm:spPr/>
      <dgm:t>
        <a:bodyPr/>
        <a:lstStyle/>
        <a:p>
          <a:endParaRPr lang="en-US"/>
        </a:p>
      </dgm:t>
    </dgm:pt>
    <dgm:pt modelId="{93D18070-23E2-434F-B29B-043C24626F4A}" type="pres">
      <dgm:prSet presAssocID="{8385284F-9254-4DC7-BC59-8868259F1710}" presName="root" presStyleCnt="0">
        <dgm:presLayoutVars>
          <dgm:dir/>
          <dgm:resizeHandles val="exact"/>
        </dgm:presLayoutVars>
      </dgm:prSet>
      <dgm:spPr/>
    </dgm:pt>
    <dgm:pt modelId="{9508EF3F-F261-4074-B6C8-D33E7A7614AB}" type="pres">
      <dgm:prSet presAssocID="{8385284F-9254-4DC7-BC59-8868259F1710}" presName="container" presStyleCnt="0">
        <dgm:presLayoutVars>
          <dgm:dir/>
          <dgm:resizeHandles val="exact"/>
        </dgm:presLayoutVars>
      </dgm:prSet>
      <dgm:spPr/>
    </dgm:pt>
    <dgm:pt modelId="{58944C0B-CB51-4D10-AD4F-65E142D2A783}" type="pres">
      <dgm:prSet presAssocID="{D8E52839-B4E2-43A9-A2CE-D0D2A73422C8}" presName="compNode" presStyleCnt="0"/>
      <dgm:spPr/>
    </dgm:pt>
    <dgm:pt modelId="{4F0C9698-D6C8-4483-9B7A-AE90D7DE08B4}" type="pres">
      <dgm:prSet presAssocID="{D8E52839-B4E2-43A9-A2CE-D0D2A73422C8}" presName="iconBgRect" presStyleLbl="bgShp" presStyleIdx="0" presStyleCnt="4"/>
      <dgm:spPr/>
    </dgm:pt>
    <dgm:pt modelId="{298926CC-49D4-4593-88B9-DF3306702624}" type="pres">
      <dgm:prSet presAssocID="{D8E52839-B4E2-43A9-A2CE-D0D2A73422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AFE7430-8F99-4F8C-B54F-73D1E93B1D8C}" type="pres">
      <dgm:prSet presAssocID="{D8E52839-B4E2-43A9-A2CE-D0D2A73422C8}" presName="spaceRect" presStyleCnt="0"/>
      <dgm:spPr/>
    </dgm:pt>
    <dgm:pt modelId="{7C7FC7BB-2868-4B5F-92A2-C95DA7D3AFDE}" type="pres">
      <dgm:prSet presAssocID="{D8E52839-B4E2-43A9-A2CE-D0D2A73422C8}" presName="textRect" presStyleLbl="revTx" presStyleIdx="0" presStyleCnt="4">
        <dgm:presLayoutVars>
          <dgm:chMax val="1"/>
          <dgm:chPref val="1"/>
        </dgm:presLayoutVars>
      </dgm:prSet>
      <dgm:spPr/>
    </dgm:pt>
    <dgm:pt modelId="{3E1F8BD4-49D8-4759-9BF7-2AFA9B1AE3C2}" type="pres">
      <dgm:prSet presAssocID="{B7A1C3C3-AC05-412A-9D21-1CB91478D40B}" presName="sibTrans" presStyleLbl="sibTrans2D1" presStyleIdx="0" presStyleCnt="0"/>
      <dgm:spPr/>
    </dgm:pt>
    <dgm:pt modelId="{071BC4ED-1D8D-4DC9-9D10-7AFBF155AE20}" type="pres">
      <dgm:prSet presAssocID="{68DA0C03-257D-43DF-A18E-AF25FDDA4190}" presName="compNode" presStyleCnt="0"/>
      <dgm:spPr/>
    </dgm:pt>
    <dgm:pt modelId="{A481251D-F6B6-4AAF-96F3-16BF1D9573E9}" type="pres">
      <dgm:prSet presAssocID="{68DA0C03-257D-43DF-A18E-AF25FDDA4190}" presName="iconBgRect" presStyleLbl="bgShp" presStyleIdx="1" presStyleCnt="4"/>
      <dgm:spPr/>
    </dgm:pt>
    <dgm:pt modelId="{9D3EBC18-6EAA-47A7-897D-03017A5968C7}" type="pres">
      <dgm:prSet presAssocID="{68DA0C03-257D-43DF-A18E-AF25FDDA419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rCode1"/>
        </a:ext>
      </dgm:extLst>
    </dgm:pt>
    <dgm:pt modelId="{9B9F9AB3-B598-4212-AE04-BD68CF557A02}" type="pres">
      <dgm:prSet presAssocID="{68DA0C03-257D-43DF-A18E-AF25FDDA4190}" presName="spaceRect" presStyleCnt="0"/>
      <dgm:spPr/>
    </dgm:pt>
    <dgm:pt modelId="{0142021E-3CCC-4B2B-85EA-CE79E9D2F828}" type="pres">
      <dgm:prSet presAssocID="{68DA0C03-257D-43DF-A18E-AF25FDDA4190}" presName="textRect" presStyleLbl="revTx" presStyleIdx="1" presStyleCnt="4">
        <dgm:presLayoutVars>
          <dgm:chMax val="1"/>
          <dgm:chPref val="1"/>
        </dgm:presLayoutVars>
      </dgm:prSet>
      <dgm:spPr/>
    </dgm:pt>
    <dgm:pt modelId="{FCA02F18-900E-4D6F-A670-AD697C2CA983}" type="pres">
      <dgm:prSet presAssocID="{99459246-12DA-468C-8C88-D28E9E5B2EC5}" presName="sibTrans" presStyleLbl="sibTrans2D1" presStyleIdx="0" presStyleCnt="0"/>
      <dgm:spPr/>
    </dgm:pt>
    <dgm:pt modelId="{9E2739D6-CF39-499A-BA15-914BEC7C74BF}" type="pres">
      <dgm:prSet presAssocID="{040B6D33-5C1F-471F-9BEA-3A8A4235E424}" presName="compNode" presStyleCnt="0"/>
      <dgm:spPr/>
    </dgm:pt>
    <dgm:pt modelId="{3FBE3039-42AF-4E22-9F47-3FE884F1B0D5}" type="pres">
      <dgm:prSet presAssocID="{040B6D33-5C1F-471F-9BEA-3A8A4235E424}" presName="iconBgRect" presStyleLbl="bgShp" presStyleIdx="2" presStyleCnt="4"/>
      <dgm:spPr/>
    </dgm:pt>
    <dgm:pt modelId="{7F21A301-CB93-4EDC-AB75-9BBD98A11552}" type="pres">
      <dgm:prSet presAssocID="{040B6D33-5C1F-471F-9BEA-3A8A4235E4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asInPod"/>
        </a:ext>
      </dgm:extLst>
    </dgm:pt>
    <dgm:pt modelId="{D8DBDDED-6DE3-4B1D-8A47-2CADD98D49BC}" type="pres">
      <dgm:prSet presAssocID="{040B6D33-5C1F-471F-9BEA-3A8A4235E424}" presName="spaceRect" presStyleCnt="0"/>
      <dgm:spPr/>
    </dgm:pt>
    <dgm:pt modelId="{96092AF4-2F7A-4C60-880D-35A115650DE5}" type="pres">
      <dgm:prSet presAssocID="{040B6D33-5C1F-471F-9BEA-3A8A4235E424}" presName="textRect" presStyleLbl="revTx" presStyleIdx="2" presStyleCnt="4">
        <dgm:presLayoutVars>
          <dgm:chMax val="1"/>
          <dgm:chPref val="1"/>
        </dgm:presLayoutVars>
      </dgm:prSet>
      <dgm:spPr/>
    </dgm:pt>
    <dgm:pt modelId="{FFE681E7-97EF-4DCE-92B1-1D73AC6540DD}" type="pres">
      <dgm:prSet presAssocID="{CC393F52-CCC7-41B3-B244-96C86905C1C0}" presName="sibTrans" presStyleLbl="sibTrans2D1" presStyleIdx="0" presStyleCnt="0"/>
      <dgm:spPr/>
    </dgm:pt>
    <dgm:pt modelId="{F0617108-A3B9-4ABF-ABFD-114161F3CCEB}" type="pres">
      <dgm:prSet presAssocID="{FFE8528F-60A5-4108-89E2-EF98A5A6AC67}" presName="compNode" presStyleCnt="0"/>
      <dgm:spPr/>
    </dgm:pt>
    <dgm:pt modelId="{EFC65249-2780-4EA9-9670-056A5CB0FCDC}" type="pres">
      <dgm:prSet presAssocID="{FFE8528F-60A5-4108-89E2-EF98A5A6AC67}" presName="iconBgRect" presStyleLbl="bgShp" presStyleIdx="3" presStyleCnt="4"/>
      <dgm:spPr/>
    </dgm:pt>
    <dgm:pt modelId="{0EC43677-92FC-45F5-885B-912D9324FE3C}" type="pres">
      <dgm:prSet presAssocID="{FFE8528F-60A5-4108-89E2-EF98A5A6AC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61753A8-59C8-4A37-961F-723437222C82}" type="pres">
      <dgm:prSet presAssocID="{FFE8528F-60A5-4108-89E2-EF98A5A6AC67}" presName="spaceRect" presStyleCnt="0"/>
      <dgm:spPr/>
    </dgm:pt>
    <dgm:pt modelId="{83EDDFC9-DB00-4FB4-986B-0F48164F3F99}" type="pres">
      <dgm:prSet presAssocID="{FFE8528F-60A5-4108-89E2-EF98A5A6AC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DF8B07-2761-4310-B240-E5069EF57695}" srcId="{8385284F-9254-4DC7-BC59-8868259F1710}" destId="{FFE8528F-60A5-4108-89E2-EF98A5A6AC67}" srcOrd="3" destOrd="0" parTransId="{35E17A32-C624-4A98-A27D-34CFD1852D72}" sibTransId="{C8838F16-C48C-4E22-B718-BEC64B02034D}"/>
    <dgm:cxn modelId="{596CB520-950D-45CF-9F0C-57782E84A284}" type="presOf" srcId="{99459246-12DA-468C-8C88-D28E9E5B2EC5}" destId="{FCA02F18-900E-4D6F-A670-AD697C2CA983}" srcOrd="0" destOrd="0" presId="urn:microsoft.com/office/officeart/2018/2/layout/IconCircleList"/>
    <dgm:cxn modelId="{501B163B-E65F-47BA-BC3C-56FE904C412C}" type="presOf" srcId="{D8E52839-B4E2-43A9-A2CE-D0D2A73422C8}" destId="{7C7FC7BB-2868-4B5F-92A2-C95DA7D3AFDE}" srcOrd="0" destOrd="0" presId="urn:microsoft.com/office/officeart/2018/2/layout/IconCircleList"/>
    <dgm:cxn modelId="{6AE0C944-B155-474C-9835-E3AAD48AE2C5}" srcId="{8385284F-9254-4DC7-BC59-8868259F1710}" destId="{D8E52839-B4E2-43A9-A2CE-D0D2A73422C8}" srcOrd="0" destOrd="0" parTransId="{198547B5-5357-40AC-BFCF-BAA3B2DE1166}" sibTransId="{B7A1C3C3-AC05-412A-9D21-1CB91478D40B}"/>
    <dgm:cxn modelId="{BF5F6F82-308F-4B30-B64A-D2DC1B618812}" type="presOf" srcId="{040B6D33-5C1F-471F-9BEA-3A8A4235E424}" destId="{96092AF4-2F7A-4C60-880D-35A115650DE5}" srcOrd="0" destOrd="0" presId="urn:microsoft.com/office/officeart/2018/2/layout/IconCircleList"/>
    <dgm:cxn modelId="{8B38F8A2-3D44-48F9-BDE3-D98ED31505FD}" type="presOf" srcId="{68DA0C03-257D-43DF-A18E-AF25FDDA4190}" destId="{0142021E-3CCC-4B2B-85EA-CE79E9D2F828}" srcOrd="0" destOrd="0" presId="urn:microsoft.com/office/officeart/2018/2/layout/IconCircleList"/>
    <dgm:cxn modelId="{37400EAF-DE87-4E58-85CF-87FA6FF12802}" type="presOf" srcId="{8385284F-9254-4DC7-BC59-8868259F1710}" destId="{93D18070-23E2-434F-B29B-043C24626F4A}" srcOrd="0" destOrd="0" presId="urn:microsoft.com/office/officeart/2018/2/layout/IconCircleList"/>
    <dgm:cxn modelId="{700651AF-3F13-4899-96A8-4E1D99C2E098}" type="presOf" srcId="{FFE8528F-60A5-4108-89E2-EF98A5A6AC67}" destId="{83EDDFC9-DB00-4FB4-986B-0F48164F3F99}" srcOrd="0" destOrd="0" presId="urn:microsoft.com/office/officeart/2018/2/layout/IconCircleList"/>
    <dgm:cxn modelId="{B8CC5FB4-0161-4F84-8D3D-5BD484700FDF}" type="presOf" srcId="{CC393F52-CCC7-41B3-B244-96C86905C1C0}" destId="{FFE681E7-97EF-4DCE-92B1-1D73AC6540DD}" srcOrd="0" destOrd="0" presId="urn:microsoft.com/office/officeart/2018/2/layout/IconCircleList"/>
    <dgm:cxn modelId="{DE3B53C3-CCFD-439D-9FE7-682711F03C9B}" srcId="{8385284F-9254-4DC7-BC59-8868259F1710}" destId="{68DA0C03-257D-43DF-A18E-AF25FDDA4190}" srcOrd="1" destOrd="0" parTransId="{9FEDF343-2923-46F8-95AD-4EE00783792B}" sibTransId="{99459246-12DA-468C-8C88-D28E9E5B2EC5}"/>
    <dgm:cxn modelId="{A988F8C4-5215-4DF3-A1FC-088CD2D1F302}" srcId="{8385284F-9254-4DC7-BC59-8868259F1710}" destId="{040B6D33-5C1F-471F-9BEA-3A8A4235E424}" srcOrd="2" destOrd="0" parTransId="{9060985A-0A0C-4D23-9370-DC3D9AE0DBA7}" sibTransId="{CC393F52-CCC7-41B3-B244-96C86905C1C0}"/>
    <dgm:cxn modelId="{239F00DB-67B4-4940-BB3B-74F4A5235743}" type="presOf" srcId="{B7A1C3C3-AC05-412A-9D21-1CB91478D40B}" destId="{3E1F8BD4-49D8-4759-9BF7-2AFA9B1AE3C2}" srcOrd="0" destOrd="0" presId="urn:microsoft.com/office/officeart/2018/2/layout/IconCircleList"/>
    <dgm:cxn modelId="{C402021C-4C3F-44DD-B96D-B91921F65A0B}" type="presParOf" srcId="{93D18070-23E2-434F-B29B-043C24626F4A}" destId="{9508EF3F-F261-4074-B6C8-D33E7A7614AB}" srcOrd="0" destOrd="0" presId="urn:microsoft.com/office/officeart/2018/2/layout/IconCircleList"/>
    <dgm:cxn modelId="{A4BFB41A-7762-4FC7-8BB0-707CE79B45F1}" type="presParOf" srcId="{9508EF3F-F261-4074-B6C8-D33E7A7614AB}" destId="{58944C0B-CB51-4D10-AD4F-65E142D2A783}" srcOrd="0" destOrd="0" presId="urn:microsoft.com/office/officeart/2018/2/layout/IconCircleList"/>
    <dgm:cxn modelId="{D26B618B-D2CC-48B5-807B-557EDC723678}" type="presParOf" srcId="{58944C0B-CB51-4D10-AD4F-65E142D2A783}" destId="{4F0C9698-D6C8-4483-9B7A-AE90D7DE08B4}" srcOrd="0" destOrd="0" presId="urn:microsoft.com/office/officeart/2018/2/layout/IconCircleList"/>
    <dgm:cxn modelId="{88F36A98-9928-4533-B3BA-319F2B8A8876}" type="presParOf" srcId="{58944C0B-CB51-4D10-AD4F-65E142D2A783}" destId="{298926CC-49D4-4593-88B9-DF3306702624}" srcOrd="1" destOrd="0" presId="urn:microsoft.com/office/officeart/2018/2/layout/IconCircleList"/>
    <dgm:cxn modelId="{A4C0912E-5959-48BE-ABEC-5F44E8D5B790}" type="presParOf" srcId="{58944C0B-CB51-4D10-AD4F-65E142D2A783}" destId="{5AFE7430-8F99-4F8C-B54F-73D1E93B1D8C}" srcOrd="2" destOrd="0" presId="urn:microsoft.com/office/officeart/2018/2/layout/IconCircleList"/>
    <dgm:cxn modelId="{3961F332-A067-421B-B6AD-54B9F2621035}" type="presParOf" srcId="{58944C0B-CB51-4D10-AD4F-65E142D2A783}" destId="{7C7FC7BB-2868-4B5F-92A2-C95DA7D3AFDE}" srcOrd="3" destOrd="0" presId="urn:microsoft.com/office/officeart/2018/2/layout/IconCircleList"/>
    <dgm:cxn modelId="{99A7CF6B-A06F-4F07-896B-0F18B0FB3100}" type="presParOf" srcId="{9508EF3F-F261-4074-B6C8-D33E7A7614AB}" destId="{3E1F8BD4-49D8-4759-9BF7-2AFA9B1AE3C2}" srcOrd="1" destOrd="0" presId="urn:microsoft.com/office/officeart/2018/2/layout/IconCircleList"/>
    <dgm:cxn modelId="{CBBD83B7-DA6E-4E9E-AA1D-256269518212}" type="presParOf" srcId="{9508EF3F-F261-4074-B6C8-D33E7A7614AB}" destId="{071BC4ED-1D8D-4DC9-9D10-7AFBF155AE20}" srcOrd="2" destOrd="0" presId="urn:microsoft.com/office/officeart/2018/2/layout/IconCircleList"/>
    <dgm:cxn modelId="{69DC096C-9EDA-400B-8452-3A13E302BA54}" type="presParOf" srcId="{071BC4ED-1D8D-4DC9-9D10-7AFBF155AE20}" destId="{A481251D-F6B6-4AAF-96F3-16BF1D9573E9}" srcOrd="0" destOrd="0" presId="urn:microsoft.com/office/officeart/2018/2/layout/IconCircleList"/>
    <dgm:cxn modelId="{AF5134B9-804C-4407-9357-74684EC41422}" type="presParOf" srcId="{071BC4ED-1D8D-4DC9-9D10-7AFBF155AE20}" destId="{9D3EBC18-6EAA-47A7-897D-03017A5968C7}" srcOrd="1" destOrd="0" presId="urn:microsoft.com/office/officeart/2018/2/layout/IconCircleList"/>
    <dgm:cxn modelId="{14FEDE9E-32BE-410C-8AE9-8DB2F8AEC7E6}" type="presParOf" srcId="{071BC4ED-1D8D-4DC9-9D10-7AFBF155AE20}" destId="{9B9F9AB3-B598-4212-AE04-BD68CF557A02}" srcOrd="2" destOrd="0" presId="urn:microsoft.com/office/officeart/2018/2/layout/IconCircleList"/>
    <dgm:cxn modelId="{124E2249-55B5-4ECF-8396-DDF0BF6D7AEF}" type="presParOf" srcId="{071BC4ED-1D8D-4DC9-9D10-7AFBF155AE20}" destId="{0142021E-3CCC-4B2B-85EA-CE79E9D2F828}" srcOrd="3" destOrd="0" presId="urn:microsoft.com/office/officeart/2018/2/layout/IconCircleList"/>
    <dgm:cxn modelId="{AAE0CB3F-4E53-4953-8AEB-7B2B6B7D83F6}" type="presParOf" srcId="{9508EF3F-F261-4074-B6C8-D33E7A7614AB}" destId="{FCA02F18-900E-4D6F-A670-AD697C2CA983}" srcOrd="3" destOrd="0" presId="urn:microsoft.com/office/officeart/2018/2/layout/IconCircleList"/>
    <dgm:cxn modelId="{D4FF0323-4BFB-4934-8D17-FAD765AA7B7D}" type="presParOf" srcId="{9508EF3F-F261-4074-B6C8-D33E7A7614AB}" destId="{9E2739D6-CF39-499A-BA15-914BEC7C74BF}" srcOrd="4" destOrd="0" presId="urn:microsoft.com/office/officeart/2018/2/layout/IconCircleList"/>
    <dgm:cxn modelId="{9E39C33F-00DD-40F3-8148-16D5A9FB4F7A}" type="presParOf" srcId="{9E2739D6-CF39-499A-BA15-914BEC7C74BF}" destId="{3FBE3039-42AF-4E22-9F47-3FE884F1B0D5}" srcOrd="0" destOrd="0" presId="urn:microsoft.com/office/officeart/2018/2/layout/IconCircleList"/>
    <dgm:cxn modelId="{A328196C-8A76-4A5E-B039-279AE8FB7A0C}" type="presParOf" srcId="{9E2739D6-CF39-499A-BA15-914BEC7C74BF}" destId="{7F21A301-CB93-4EDC-AB75-9BBD98A11552}" srcOrd="1" destOrd="0" presId="urn:microsoft.com/office/officeart/2018/2/layout/IconCircleList"/>
    <dgm:cxn modelId="{118B4EAA-0675-4F41-9D63-3F245A7B78F5}" type="presParOf" srcId="{9E2739D6-CF39-499A-BA15-914BEC7C74BF}" destId="{D8DBDDED-6DE3-4B1D-8A47-2CADD98D49BC}" srcOrd="2" destOrd="0" presId="urn:microsoft.com/office/officeart/2018/2/layout/IconCircleList"/>
    <dgm:cxn modelId="{71F3470A-8708-4DBC-ADDA-5F3D8FC9BA6A}" type="presParOf" srcId="{9E2739D6-CF39-499A-BA15-914BEC7C74BF}" destId="{96092AF4-2F7A-4C60-880D-35A115650DE5}" srcOrd="3" destOrd="0" presId="urn:microsoft.com/office/officeart/2018/2/layout/IconCircleList"/>
    <dgm:cxn modelId="{67F5C4B8-D8CF-47DD-835B-68768C8A8F36}" type="presParOf" srcId="{9508EF3F-F261-4074-B6C8-D33E7A7614AB}" destId="{FFE681E7-97EF-4DCE-92B1-1D73AC6540DD}" srcOrd="5" destOrd="0" presId="urn:microsoft.com/office/officeart/2018/2/layout/IconCircleList"/>
    <dgm:cxn modelId="{5EA948A6-AF55-4FAD-A74E-95DCB0E47539}" type="presParOf" srcId="{9508EF3F-F261-4074-B6C8-D33E7A7614AB}" destId="{F0617108-A3B9-4ABF-ABFD-114161F3CCEB}" srcOrd="6" destOrd="0" presId="urn:microsoft.com/office/officeart/2018/2/layout/IconCircleList"/>
    <dgm:cxn modelId="{8862ACF5-B698-4CC1-A0FC-50F96E56FC6C}" type="presParOf" srcId="{F0617108-A3B9-4ABF-ABFD-114161F3CCEB}" destId="{EFC65249-2780-4EA9-9670-056A5CB0FCDC}" srcOrd="0" destOrd="0" presId="urn:microsoft.com/office/officeart/2018/2/layout/IconCircleList"/>
    <dgm:cxn modelId="{D1C0BC64-1C89-4BA9-9842-CF2249BF448E}" type="presParOf" srcId="{F0617108-A3B9-4ABF-ABFD-114161F3CCEB}" destId="{0EC43677-92FC-45F5-885B-912D9324FE3C}" srcOrd="1" destOrd="0" presId="urn:microsoft.com/office/officeart/2018/2/layout/IconCircleList"/>
    <dgm:cxn modelId="{4F2D6950-ED9E-4D4A-88C4-AFCF0D9E1FFE}" type="presParOf" srcId="{F0617108-A3B9-4ABF-ABFD-114161F3CCEB}" destId="{661753A8-59C8-4A37-961F-723437222C82}" srcOrd="2" destOrd="0" presId="urn:microsoft.com/office/officeart/2018/2/layout/IconCircleList"/>
    <dgm:cxn modelId="{2249CA45-8531-455F-8505-0BF6ACD1E8A7}" type="presParOf" srcId="{F0617108-A3B9-4ABF-ABFD-114161F3CCEB}" destId="{83EDDFC9-DB00-4FB4-986B-0F48164F3F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EB6DA-ED19-423A-A905-44093E172A24}">
      <dsp:nvSpPr>
        <dsp:cNvPr id="0" name=""/>
        <dsp:cNvSpPr/>
      </dsp:nvSpPr>
      <dsp:spPr>
        <a:xfrm>
          <a:off x="0" y="3345229"/>
          <a:ext cx="2514599" cy="4390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99568" rIns="178838" bIns="99568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 </a:t>
          </a:r>
          <a:endParaRPr lang="en-US" sz="1400" kern="1200" dirty="0"/>
        </a:p>
      </dsp:txBody>
      <dsp:txXfrm>
        <a:off x="0" y="3345229"/>
        <a:ext cx="2514599" cy="439059"/>
      </dsp:txXfrm>
    </dsp:sp>
    <dsp:sp modelId="{8551F125-829B-47CC-9401-1264CA9B7060}">
      <dsp:nvSpPr>
        <dsp:cNvPr id="0" name=""/>
        <dsp:cNvSpPr/>
      </dsp:nvSpPr>
      <dsp:spPr>
        <a:xfrm>
          <a:off x="2514599" y="3345229"/>
          <a:ext cx="7543800" cy="439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139700" rIns="153024" bIns="13970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View and send request from frontend </a:t>
          </a:r>
        </a:p>
      </dsp:txBody>
      <dsp:txXfrm>
        <a:off x="2514599" y="3345229"/>
        <a:ext cx="7543800" cy="439059"/>
      </dsp:txXfrm>
    </dsp:sp>
    <dsp:sp modelId="{579FB26E-D217-4CAF-94FE-01816EBEDAC7}">
      <dsp:nvSpPr>
        <dsp:cNvPr id="0" name=""/>
        <dsp:cNvSpPr/>
      </dsp:nvSpPr>
      <dsp:spPr>
        <a:xfrm rot="10800000">
          <a:off x="0" y="2676541"/>
          <a:ext cx="2514599" cy="6752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99568" rIns="178838" bIns="99568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Link</a:t>
          </a:r>
        </a:p>
      </dsp:txBody>
      <dsp:txXfrm rot="-10800000">
        <a:off x="0" y="2676541"/>
        <a:ext cx="2514599" cy="438927"/>
      </dsp:txXfrm>
    </dsp:sp>
    <dsp:sp modelId="{EEA71DB7-C901-42B7-8A1D-09D4B8F72E0B}">
      <dsp:nvSpPr>
        <dsp:cNvPr id="0" name=""/>
        <dsp:cNvSpPr/>
      </dsp:nvSpPr>
      <dsp:spPr>
        <a:xfrm>
          <a:off x="2514599" y="2676541"/>
          <a:ext cx="7543800" cy="4389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139700" rIns="153024" bIns="13970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Link </a:t>
          </a:r>
          <a:r>
            <a:rPr lang="en-US" sz="1100" kern="1200" dirty="0" err="1"/>
            <a:t>Api</a:t>
          </a:r>
          <a:r>
            <a:rPr lang="en-US" sz="1100" kern="1200" dirty="0"/>
            <a:t> to  pass the parameters by POST function </a:t>
          </a:r>
        </a:p>
      </dsp:txBody>
      <dsp:txXfrm>
        <a:off x="2514599" y="2676541"/>
        <a:ext cx="7543800" cy="438927"/>
      </dsp:txXfrm>
    </dsp:sp>
    <dsp:sp modelId="{5D742E0F-956E-4D83-91C3-32142F085C16}">
      <dsp:nvSpPr>
        <dsp:cNvPr id="0" name=""/>
        <dsp:cNvSpPr/>
      </dsp:nvSpPr>
      <dsp:spPr>
        <a:xfrm rot="10800000">
          <a:off x="0" y="2007854"/>
          <a:ext cx="2514599" cy="6752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99568" rIns="178838" bIns="99568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Upload</a:t>
          </a:r>
        </a:p>
      </dsp:txBody>
      <dsp:txXfrm rot="-10800000">
        <a:off x="0" y="2007854"/>
        <a:ext cx="2514599" cy="438927"/>
      </dsp:txXfrm>
    </dsp:sp>
    <dsp:sp modelId="{415BB06B-FB16-409A-B724-D040DF1C84C4}">
      <dsp:nvSpPr>
        <dsp:cNvPr id="0" name=""/>
        <dsp:cNvSpPr/>
      </dsp:nvSpPr>
      <dsp:spPr>
        <a:xfrm>
          <a:off x="2514599" y="2007854"/>
          <a:ext cx="7543800" cy="4389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139700" rIns="153024" bIns="13970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Upload pickled model in lambda in s3</a:t>
          </a:r>
        </a:p>
      </dsp:txBody>
      <dsp:txXfrm>
        <a:off x="2514599" y="2007854"/>
        <a:ext cx="7543800" cy="438927"/>
      </dsp:txXfrm>
    </dsp:sp>
    <dsp:sp modelId="{5772295A-5E42-4EF3-A2EA-29A7E0454ED3}">
      <dsp:nvSpPr>
        <dsp:cNvPr id="0" name=""/>
        <dsp:cNvSpPr/>
      </dsp:nvSpPr>
      <dsp:spPr>
        <a:xfrm rot="10800000">
          <a:off x="0" y="1339166"/>
          <a:ext cx="2514599" cy="6752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99568" rIns="178838" bIns="99568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</a:t>
          </a:r>
        </a:p>
      </dsp:txBody>
      <dsp:txXfrm rot="-10800000">
        <a:off x="0" y="1339166"/>
        <a:ext cx="2514599" cy="438927"/>
      </dsp:txXfrm>
    </dsp:sp>
    <dsp:sp modelId="{4549CFEB-87BE-430B-B542-3BC4F97CB192}">
      <dsp:nvSpPr>
        <dsp:cNvPr id="0" name=""/>
        <dsp:cNvSpPr/>
      </dsp:nvSpPr>
      <dsp:spPr>
        <a:xfrm>
          <a:off x="2514599" y="1339166"/>
          <a:ext cx="7543800" cy="4389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139700" rIns="153024" bIns="13970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S3 bucket </a:t>
          </a:r>
        </a:p>
      </dsp:txBody>
      <dsp:txXfrm>
        <a:off x="2514599" y="1339166"/>
        <a:ext cx="7543800" cy="438927"/>
      </dsp:txXfrm>
    </dsp:sp>
    <dsp:sp modelId="{E6C9250D-85C2-4E10-A270-66E1907FCD8D}">
      <dsp:nvSpPr>
        <dsp:cNvPr id="0" name=""/>
        <dsp:cNvSpPr/>
      </dsp:nvSpPr>
      <dsp:spPr>
        <a:xfrm rot="10800000">
          <a:off x="0" y="670478"/>
          <a:ext cx="2514599" cy="6752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99568" rIns="178838" bIns="99568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Store</a:t>
          </a:r>
        </a:p>
      </dsp:txBody>
      <dsp:txXfrm rot="-10800000">
        <a:off x="0" y="670478"/>
        <a:ext cx="2514599" cy="438927"/>
      </dsp:txXfrm>
    </dsp:sp>
    <dsp:sp modelId="{56ED9D75-F7AE-44A9-A247-B35C38A8D216}">
      <dsp:nvSpPr>
        <dsp:cNvPr id="0" name=""/>
        <dsp:cNvSpPr/>
      </dsp:nvSpPr>
      <dsp:spPr>
        <a:xfrm>
          <a:off x="2514599" y="670478"/>
          <a:ext cx="7543800" cy="4389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139700" rIns="153024" bIns="13970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 the model in byte stream format, save python object in pickle format</a:t>
          </a:r>
        </a:p>
      </dsp:txBody>
      <dsp:txXfrm>
        <a:off x="2514599" y="670478"/>
        <a:ext cx="7543800" cy="438927"/>
      </dsp:txXfrm>
    </dsp:sp>
    <dsp:sp modelId="{9F3A7DA1-8C60-4453-BABE-89B0EE56175E}">
      <dsp:nvSpPr>
        <dsp:cNvPr id="0" name=""/>
        <dsp:cNvSpPr/>
      </dsp:nvSpPr>
      <dsp:spPr>
        <a:xfrm rot="10800000">
          <a:off x="0" y="1790"/>
          <a:ext cx="2514599" cy="67527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838" tIns="99568" rIns="178838" bIns="99568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Train</a:t>
          </a:r>
        </a:p>
      </dsp:txBody>
      <dsp:txXfrm rot="-10800000">
        <a:off x="0" y="1790"/>
        <a:ext cx="2514599" cy="438927"/>
      </dsp:txXfrm>
    </dsp:sp>
    <dsp:sp modelId="{97867F9B-E991-47BC-B46C-2684339B4E18}">
      <dsp:nvSpPr>
        <dsp:cNvPr id="0" name=""/>
        <dsp:cNvSpPr/>
      </dsp:nvSpPr>
      <dsp:spPr>
        <a:xfrm>
          <a:off x="2514599" y="1790"/>
          <a:ext cx="7543800" cy="4389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4" tIns="139700" rIns="153024" bIns="13970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 a  model in a notebook</a:t>
          </a:r>
          <a:endParaRPr lang="en-US" sz="1100" kern="1200" dirty="0"/>
        </a:p>
      </dsp:txBody>
      <dsp:txXfrm>
        <a:off x="2514599" y="1790"/>
        <a:ext cx="7543800" cy="438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C9698-D6C8-4483-9B7A-AE90D7DE08B4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926CC-49D4-4593-88B9-DF3306702624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FC7BB-2868-4B5F-92A2-C95DA7D3AFDE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1. Create a  Secure User Login using Cloud front </a:t>
          </a:r>
          <a:endParaRPr lang="en-US" sz="2400" kern="1200"/>
        </a:p>
      </dsp:txBody>
      <dsp:txXfrm>
        <a:off x="1708430" y="275313"/>
        <a:ext cx="3054644" cy="1295909"/>
      </dsp:txXfrm>
    </dsp:sp>
    <dsp:sp modelId="{A481251D-F6B6-4AAF-96F3-16BF1D9573E9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EBC18-6EAA-47A7-897D-03017A5968C7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2021E-3CCC-4B2B-85EA-CE79E9D2F828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2.  Train the model  continuously suing the data entered</a:t>
          </a:r>
          <a:endParaRPr lang="en-US" sz="2400" kern="1200"/>
        </a:p>
      </dsp:txBody>
      <dsp:txXfrm>
        <a:off x="6868929" y="275313"/>
        <a:ext cx="3054644" cy="1295909"/>
      </dsp:txXfrm>
    </dsp:sp>
    <dsp:sp modelId="{3FBE3039-42AF-4E22-9F47-3FE884F1B0D5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1A301-CB93-4EDC-AB75-9BBD98A11552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92AF4-2F7A-4C60-880D-35A115650DE5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3.  Deploy bigger model  with libraries in Layers</a:t>
          </a:r>
          <a:endParaRPr lang="en-US" sz="2400" kern="1200"/>
        </a:p>
      </dsp:txBody>
      <dsp:txXfrm>
        <a:off x="1708430" y="2214856"/>
        <a:ext cx="3054644" cy="1295909"/>
      </dsp:txXfrm>
    </dsp:sp>
    <dsp:sp modelId="{EFC65249-2780-4EA9-9670-056A5CB0FCDC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43677-92FC-45F5-885B-912D9324FE3C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DDFC9-DB00-4FB4-986B-0F48164F3F99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4. Try Sage Maker !! </a:t>
          </a:r>
          <a:endParaRPr lang="en-US" sz="2400" kern="1200" dirty="0"/>
        </a:p>
      </dsp:txBody>
      <dsp:txXfrm>
        <a:off x="6868929" y="2214856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5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6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2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2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3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2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4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8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44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9" r:id="rId5"/>
    <p:sldLayoutId id="2147483743" r:id="rId6"/>
    <p:sldLayoutId id="2147483744" r:id="rId7"/>
    <p:sldLayoutId id="2147483745" r:id="rId8"/>
    <p:sldLayoutId id="2147483748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l.com/article/deploy-a-static-website-with-aws-s3-and-paw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aolobarbaglia.it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ko-model-deploy.s3.eu-west-2.amazonaws.com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44FB2-774C-4004-AFEE-470348CF4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GB" sz="7400"/>
              <a:t>Productising ML Models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8C082-D0D0-4287-B7F9-E23919316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GB"/>
              <a:t>Priya Basker</a:t>
            </a:r>
          </a:p>
          <a:p>
            <a:r>
              <a:rPr lang="en-GB"/>
              <a:t>September 2019</a:t>
            </a:r>
          </a:p>
          <a:p>
            <a:endParaRPr lang="en-GB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E7BC1E18-D0D8-4365-A4FC-0D87B5FC5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>
          <a:xfrm>
            <a:off x="643467" y="811632"/>
            <a:ext cx="5452532" cy="2399113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D322E091-B7F0-44FF-9E0A-07A9B527F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/>
        </p:blipFill>
        <p:spPr>
          <a:xfrm>
            <a:off x="643467" y="3795013"/>
            <a:ext cx="5452534" cy="2099225"/>
          </a:xfrm>
          <a:prstGeom prst="rect">
            <a:avLst/>
          </a:prstGeom>
        </p:spPr>
      </p:pic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1672A3B1-8EDA-4659-B988-1CE1EBCB0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9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A73AB-91FF-48BF-BBC4-98FA02E5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4400"/>
              <a:t>Working HTML front end</a:t>
            </a:r>
          </a:p>
        </p:txBody>
      </p:sp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3014-F21A-4BD7-91B2-C1444EEB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https://ko-model-deploy.s3.eu-west-2.amazonaws.com/index.html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54756-1837-4419-8B5D-C834FDFE2A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34" b="-1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040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6581-727E-451C-9C50-7EE0DBAF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Next Steps </a:t>
            </a:r>
            <a:endParaRPr lang="en-GB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475CA1F-E7B6-4FE9-9BB9-3CDEC81C4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78899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197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DFB6-F655-4F81-903A-239C4343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Architectural diagram</a:t>
            </a:r>
            <a:endParaRPr lang="en-GB" dirty="0"/>
          </a:p>
        </p:txBody>
      </p:sp>
      <p:pic>
        <p:nvPicPr>
          <p:cNvPr id="5" name="Content Placeholder 4" descr="A drawing of a face&#10;&#10;Description automatically generated">
            <a:extLst>
              <a:ext uri="{FF2B5EF4-FFF2-40B4-BE49-F238E27FC236}">
                <a16:creationId xmlns:a16="http://schemas.microsoft.com/office/drawing/2014/main" id="{25165DD5-1F4D-4439-AE95-3E76C91AB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263" y="2393156"/>
            <a:ext cx="8828314" cy="3083084"/>
          </a:xfrm>
        </p:spPr>
      </p:pic>
    </p:spTree>
    <p:extLst>
      <p:ext uri="{BB962C8B-B14F-4D97-AF65-F5344CB8AC3E}">
        <p14:creationId xmlns:p14="http://schemas.microsoft.com/office/powerpoint/2010/main" val="38784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2FA6-103D-40D0-A49E-5D5AD1A7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06A9-9EB6-411F-BB6B-F6B145EF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S3 bucket</a:t>
            </a:r>
          </a:p>
          <a:p>
            <a:r>
              <a:rPr lang="en-GB" dirty="0"/>
              <a:t>2. API Gateway</a:t>
            </a:r>
          </a:p>
          <a:p>
            <a:r>
              <a:rPr lang="en-GB" dirty="0"/>
              <a:t>3. Lambdas</a:t>
            </a:r>
          </a:p>
          <a:p>
            <a:r>
              <a:rPr lang="en-GB" dirty="0"/>
              <a:t>4. HTML Frontend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4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DE24-2FA4-4023-841D-A45D324D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/>
              <a:t>Steps involved </a:t>
            </a:r>
            <a:endParaRPr lang="en-GB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64A240F-8C0E-4177-B935-FFCA76938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0299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10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EAC4D-0665-4D83-97D0-DD7C377E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>
            <a:normAutofit/>
          </a:bodyPr>
          <a:lstStyle/>
          <a:p>
            <a:r>
              <a:rPr lang="en-GB" sz="4000"/>
              <a:t>Model</a:t>
            </a:r>
            <a:endParaRPr lang="en-GB" sz="4000" dirty="0"/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484AC-2438-4BDC-892C-DD6A2EB06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/>
          </a:bodyPr>
          <a:lstStyle/>
          <a:p>
            <a:endParaRPr lang="en-GB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46E89-F0FA-421E-AA4F-D9B8968095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" b="2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4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AC4D-0665-4D83-97D0-DD7C377E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S3 Bucket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385D9E-8829-4E32-8883-930129666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100" y="2108200"/>
            <a:ext cx="1004412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1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CE3E-929D-45B2-98A0-60F34E09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API Gateway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AC9583-2C4A-44C2-9783-ED84368D7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2264" y="1976437"/>
            <a:ext cx="2611798" cy="37607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09C9D0-1F0C-4F1D-A6E3-5FD083F03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76437"/>
            <a:ext cx="54102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23C1-6C3D-4090-9BE6-0655BE83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Lambda and Layers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F98FED-DFA0-428F-92F2-6FC2EFFA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508884"/>
            <a:ext cx="10058400" cy="29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2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23C1-6C3D-4090-9BE6-0655BE83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Lambda Code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F98FED-DFA0-428F-92F2-6FC2EFFA5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508884"/>
            <a:ext cx="10058400" cy="2959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C092F6-9782-476F-9BCD-509664E8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5688"/>
            <a:ext cx="12192000" cy="498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654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82441"/>
      </a:dk2>
      <a:lt2>
        <a:srgbClr val="E2E2E8"/>
      </a:lt2>
      <a:accent1>
        <a:srgbClr val="C3904D"/>
      </a:accent1>
      <a:accent2>
        <a:srgbClr val="A7A537"/>
      </a:accent2>
      <a:accent3>
        <a:srgbClr val="82AB43"/>
      </a:accent3>
      <a:accent4>
        <a:srgbClr val="3B69B1"/>
      </a:accent4>
      <a:accent5>
        <a:srgbClr val="504DC3"/>
      </a:accent5>
      <a:accent6>
        <a:srgbClr val="6F3BB1"/>
      </a:accent6>
      <a:hlink>
        <a:srgbClr val="6466CB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RetrospectVTI</vt:lpstr>
      <vt:lpstr>Productising ML Models </vt:lpstr>
      <vt:lpstr>Architectural diagram</vt:lpstr>
      <vt:lpstr>AWS Components</vt:lpstr>
      <vt:lpstr>Steps involved </vt:lpstr>
      <vt:lpstr>Model</vt:lpstr>
      <vt:lpstr>S3 Bucket</vt:lpstr>
      <vt:lpstr>API Gateway</vt:lpstr>
      <vt:lpstr>Lambda and Layers</vt:lpstr>
      <vt:lpstr>Lambda Code</vt:lpstr>
      <vt:lpstr>Working HTML front end</vt:lpstr>
      <vt:lpstr>Next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Productising ML Models</dc:title>
  <dc:creator>Shanmugapriya Basker</dc:creator>
  <cp:lastModifiedBy>Priya Basker</cp:lastModifiedBy>
  <cp:revision>2</cp:revision>
  <dcterms:created xsi:type="dcterms:W3CDTF">2019-09-30T09:42:54Z</dcterms:created>
  <dcterms:modified xsi:type="dcterms:W3CDTF">2019-10-07T07:40:47Z</dcterms:modified>
</cp:coreProperties>
</file>