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modernComment_149_23A7687C.xml" ContentType="application/vnd.ms-powerpoint.comment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  <p:sldMasterId id="2147483698" r:id="rId7"/>
  </p:sldMasterIdLst>
  <p:notesMasterIdLst>
    <p:notesMasterId r:id="rId28"/>
  </p:notesMasterIdLst>
  <p:handoutMasterIdLst>
    <p:handoutMasterId r:id="rId29"/>
  </p:handoutMasterIdLst>
  <p:sldIdLst>
    <p:sldId id="256" r:id="rId8"/>
    <p:sldId id="316" r:id="rId9"/>
    <p:sldId id="330" r:id="rId10"/>
    <p:sldId id="331" r:id="rId11"/>
    <p:sldId id="328" r:id="rId12"/>
    <p:sldId id="315" r:id="rId13"/>
    <p:sldId id="333" r:id="rId14"/>
    <p:sldId id="334" r:id="rId15"/>
    <p:sldId id="336" r:id="rId16"/>
    <p:sldId id="319" r:id="rId17"/>
    <p:sldId id="320" r:id="rId18"/>
    <p:sldId id="317" r:id="rId19"/>
    <p:sldId id="318" r:id="rId20"/>
    <p:sldId id="332" r:id="rId21"/>
    <p:sldId id="326" r:id="rId22"/>
    <p:sldId id="327" r:id="rId23"/>
    <p:sldId id="338" r:id="rId24"/>
    <p:sldId id="329" r:id="rId25"/>
    <p:sldId id="339" r:id="rId26"/>
    <p:sldId id="272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A81DCE-026A-AE5E-71DC-16D50BD94D78}" name="Kirill Pchelintsev" initials="KP" userId="S::kirill_pchelintsev@epam.com::3972c974-18b1-4b2b-848a-aeae62d85bf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Afanasiev" initials="NA" lastIdx="1" clrIdx="0">
    <p:extLst>
      <p:ext uri="{19B8F6BF-5375-455C-9EA6-DF929625EA0E}">
        <p15:presenceInfo xmlns:p15="http://schemas.microsoft.com/office/powerpoint/2012/main" userId="S::Nikita_Afanasiev@epam.com::cdd49e59-71c2-4807-bbd4-e07f0f14ecf0" providerId="AD"/>
      </p:ext>
    </p:extLst>
  </p:cmAuthor>
  <p:cmAuthor id="2" name="Aleksei Sokolov2" initials="AS" lastIdx="1" clrIdx="1">
    <p:extLst>
      <p:ext uri="{19B8F6BF-5375-455C-9EA6-DF929625EA0E}">
        <p15:presenceInfo xmlns:p15="http://schemas.microsoft.com/office/powerpoint/2012/main" userId="S::aleksei_sokolov2@epam.com::8ab60145-302d-424d-bb57-e0b263a031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5F5"/>
    <a:srgbClr val="FEFEFE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F4B49-E743-4451-BC87-48ABEA6E1B9A}" v="12" dt="2021-11-25T09:07:35.822"/>
    <p1510:client id="{092DFECA-438E-6A68-42FD-3E20AE30636B}" v="588" dt="2021-11-27T18:10:34.410"/>
    <p1510:client id="{273B7878-B0D1-4A59-862A-147FF51E5DB9}" v="81" dt="2021-09-10T14:45:33.945"/>
    <p1510:client id="{3723720C-980C-49A3-86D9-9B9DF6CB654F}" v="240" dt="2021-11-25T08:57:50.665"/>
    <p1510:client id="{7031C733-FF1A-4709-969D-FA405D8FF70F}" v="1" dt="2021-11-25T03:21:05.241"/>
    <p1510:client id="{7086EB65-67D9-41EA-9825-B839791CBE5B}" v="1071" dt="2021-09-10T14:38:10.369"/>
    <p1510:client id="{71255563-3791-455F-92A2-4A8FF806419A}" v="113" dt="2021-09-10T15:06:20.868"/>
    <p1510:client id="{7DBE0D3E-DF8B-4617-8D5F-5CB71B0CE643}" v="3" dt="2021-11-16T09:44:33.877"/>
    <p1510:client id="{9CDA5B9D-B1AE-ACC7-99EF-5811FBF7310D}" v="3" dt="2021-12-02T14:30:37.694"/>
    <p1510:client id="{AF123539-0758-4747-9CE8-E0CCC114EDD4}" v="40" dt="2021-09-10T13:12:28.568"/>
    <p1510:client id="{B1BA4726-E44B-42BC-AB8A-CECA0541943A}" v="1248" dt="2021-11-25T20:06:01.347"/>
    <p1510:client id="{E62ADC11-367F-3F7C-8C1C-C2A820BCDE04}" v="25" dt="2021-12-02T16:26:03.981"/>
    <p1510:client id="{FC911C23-A6AC-4EB0-B64F-54C9B50A001D}" v="2" dt="2021-11-14T17:21:16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slav Zlepko" userId="S::vladislav_zlepko@epam.com::219df2f9-d709-4bae-b896-76e9ac1fbf50" providerId="AD" clId="Web-{7031C733-FF1A-4709-969D-FA405D8FF70F}"/>
    <pc:docChg chg="addSld">
      <pc:chgData name="Vladislav Zlepko" userId="S::vladislav_zlepko@epam.com::219df2f9-d709-4bae-b896-76e9ac1fbf50" providerId="AD" clId="Web-{7031C733-FF1A-4709-969D-FA405D8FF70F}" dt="2021-11-25T03:21:05.241" v="0"/>
      <pc:docMkLst>
        <pc:docMk/>
      </pc:docMkLst>
      <pc:sldChg chg="new">
        <pc:chgData name="Vladislav Zlepko" userId="S::vladislav_zlepko@epam.com::219df2f9-d709-4bae-b896-76e9ac1fbf50" providerId="AD" clId="Web-{7031C733-FF1A-4709-969D-FA405D8FF70F}" dt="2021-11-25T03:21:05.241" v="0"/>
        <pc:sldMkLst>
          <pc:docMk/>
          <pc:sldMk cId="3939910280" sldId="333"/>
        </pc:sldMkLst>
      </pc:sldChg>
    </pc:docChg>
  </pc:docChgLst>
  <pc:docChgLst>
    <pc:chgData name="Vladislav Zlepko" userId="S::vladislav_zlepko@epam.com::219df2f9-d709-4bae-b896-76e9ac1fbf50" providerId="AD" clId="Web-{008F4B49-E743-4451-BC87-48ABEA6E1B9A}"/>
    <pc:docChg chg="modSld">
      <pc:chgData name="Vladislav Zlepko" userId="S::vladislav_zlepko@epam.com::219df2f9-d709-4bae-b896-76e9ac1fbf50" providerId="AD" clId="Web-{008F4B49-E743-4451-BC87-48ABEA6E1B9A}" dt="2021-11-25T09:07:35.822" v="9" actId="20577"/>
      <pc:docMkLst>
        <pc:docMk/>
      </pc:docMkLst>
      <pc:sldChg chg="addSp delSp modSp">
        <pc:chgData name="Vladislav Zlepko" userId="S::vladislav_zlepko@epam.com::219df2f9-d709-4bae-b896-76e9ac1fbf50" providerId="AD" clId="Web-{008F4B49-E743-4451-BC87-48ABEA6E1B9A}" dt="2021-11-25T09:07:35.822" v="9" actId="20577"/>
        <pc:sldMkLst>
          <pc:docMk/>
          <pc:sldMk cId="336664851" sldId="334"/>
        </pc:sldMkLst>
        <pc:spChg chg="mod">
          <ac:chgData name="Vladislav Zlepko" userId="S::vladislav_zlepko@epam.com::219df2f9-d709-4bae-b896-76e9ac1fbf50" providerId="AD" clId="Web-{008F4B49-E743-4451-BC87-48ABEA6E1B9A}" dt="2021-11-25T09:07:35.822" v="9" actId="20577"/>
          <ac:spMkLst>
            <pc:docMk/>
            <pc:sldMk cId="336664851" sldId="334"/>
            <ac:spMk id="3" creationId="{692D2C91-9F86-4985-8A35-B50F685B4EF7}"/>
          </ac:spMkLst>
        </pc:spChg>
        <pc:picChg chg="add del mod">
          <ac:chgData name="Vladislav Zlepko" userId="S::vladislav_zlepko@epam.com::219df2f9-d709-4bae-b896-76e9ac1fbf50" providerId="AD" clId="Web-{008F4B49-E743-4451-BC87-48ABEA6E1B9A}" dt="2021-11-25T09:02:30.927" v="4"/>
          <ac:picMkLst>
            <pc:docMk/>
            <pc:sldMk cId="336664851" sldId="334"/>
            <ac:picMk id="4" creationId="{F1334405-CF52-4ED1-8E86-DA8899BE8DAD}"/>
          </ac:picMkLst>
        </pc:picChg>
        <pc:picChg chg="add del mod">
          <ac:chgData name="Vladislav Zlepko" userId="S::vladislav_zlepko@epam.com::219df2f9-d709-4bae-b896-76e9ac1fbf50" providerId="AD" clId="Web-{008F4B49-E743-4451-BC87-48ABEA6E1B9A}" dt="2021-11-25T09:02:40.849" v="6"/>
          <ac:picMkLst>
            <pc:docMk/>
            <pc:sldMk cId="336664851" sldId="334"/>
            <ac:picMk id="6" creationId="{834CD206-579D-4BCF-8F95-3711BBF79715}"/>
          </ac:picMkLst>
        </pc:picChg>
      </pc:sldChg>
    </pc:docChg>
  </pc:docChgLst>
  <pc:docChgLst>
    <pc:chgData name="Vladislav Zlepko" userId="S::vladislav_zlepko@epam.com::219df2f9-d709-4bae-b896-76e9ac1fbf50" providerId="AD" clId="Web-{3723720C-980C-49A3-86D9-9B9DF6CB654F}"/>
    <pc:docChg chg="addSld modSld">
      <pc:chgData name="Vladislav Zlepko" userId="S::vladislav_zlepko@epam.com::219df2f9-d709-4bae-b896-76e9ac1fbf50" providerId="AD" clId="Web-{3723720C-980C-49A3-86D9-9B9DF6CB654F}" dt="2021-11-25T08:57:50.665" v="237" actId="20577"/>
      <pc:docMkLst>
        <pc:docMk/>
      </pc:docMkLst>
      <pc:sldChg chg="mod modShow">
        <pc:chgData name="Vladislav Zlepko" userId="S::vladislav_zlepko@epam.com::219df2f9-d709-4bae-b896-76e9ac1fbf50" providerId="AD" clId="Web-{3723720C-980C-49A3-86D9-9B9DF6CB654F}" dt="2021-11-25T07:52:00.378" v="0"/>
        <pc:sldMkLst>
          <pc:docMk/>
          <pc:sldMk cId="1487719003" sldId="323"/>
        </pc:sldMkLst>
      </pc:sldChg>
      <pc:sldChg chg="delSp modSp">
        <pc:chgData name="Vladislav Zlepko" userId="S::vladislav_zlepko@epam.com::219df2f9-d709-4bae-b896-76e9ac1fbf50" providerId="AD" clId="Web-{3723720C-980C-49A3-86D9-9B9DF6CB654F}" dt="2021-11-25T08:56:46.413" v="207" actId="20577"/>
        <pc:sldMkLst>
          <pc:docMk/>
          <pc:sldMk cId="3939910280" sldId="333"/>
        </pc:sldMkLst>
        <pc:spChg chg="mod">
          <ac:chgData name="Vladislav Zlepko" userId="S::vladislav_zlepko@epam.com::219df2f9-d709-4bae-b896-76e9ac1fbf50" providerId="AD" clId="Web-{3723720C-980C-49A3-86D9-9B9DF6CB654F}" dt="2021-11-25T08:05:05.863" v="195" actId="20577"/>
          <ac:spMkLst>
            <pc:docMk/>
            <pc:sldMk cId="3939910280" sldId="333"/>
            <ac:spMk id="2" creationId="{6CEF158B-B038-41D6-90E9-E7BA86018C9B}"/>
          </ac:spMkLst>
        </pc:spChg>
        <pc:spChg chg="mod">
          <ac:chgData name="Vladislav Zlepko" userId="S::vladislav_zlepko@epam.com::219df2f9-d709-4bae-b896-76e9ac1fbf50" providerId="AD" clId="Web-{3723720C-980C-49A3-86D9-9B9DF6CB654F}" dt="2021-11-25T08:56:46.413" v="207" actId="20577"/>
          <ac:spMkLst>
            <pc:docMk/>
            <pc:sldMk cId="3939910280" sldId="333"/>
            <ac:spMk id="3" creationId="{692D2C91-9F86-4985-8A35-B50F685B4EF7}"/>
          </ac:spMkLst>
        </pc:spChg>
        <pc:spChg chg="del">
          <ac:chgData name="Vladislav Zlepko" userId="S::vladislav_zlepko@epam.com::219df2f9-d709-4bae-b896-76e9ac1fbf50" providerId="AD" clId="Web-{3723720C-980C-49A3-86D9-9B9DF6CB654F}" dt="2021-11-25T07:56:18.008" v="76"/>
          <ac:spMkLst>
            <pc:docMk/>
            <pc:sldMk cId="3939910280" sldId="333"/>
            <ac:spMk id="4" creationId="{B4AD3AFF-E43B-499E-B9BC-98B29B479B6D}"/>
          </ac:spMkLst>
        </pc:spChg>
      </pc:sldChg>
      <pc:sldChg chg="modSp add replId">
        <pc:chgData name="Vladislav Zlepko" userId="S::vladislav_zlepko@epam.com::219df2f9-d709-4bae-b896-76e9ac1fbf50" providerId="AD" clId="Web-{3723720C-980C-49A3-86D9-9B9DF6CB654F}" dt="2021-11-25T08:57:50.665" v="237" actId="20577"/>
        <pc:sldMkLst>
          <pc:docMk/>
          <pc:sldMk cId="336664851" sldId="334"/>
        </pc:sldMkLst>
        <pc:spChg chg="mod">
          <ac:chgData name="Vladislav Zlepko" userId="S::vladislav_zlepko@epam.com::219df2f9-d709-4bae-b896-76e9ac1fbf50" providerId="AD" clId="Web-{3723720C-980C-49A3-86D9-9B9DF6CB654F}" dt="2021-11-25T08:57:50.665" v="237" actId="20577"/>
          <ac:spMkLst>
            <pc:docMk/>
            <pc:sldMk cId="336664851" sldId="334"/>
            <ac:spMk id="3" creationId="{692D2C91-9F86-4985-8A35-B50F685B4EF7}"/>
          </ac:spMkLst>
        </pc:spChg>
      </pc:sldChg>
    </pc:docChg>
  </pc:docChgLst>
  <pc:docChgLst>
    <pc:chgData name="Vladislav Zlepko" userId="S::vladislav_zlepko@epam.com::219df2f9-d709-4bae-b896-76e9ac1fbf50" providerId="AD" clId="Web-{B1BA4726-E44B-42BC-AB8A-CECA0541943A}"/>
    <pc:docChg chg="addSld delSld modSld sldOrd">
      <pc:chgData name="Vladislav Zlepko" userId="S::vladislav_zlepko@epam.com::219df2f9-d709-4bae-b896-76e9ac1fbf50" providerId="AD" clId="Web-{B1BA4726-E44B-42BC-AB8A-CECA0541943A}" dt="2021-11-25T20:07:02.974" v="2250"/>
      <pc:docMkLst>
        <pc:docMk/>
      </pc:docMkLst>
      <pc:sldChg chg="ord">
        <pc:chgData name="Vladislav Zlepko" userId="S::vladislav_zlepko@epam.com::219df2f9-d709-4bae-b896-76e9ac1fbf50" providerId="AD" clId="Web-{B1BA4726-E44B-42BC-AB8A-CECA0541943A}" dt="2021-11-25T19:45:56.156" v="1491"/>
        <pc:sldMkLst>
          <pc:docMk/>
          <pc:sldMk cId="269293125" sldId="321"/>
        </pc:sldMkLst>
      </pc:sldChg>
      <pc:sldChg chg="ord">
        <pc:chgData name="Vladislav Zlepko" userId="S::vladislav_zlepko@epam.com::219df2f9-d709-4bae-b896-76e9ac1fbf50" providerId="AD" clId="Web-{B1BA4726-E44B-42BC-AB8A-CECA0541943A}" dt="2021-11-25T19:45:47.843" v="1490"/>
        <pc:sldMkLst>
          <pc:docMk/>
          <pc:sldMk cId="2787686181" sldId="322"/>
        </pc:sldMkLst>
      </pc:sldChg>
      <pc:sldChg chg="ord">
        <pc:chgData name="Vladislav Zlepko" userId="S::vladislav_zlepko@epam.com::219df2f9-d709-4bae-b896-76e9ac1fbf50" providerId="AD" clId="Web-{B1BA4726-E44B-42BC-AB8A-CECA0541943A}" dt="2021-11-25T19:45:27.327" v="1487"/>
        <pc:sldMkLst>
          <pc:docMk/>
          <pc:sldMk cId="1487719003" sldId="323"/>
        </pc:sldMkLst>
      </pc:sldChg>
      <pc:sldChg chg="ord">
        <pc:chgData name="Vladislav Zlepko" userId="S::vladislav_zlepko@epam.com::219df2f9-d709-4bae-b896-76e9ac1fbf50" providerId="AD" clId="Web-{B1BA4726-E44B-42BC-AB8A-CECA0541943A}" dt="2021-11-25T19:45:32.421" v="1488"/>
        <pc:sldMkLst>
          <pc:docMk/>
          <pc:sldMk cId="3007944778" sldId="324"/>
        </pc:sldMkLst>
      </pc:sldChg>
      <pc:sldChg chg="ord">
        <pc:chgData name="Vladislav Zlepko" userId="S::vladislav_zlepko@epam.com::219df2f9-d709-4bae-b896-76e9ac1fbf50" providerId="AD" clId="Web-{B1BA4726-E44B-42BC-AB8A-CECA0541943A}" dt="2021-11-25T19:45:37.562" v="1489"/>
        <pc:sldMkLst>
          <pc:docMk/>
          <pc:sldMk cId="1707075236" sldId="325"/>
        </pc:sldMkLst>
      </pc:sldChg>
      <pc:sldChg chg="modNotes">
        <pc:chgData name="Vladislav Zlepko" userId="S::vladislav_zlepko@epam.com::219df2f9-d709-4bae-b896-76e9ac1fbf50" providerId="AD" clId="Web-{B1BA4726-E44B-42BC-AB8A-CECA0541943A}" dt="2021-11-25T19:57:47.114" v="1797"/>
        <pc:sldMkLst>
          <pc:docMk/>
          <pc:sldMk cId="598173820" sldId="329"/>
        </pc:sldMkLst>
      </pc:sldChg>
      <pc:sldChg chg="modSp modNotes">
        <pc:chgData name="Vladislav Zlepko" userId="S::vladislav_zlepko@epam.com::219df2f9-d709-4bae-b896-76e9ac1fbf50" providerId="AD" clId="Web-{B1BA4726-E44B-42BC-AB8A-CECA0541943A}" dt="2021-11-25T19:55:03.828" v="1733"/>
        <pc:sldMkLst>
          <pc:docMk/>
          <pc:sldMk cId="3939910280" sldId="333"/>
        </pc:sldMkLst>
        <pc:spChg chg="mod">
          <ac:chgData name="Vladislav Zlepko" userId="S::vladislav_zlepko@epam.com::219df2f9-d709-4bae-b896-76e9ac1fbf50" providerId="AD" clId="Web-{B1BA4726-E44B-42BC-AB8A-CECA0541943A}" dt="2021-11-25T18:10:35.127" v="160" actId="20577"/>
          <ac:spMkLst>
            <pc:docMk/>
            <pc:sldMk cId="3939910280" sldId="333"/>
            <ac:spMk id="2" creationId="{6CEF158B-B038-41D6-90E9-E7BA86018C9B}"/>
          </ac:spMkLst>
        </pc:spChg>
        <pc:spChg chg="mod">
          <ac:chgData name="Vladislav Zlepko" userId="S::vladislav_zlepko@epam.com::219df2f9-d709-4bae-b896-76e9ac1fbf50" providerId="AD" clId="Web-{B1BA4726-E44B-42BC-AB8A-CECA0541943A}" dt="2021-11-25T18:51:54.063" v="548" actId="20577"/>
          <ac:spMkLst>
            <pc:docMk/>
            <pc:sldMk cId="3939910280" sldId="333"/>
            <ac:spMk id="3" creationId="{692D2C91-9F86-4985-8A35-B50F685B4EF7}"/>
          </ac:spMkLst>
        </pc:spChg>
      </pc:sldChg>
      <pc:sldChg chg="addSp delSp modSp modNotes">
        <pc:chgData name="Vladislav Zlepko" userId="S::vladislav_zlepko@epam.com::219df2f9-d709-4bae-b896-76e9ac1fbf50" providerId="AD" clId="Web-{B1BA4726-E44B-42BC-AB8A-CECA0541943A}" dt="2021-11-25T20:05:59.707" v="2226"/>
        <pc:sldMkLst>
          <pc:docMk/>
          <pc:sldMk cId="336664851" sldId="334"/>
        </pc:sldMkLst>
        <pc:spChg chg="mod">
          <ac:chgData name="Vladislav Zlepko" userId="S::vladislav_zlepko@epam.com::219df2f9-d709-4bae-b896-76e9ac1fbf50" providerId="AD" clId="Web-{B1BA4726-E44B-42BC-AB8A-CECA0541943A}" dt="2021-11-25T18:11:14.597" v="165" actId="20577"/>
          <ac:spMkLst>
            <pc:docMk/>
            <pc:sldMk cId="336664851" sldId="334"/>
            <ac:spMk id="2" creationId="{6CEF158B-B038-41D6-90E9-E7BA86018C9B}"/>
          </ac:spMkLst>
        </pc:spChg>
        <pc:spChg chg="mod">
          <ac:chgData name="Vladislav Zlepko" userId="S::vladislav_zlepko@epam.com::219df2f9-d709-4bae-b896-76e9ac1fbf50" providerId="AD" clId="Web-{B1BA4726-E44B-42BC-AB8A-CECA0541943A}" dt="2021-11-25T20:03:39.296" v="2141" actId="20577"/>
          <ac:spMkLst>
            <pc:docMk/>
            <pc:sldMk cId="336664851" sldId="334"/>
            <ac:spMk id="3" creationId="{692D2C91-9F86-4985-8A35-B50F685B4EF7}"/>
          </ac:spMkLst>
        </pc:spChg>
        <pc:picChg chg="add del mod">
          <ac:chgData name="Vladislav Zlepko" userId="S::vladislav_zlepko@epam.com::219df2f9-d709-4bae-b896-76e9ac1fbf50" providerId="AD" clId="Web-{B1BA4726-E44B-42BC-AB8A-CECA0541943A}" dt="2021-11-25T17:52:33.940" v="29"/>
          <ac:picMkLst>
            <pc:docMk/>
            <pc:sldMk cId="336664851" sldId="334"/>
            <ac:picMk id="4" creationId="{F2F280F2-FA20-44A4-9640-CCD4D181FCAF}"/>
          </ac:picMkLst>
        </pc:picChg>
      </pc:sldChg>
      <pc:sldChg chg="modSp add del replId">
        <pc:chgData name="Vladislav Zlepko" userId="S::vladislav_zlepko@epam.com::219df2f9-d709-4bae-b896-76e9ac1fbf50" providerId="AD" clId="Web-{B1BA4726-E44B-42BC-AB8A-CECA0541943A}" dt="2021-11-25T18:50:54.499" v="522"/>
        <pc:sldMkLst>
          <pc:docMk/>
          <pc:sldMk cId="1168058606" sldId="335"/>
        </pc:sldMkLst>
        <pc:spChg chg="mod">
          <ac:chgData name="Vladislav Zlepko" userId="S::vladislav_zlepko@epam.com::219df2f9-d709-4bae-b896-76e9ac1fbf50" providerId="AD" clId="Web-{B1BA4726-E44B-42BC-AB8A-CECA0541943A}" dt="2021-11-25T18:04:49.742" v="64" actId="20577"/>
          <ac:spMkLst>
            <pc:docMk/>
            <pc:sldMk cId="1168058606" sldId="335"/>
            <ac:spMk id="2" creationId="{6CEF158B-B038-41D6-90E9-E7BA86018C9B}"/>
          </ac:spMkLst>
        </pc:spChg>
        <pc:spChg chg="mod">
          <ac:chgData name="Vladislav Zlepko" userId="S::vladislav_zlepko@epam.com::219df2f9-d709-4bae-b896-76e9ac1fbf50" providerId="AD" clId="Web-{B1BA4726-E44B-42BC-AB8A-CECA0541943A}" dt="2021-11-25T18:11:04.503" v="162" actId="20577"/>
          <ac:spMkLst>
            <pc:docMk/>
            <pc:sldMk cId="1168058606" sldId="335"/>
            <ac:spMk id="3" creationId="{692D2C91-9F86-4985-8A35-B50F685B4EF7}"/>
          </ac:spMkLst>
        </pc:spChg>
      </pc:sldChg>
      <pc:sldChg chg="modSp add replId modNotes">
        <pc:chgData name="Vladislav Zlepko" userId="S::vladislav_zlepko@epam.com::219df2f9-d709-4bae-b896-76e9ac1fbf50" providerId="AD" clId="Web-{B1BA4726-E44B-42BC-AB8A-CECA0541943A}" dt="2021-11-25T20:07:02.974" v="2250"/>
        <pc:sldMkLst>
          <pc:docMk/>
          <pc:sldMk cId="552642636" sldId="336"/>
        </pc:sldMkLst>
        <pc:spChg chg="mod">
          <ac:chgData name="Vladislav Zlepko" userId="S::vladislav_zlepko@epam.com::219df2f9-d709-4bae-b896-76e9ac1fbf50" providerId="AD" clId="Web-{B1BA4726-E44B-42BC-AB8A-CECA0541943A}" dt="2021-11-25T18:16:15.918" v="226" actId="20577"/>
          <ac:spMkLst>
            <pc:docMk/>
            <pc:sldMk cId="552642636" sldId="336"/>
            <ac:spMk id="2" creationId="{6CEF158B-B038-41D6-90E9-E7BA86018C9B}"/>
          </ac:spMkLst>
        </pc:spChg>
        <pc:spChg chg="mod">
          <ac:chgData name="Vladislav Zlepko" userId="S::vladislav_zlepko@epam.com::219df2f9-d709-4bae-b896-76e9ac1fbf50" providerId="AD" clId="Web-{B1BA4726-E44B-42BC-AB8A-CECA0541943A}" dt="2021-11-25T18:52:33.298" v="565" actId="20577"/>
          <ac:spMkLst>
            <pc:docMk/>
            <pc:sldMk cId="552642636" sldId="336"/>
            <ac:spMk id="3" creationId="{692D2C91-9F86-4985-8A35-B50F685B4EF7}"/>
          </ac:spMkLst>
        </pc:spChg>
      </pc:sldChg>
      <pc:sldChg chg="modSp new del">
        <pc:chgData name="Vladislav Zlepko" userId="S::vladislav_zlepko@epam.com::219df2f9-d709-4bae-b896-76e9ac1fbf50" providerId="AD" clId="Web-{B1BA4726-E44B-42BC-AB8A-CECA0541943A}" dt="2021-11-25T18:53:17.893" v="567"/>
        <pc:sldMkLst>
          <pc:docMk/>
          <pc:sldMk cId="4235309147" sldId="337"/>
        </pc:sldMkLst>
        <pc:spChg chg="mod">
          <ac:chgData name="Vladislav Zlepko" userId="S::vladislav_zlepko@epam.com::219df2f9-d709-4bae-b896-76e9ac1fbf50" providerId="AD" clId="Web-{B1BA4726-E44B-42BC-AB8A-CECA0541943A}" dt="2021-11-25T18:51:31.421" v="547" actId="20577"/>
          <ac:spMkLst>
            <pc:docMk/>
            <pc:sldMk cId="4235309147" sldId="337"/>
            <ac:spMk id="2" creationId="{8DDBA9C7-C616-47DC-9CA0-2479BA55A609}"/>
          </ac:spMkLst>
        </pc:spChg>
      </pc:sldChg>
      <pc:sldChg chg="modSp add replId modNotes">
        <pc:chgData name="Vladislav Zlepko" userId="S::vladislav_zlepko@epam.com::219df2f9-d709-4bae-b896-76e9ac1fbf50" providerId="AD" clId="Web-{B1BA4726-E44B-42BC-AB8A-CECA0541943A}" dt="2021-11-25T19:45:11.546" v="1486"/>
        <pc:sldMkLst>
          <pc:docMk/>
          <pc:sldMk cId="2273665767" sldId="338"/>
        </pc:sldMkLst>
        <pc:spChg chg="mod">
          <ac:chgData name="Vladislav Zlepko" userId="S::vladislav_zlepko@epam.com::219df2f9-d709-4bae-b896-76e9ac1fbf50" providerId="AD" clId="Web-{B1BA4726-E44B-42BC-AB8A-CECA0541943A}" dt="2021-11-25T18:54:11.598" v="577" actId="20577"/>
          <ac:spMkLst>
            <pc:docMk/>
            <pc:sldMk cId="2273665767" sldId="338"/>
            <ac:spMk id="2" creationId="{00000000-0000-0000-0000-000000000000}"/>
          </ac:spMkLst>
        </pc:spChg>
        <pc:spChg chg="mod">
          <ac:chgData name="Vladislav Zlepko" userId="S::vladislav_zlepko@epam.com::219df2f9-d709-4bae-b896-76e9ac1fbf50" providerId="AD" clId="Web-{B1BA4726-E44B-42BC-AB8A-CECA0541943A}" dt="2021-11-25T19:14:00.929" v="824" actId="20577"/>
          <ac:spMkLst>
            <pc:docMk/>
            <pc:sldMk cId="2273665767" sldId="338"/>
            <ac:spMk id="3" creationId="{92B7365D-7E87-854E-9E9C-823F6AF49462}"/>
          </ac:spMkLst>
        </pc:spChg>
      </pc:sldChg>
      <pc:sldChg chg="modSp add replId delCm modNotes">
        <pc:chgData name="Vladislav Zlepko" userId="S::vladislav_zlepko@epam.com::219df2f9-d709-4bae-b896-76e9ac1fbf50" providerId="AD" clId="Web-{B1BA4726-E44B-42BC-AB8A-CECA0541943A}" dt="2021-11-25T19:57:51.630" v="1799"/>
        <pc:sldMkLst>
          <pc:docMk/>
          <pc:sldMk cId="1056732641" sldId="339"/>
        </pc:sldMkLst>
        <pc:spChg chg="mod">
          <ac:chgData name="Vladislav Zlepko" userId="S::vladislav_zlepko@epam.com::219df2f9-d709-4bae-b896-76e9ac1fbf50" providerId="AD" clId="Web-{B1BA4726-E44B-42BC-AB8A-CECA0541943A}" dt="2021-11-25T19:55:32.126" v="1738" actId="20577"/>
          <ac:spMkLst>
            <pc:docMk/>
            <pc:sldMk cId="1056732641" sldId="339"/>
            <ac:spMk id="2" creationId="{00000000-0000-0000-0000-000000000000}"/>
          </ac:spMkLst>
        </pc:spChg>
        <pc:spChg chg="mod">
          <ac:chgData name="Vladislav Zlepko" userId="S::vladislav_zlepko@epam.com::219df2f9-d709-4bae-b896-76e9ac1fbf50" providerId="AD" clId="Web-{B1BA4726-E44B-42BC-AB8A-CECA0541943A}" dt="2021-11-25T19:57:20.817" v="1794" actId="20577"/>
          <ac:spMkLst>
            <pc:docMk/>
            <pc:sldMk cId="1056732641" sldId="339"/>
            <ac:spMk id="3" creationId="{92B7365D-7E87-854E-9E9C-823F6AF49462}"/>
          </ac:spMkLst>
        </pc:spChg>
      </pc:sldChg>
    </pc:docChg>
  </pc:docChgLst>
  <pc:docChgLst>
    <pc:chgData name="Vladislav Zlepko" userId="S::vladislav_zlepko@epam.com::219df2f9-d709-4bae-b896-76e9ac1fbf50" providerId="AD" clId="Web-{E62ADC11-367F-3F7C-8C1C-C2A820BCDE04}"/>
    <pc:docChg chg="delSld modSld">
      <pc:chgData name="Vladislav Zlepko" userId="S::vladislav_zlepko@epam.com::219df2f9-d709-4bae-b896-76e9ac1fbf50" providerId="AD" clId="Web-{E62ADC11-367F-3F7C-8C1C-C2A820BCDE04}" dt="2021-12-02T16:26:01.934" v="22" actId="20577"/>
      <pc:docMkLst>
        <pc:docMk/>
      </pc:docMkLst>
      <pc:sldChg chg="addSp delSp modSp">
        <pc:chgData name="Vladislav Zlepko" userId="S::vladislav_zlepko@epam.com::219df2f9-d709-4bae-b896-76e9ac1fbf50" providerId="AD" clId="Web-{E62ADC11-367F-3F7C-8C1C-C2A820BCDE04}" dt="2021-12-02T16:26:01.934" v="22" actId="20577"/>
        <pc:sldMkLst>
          <pc:docMk/>
          <pc:sldMk cId="4066902490" sldId="315"/>
        </pc:sldMkLst>
        <pc:spChg chg="mod">
          <ac:chgData name="Vladislav Zlepko" userId="S::vladislav_zlepko@epam.com::219df2f9-d709-4bae-b896-76e9ac1fbf50" providerId="AD" clId="Web-{E62ADC11-367F-3F7C-8C1C-C2A820BCDE04}" dt="2021-12-02T16:26:01.934" v="22" actId="20577"/>
          <ac:spMkLst>
            <pc:docMk/>
            <pc:sldMk cId="4066902490" sldId="315"/>
            <ac:spMk id="2" creationId="{00000000-0000-0000-0000-000000000000}"/>
          </ac:spMkLst>
        </pc:spChg>
        <pc:spChg chg="add del mod">
          <ac:chgData name="Vladislav Zlepko" userId="S::vladislav_zlepko@epam.com::219df2f9-d709-4bae-b896-76e9ac1fbf50" providerId="AD" clId="Web-{E62ADC11-367F-3F7C-8C1C-C2A820BCDE04}" dt="2021-12-02T16:25:58.074" v="20"/>
          <ac:spMkLst>
            <pc:docMk/>
            <pc:sldMk cId="4066902490" sldId="315"/>
            <ac:spMk id="3" creationId="{530113DB-A50D-42B2-A4EE-61561B70C4BB}"/>
          </ac:spMkLst>
        </pc:spChg>
        <pc:graphicFrameChg chg="mod">
          <ac:chgData name="Vladislav Zlepko" userId="S::vladislav_zlepko@epam.com::219df2f9-d709-4bae-b896-76e9ac1fbf50" providerId="AD" clId="Web-{E62ADC11-367F-3F7C-8C1C-C2A820BCDE04}" dt="2021-12-02T16:25:53.043" v="18" actId="1076"/>
          <ac:graphicFrameMkLst>
            <pc:docMk/>
            <pc:sldMk cId="4066902490" sldId="315"/>
            <ac:graphicFrameMk id="6" creationId="{1F80461C-B9A4-4AF5-8AF6-B46C6FB8D0AF}"/>
          </ac:graphicFrameMkLst>
        </pc:graphicFrameChg>
      </pc:sldChg>
      <pc:sldChg chg="del">
        <pc:chgData name="Vladislav Zlepko" userId="S::vladislav_zlepko@epam.com::219df2f9-d709-4bae-b896-76e9ac1fbf50" providerId="AD" clId="Web-{E62ADC11-367F-3F7C-8C1C-C2A820BCDE04}" dt="2021-12-02T16:23:47.432" v="1"/>
        <pc:sldMkLst>
          <pc:docMk/>
          <pc:sldMk cId="269293125" sldId="321"/>
        </pc:sldMkLst>
      </pc:sldChg>
      <pc:sldChg chg="del">
        <pc:chgData name="Vladislav Zlepko" userId="S::vladislav_zlepko@epam.com::219df2f9-d709-4bae-b896-76e9ac1fbf50" providerId="AD" clId="Web-{E62ADC11-367F-3F7C-8C1C-C2A820BCDE04}" dt="2021-12-02T16:23:44.432" v="0"/>
        <pc:sldMkLst>
          <pc:docMk/>
          <pc:sldMk cId="2787686181" sldId="322"/>
        </pc:sldMkLst>
      </pc:sldChg>
      <pc:sldChg chg="del">
        <pc:chgData name="Vladislav Zlepko" userId="S::vladislav_zlepko@epam.com::219df2f9-d709-4bae-b896-76e9ac1fbf50" providerId="AD" clId="Web-{E62ADC11-367F-3F7C-8C1C-C2A820BCDE04}" dt="2021-12-02T16:23:49.603" v="2"/>
        <pc:sldMkLst>
          <pc:docMk/>
          <pc:sldMk cId="1487719003" sldId="323"/>
        </pc:sldMkLst>
      </pc:sldChg>
      <pc:sldChg chg="del">
        <pc:chgData name="Vladislav Zlepko" userId="S::vladislav_zlepko@epam.com::219df2f9-d709-4bae-b896-76e9ac1fbf50" providerId="AD" clId="Web-{E62ADC11-367F-3F7C-8C1C-C2A820BCDE04}" dt="2021-12-02T16:23:52.432" v="3"/>
        <pc:sldMkLst>
          <pc:docMk/>
          <pc:sldMk cId="3007944778" sldId="324"/>
        </pc:sldMkLst>
      </pc:sldChg>
      <pc:sldChg chg="del">
        <pc:chgData name="Vladislav Zlepko" userId="S::vladislav_zlepko@epam.com::219df2f9-d709-4bae-b896-76e9ac1fbf50" providerId="AD" clId="Web-{E62ADC11-367F-3F7C-8C1C-C2A820BCDE04}" dt="2021-12-02T16:23:53.979" v="4"/>
        <pc:sldMkLst>
          <pc:docMk/>
          <pc:sldMk cId="1707075236" sldId="325"/>
        </pc:sldMkLst>
      </pc:sldChg>
      <pc:sldChg chg="modSp">
        <pc:chgData name="Vladislav Zlepko" userId="S::vladislav_zlepko@epam.com::219df2f9-d709-4bae-b896-76e9ac1fbf50" providerId="AD" clId="Web-{E62ADC11-367F-3F7C-8C1C-C2A820BCDE04}" dt="2021-12-02T16:25:21.730" v="10" actId="20577"/>
        <pc:sldMkLst>
          <pc:docMk/>
          <pc:sldMk cId="3939910280" sldId="333"/>
        </pc:sldMkLst>
        <pc:spChg chg="mod">
          <ac:chgData name="Vladislav Zlepko" userId="S::vladislav_zlepko@epam.com::219df2f9-d709-4bae-b896-76e9ac1fbf50" providerId="AD" clId="Web-{E62ADC11-367F-3F7C-8C1C-C2A820BCDE04}" dt="2021-12-02T16:25:21.730" v="10" actId="20577"/>
          <ac:spMkLst>
            <pc:docMk/>
            <pc:sldMk cId="3939910280" sldId="333"/>
            <ac:spMk id="3" creationId="{692D2C91-9F86-4985-8A35-B50F685B4EF7}"/>
          </ac:spMkLst>
        </pc:spChg>
      </pc:sldChg>
    </pc:docChg>
  </pc:docChgLst>
  <pc:docChgLst>
    <pc:chgData name="Artem Karpovich" userId="S::artem_karpovich@epam.com::f30898ce-da53-44bf-bd19-9f4fc0e8c516" providerId="AD" clId="Web-{9CDA5B9D-B1AE-ACC7-99EF-5811FBF7310D}"/>
    <pc:docChg chg="modSld">
      <pc:chgData name="Artem Karpovich" userId="S::artem_karpovich@epam.com::f30898ce-da53-44bf-bd19-9f4fc0e8c516" providerId="AD" clId="Web-{9CDA5B9D-B1AE-ACC7-99EF-5811FBF7310D}" dt="2021-12-02T14:30:37.694" v="2" actId="20577"/>
      <pc:docMkLst>
        <pc:docMk/>
      </pc:docMkLst>
      <pc:sldChg chg="modSp">
        <pc:chgData name="Artem Karpovich" userId="S::artem_karpovich@epam.com::f30898ce-da53-44bf-bd19-9f4fc0e8c516" providerId="AD" clId="Web-{9CDA5B9D-B1AE-ACC7-99EF-5811FBF7310D}" dt="2021-12-02T14:30:37.694" v="2" actId="20577"/>
        <pc:sldMkLst>
          <pc:docMk/>
          <pc:sldMk cId="1056732641" sldId="339"/>
        </pc:sldMkLst>
        <pc:spChg chg="mod">
          <ac:chgData name="Artem Karpovich" userId="S::artem_karpovich@epam.com::f30898ce-da53-44bf-bd19-9f4fc0e8c516" providerId="AD" clId="Web-{9CDA5B9D-B1AE-ACC7-99EF-5811FBF7310D}" dt="2021-12-02T14:30:37.694" v="2" actId="20577"/>
          <ac:spMkLst>
            <pc:docMk/>
            <pc:sldMk cId="1056732641" sldId="339"/>
            <ac:spMk id="2" creationId="{00000000-0000-0000-0000-000000000000}"/>
          </ac:spMkLst>
        </pc:spChg>
      </pc:sldChg>
    </pc:docChg>
  </pc:docChgLst>
  <pc:docChgLst>
    <pc:chgData name="Vladislav Zlepko" userId="S::vladislav_zlepko@epam.com::219df2f9-d709-4bae-b896-76e9ac1fbf50" providerId="AD" clId="Web-{FC911C23-A6AC-4EB0-B64F-54C9B50A001D}"/>
    <pc:docChg chg="addSld delSld">
      <pc:chgData name="Vladislav Zlepko" userId="S::vladislav_zlepko@epam.com::219df2f9-d709-4bae-b896-76e9ac1fbf50" providerId="AD" clId="Web-{FC911C23-A6AC-4EB0-B64F-54C9B50A001D}" dt="2021-11-14T17:21:16.800" v="1"/>
      <pc:docMkLst>
        <pc:docMk/>
      </pc:docMkLst>
      <pc:sldChg chg="add del replId">
        <pc:chgData name="Vladislav Zlepko" userId="S::vladislav_zlepko@epam.com::219df2f9-d709-4bae-b896-76e9ac1fbf50" providerId="AD" clId="Web-{FC911C23-A6AC-4EB0-B64F-54C9B50A001D}" dt="2021-11-14T17:21:16.800" v="1"/>
        <pc:sldMkLst>
          <pc:docMk/>
          <pc:sldMk cId="1266773976" sldId="333"/>
        </pc:sldMkLst>
      </pc:sldChg>
    </pc:docChg>
  </pc:docChgLst>
  <pc:docChgLst>
    <pc:chgData name="Vladislav Zlepko" userId="S::vladislav_zlepko@epam.com::219df2f9-d709-4bae-b896-76e9ac1fbf50" providerId="AD" clId="Web-{AFBDA254-0960-4FDD-B2F8-3C617F9B7C75}"/>
    <pc:docChg chg="modSld">
      <pc:chgData name="Vladislav Zlepko" userId="S::vladislav_zlepko@epam.com::219df2f9-d709-4bae-b896-76e9ac1fbf50" providerId="AD" clId="Web-{AFBDA254-0960-4FDD-B2F8-3C617F9B7C75}" dt="2022-04-19T08:31:58.067" v="32"/>
      <pc:docMkLst>
        <pc:docMk/>
      </pc:docMkLst>
      <pc:sldChg chg="modNotes">
        <pc:chgData name="Vladislav Zlepko" userId="S::vladislav_zlepko@epam.com::219df2f9-d709-4bae-b896-76e9ac1fbf50" providerId="AD" clId="Web-{AFBDA254-0960-4FDD-B2F8-3C617F9B7C75}" dt="2022-04-19T08:31:45.379" v="22"/>
        <pc:sldMkLst>
          <pc:docMk/>
          <pc:sldMk cId="116799642" sldId="316"/>
        </pc:sldMkLst>
      </pc:sldChg>
      <pc:sldChg chg="modNotes">
        <pc:chgData name="Vladislav Zlepko" userId="S::vladislav_zlepko@epam.com::219df2f9-d709-4bae-b896-76e9ac1fbf50" providerId="AD" clId="Web-{AFBDA254-0960-4FDD-B2F8-3C617F9B7C75}" dt="2022-04-19T08:31:58.067" v="32"/>
        <pc:sldMkLst>
          <pc:docMk/>
          <pc:sldMk cId="336664851" sldId="334"/>
        </pc:sldMkLst>
      </pc:sldChg>
    </pc:docChg>
  </pc:docChgLst>
  <pc:docChgLst>
    <pc:chgData name="Artem Karpovich" userId="S::artem_karpovich@epam.com::f30898ce-da53-44bf-bd19-9f4fc0e8c516" providerId="AD" clId="Web-{092DFECA-438E-6A68-42FD-3E20AE30636B}"/>
    <pc:docChg chg="modSld">
      <pc:chgData name="Artem Karpovich" userId="S::artem_karpovich@epam.com::f30898ce-da53-44bf-bd19-9f4fc0e8c516" providerId="AD" clId="Web-{092DFECA-438E-6A68-42FD-3E20AE30636B}" dt="2021-11-27T18:10:34.410" v="514" actId="20577"/>
      <pc:docMkLst>
        <pc:docMk/>
      </pc:docMkLst>
      <pc:sldChg chg="modSp">
        <pc:chgData name="Artem Karpovich" userId="S::artem_karpovich@epam.com::f30898ce-da53-44bf-bd19-9f4fc0e8c516" providerId="AD" clId="Web-{092DFECA-438E-6A68-42FD-3E20AE30636B}" dt="2021-11-27T17:55:37.399" v="32" actId="1076"/>
        <pc:sldMkLst>
          <pc:docMk/>
          <pc:sldMk cId="1733196742" sldId="256"/>
        </pc:sldMkLst>
        <pc:spChg chg="mod">
          <ac:chgData name="Artem Karpovich" userId="S::artem_karpovich@epam.com::f30898ce-da53-44bf-bd19-9f4fc0e8c516" providerId="AD" clId="Web-{092DFECA-438E-6A68-42FD-3E20AE30636B}" dt="2021-11-27T17:55:37.399" v="32" actId="1076"/>
          <ac:spMkLst>
            <pc:docMk/>
            <pc:sldMk cId="1733196742" sldId="256"/>
            <ac:spMk id="5" creationId="{00000000-0000-0000-0000-000000000000}"/>
          </ac:spMkLst>
        </pc:spChg>
      </pc:sldChg>
      <pc:sldChg chg="addSp delSp modSp">
        <pc:chgData name="Artem Karpovich" userId="S::artem_karpovich@epam.com::f30898ce-da53-44bf-bd19-9f4fc0e8c516" providerId="AD" clId="Web-{092DFECA-438E-6A68-42FD-3E20AE30636B}" dt="2021-11-27T18:05:11.152" v="316"/>
        <pc:sldMkLst>
          <pc:docMk/>
          <pc:sldMk cId="4066902490" sldId="315"/>
        </pc:sldMkLst>
        <pc:spChg chg="mod">
          <ac:chgData name="Artem Karpovich" userId="S::artem_karpovich@epam.com::f30898ce-da53-44bf-bd19-9f4fc0e8c516" providerId="AD" clId="Web-{092DFECA-438E-6A68-42FD-3E20AE30636B}" dt="2021-11-27T17:59:30.663" v="53" actId="20577"/>
          <ac:spMkLst>
            <pc:docMk/>
            <pc:sldMk cId="4066902490" sldId="315"/>
            <ac:spMk id="2" creationId="{00000000-0000-0000-0000-000000000000}"/>
          </ac:spMkLst>
        </pc:spChg>
        <pc:spChg chg="add del mod">
          <ac:chgData name="Artem Karpovich" userId="S::artem_karpovich@epam.com::f30898ce-da53-44bf-bd19-9f4fc0e8c516" providerId="AD" clId="Web-{092DFECA-438E-6A68-42FD-3E20AE30636B}" dt="2021-11-27T18:03:31.772" v="180" actId="20577"/>
          <ac:spMkLst>
            <pc:docMk/>
            <pc:sldMk cId="4066902490" sldId="315"/>
            <ac:spMk id="4" creationId="{61C88EDE-654D-B045-AA31-0B56E4D24B07}"/>
          </ac:spMkLst>
        </pc:spChg>
        <pc:graphicFrameChg chg="add del mod modGraphic">
          <ac:chgData name="Artem Karpovich" userId="S::artem_karpovich@epam.com::f30898ce-da53-44bf-bd19-9f4fc0e8c516" providerId="AD" clId="Web-{092DFECA-438E-6A68-42FD-3E20AE30636B}" dt="2021-11-27T18:01:36.531" v="114"/>
          <ac:graphicFrameMkLst>
            <pc:docMk/>
            <pc:sldMk cId="4066902490" sldId="315"/>
            <ac:graphicFrameMk id="3" creationId="{C41A9D97-AC08-4783-8B49-C10DD8C91B27}"/>
          </ac:graphicFrameMkLst>
        </pc:graphicFrameChg>
        <pc:graphicFrameChg chg="add del mod modGraphic">
          <ac:chgData name="Artem Karpovich" userId="S::artem_karpovich@epam.com::f30898ce-da53-44bf-bd19-9f4fc0e8c516" providerId="AD" clId="Web-{092DFECA-438E-6A68-42FD-3E20AE30636B}" dt="2021-11-27T18:02:59.285" v="145"/>
          <ac:graphicFrameMkLst>
            <pc:docMk/>
            <pc:sldMk cId="4066902490" sldId="315"/>
            <ac:graphicFrameMk id="5" creationId="{0E37BC1D-FE6F-436F-8310-0ED7C63A6904}"/>
          </ac:graphicFrameMkLst>
        </pc:graphicFrameChg>
        <pc:graphicFrameChg chg="add mod modGraphic">
          <ac:chgData name="Artem Karpovich" userId="S::artem_karpovich@epam.com::f30898ce-da53-44bf-bd19-9f4fc0e8c516" providerId="AD" clId="Web-{092DFECA-438E-6A68-42FD-3E20AE30636B}" dt="2021-11-27T18:05:11.152" v="316"/>
          <ac:graphicFrameMkLst>
            <pc:docMk/>
            <pc:sldMk cId="4066902490" sldId="315"/>
            <ac:graphicFrameMk id="6" creationId="{1F80461C-B9A4-4AF5-8AF6-B46C6FB8D0AF}"/>
          </ac:graphicFrameMkLst>
        </pc:graphicFrameChg>
      </pc:sldChg>
      <pc:sldChg chg="modSp">
        <pc:chgData name="Artem Karpovich" userId="S::artem_karpovich@epam.com::f30898ce-da53-44bf-bd19-9f4fc0e8c516" providerId="AD" clId="Web-{092DFECA-438E-6A68-42FD-3E20AE30636B}" dt="2021-11-27T17:58:57.770" v="35" actId="20577"/>
        <pc:sldMkLst>
          <pc:docMk/>
          <pc:sldMk cId="116799642" sldId="316"/>
        </pc:sldMkLst>
        <pc:spChg chg="mod">
          <ac:chgData name="Artem Karpovich" userId="S::artem_karpovich@epam.com::f30898ce-da53-44bf-bd19-9f4fc0e8c516" providerId="AD" clId="Web-{092DFECA-438E-6A68-42FD-3E20AE30636B}" dt="2021-11-27T17:58:40.301" v="34" actId="20577"/>
          <ac:spMkLst>
            <pc:docMk/>
            <pc:sldMk cId="116799642" sldId="316"/>
            <ac:spMk id="5" creationId="{3EA2ADAB-B36A-0B4A-8EC9-518868CEDAFC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7:58:57.770" v="35" actId="20577"/>
          <ac:spMkLst>
            <pc:docMk/>
            <pc:sldMk cId="116799642" sldId="316"/>
            <ac:spMk id="7" creationId="{E8A53270-7238-4319-9FA6-C38468A55294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6:52.299" v="392" actId="20577"/>
        <pc:sldMkLst>
          <pc:docMk/>
          <pc:sldMk cId="2061178832" sldId="317"/>
        </pc:sldMkLst>
        <pc:spChg chg="mod">
          <ac:chgData name="Artem Karpovich" userId="S::artem_karpovich@epam.com::f30898ce-da53-44bf-bd19-9f4fc0e8c516" providerId="AD" clId="Web-{092DFECA-438E-6A68-42FD-3E20AE30636B}" dt="2021-11-27T18:06:50.174" v="390" actId="20577"/>
          <ac:spMkLst>
            <pc:docMk/>
            <pc:sldMk cId="2061178832" sldId="317"/>
            <ac:spMk id="2" creationId="{00000000-0000-0000-0000-000000000000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6:52.299" v="392" actId="20577"/>
          <ac:spMkLst>
            <pc:docMk/>
            <pc:sldMk cId="2061178832" sldId="317"/>
            <ac:spMk id="3" creationId="{35CFB72A-37A6-734A-9E22-07016C86A44B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7:00.284" v="397" actId="20577"/>
        <pc:sldMkLst>
          <pc:docMk/>
          <pc:sldMk cId="1761051187" sldId="318"/>
        </pc:sldMkLst>
        <pc:spChg chg="mod">
          <ac:chgData name="Artem Karpovich" userId="S::artem_karpovich@epam.com::f30898ce-da53-44bf-bd19-9f4fc0e8c516" providerId="AD" clId="Web-{092DFECA-438E-6A68-42FD-3E20AE30636B}" dt="2021-11-27T18:07:00.284" v="397" actId="20577"/>
          <ac:spMkLst>
            <pc:docMk/>
            <pc:sldMk cId="1761051187" sldId="318"/>
            <ac:spMk id="3" creationId="{28EDEA3A-71F1-8B49-B2FC-784BC5100B26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6:56.846" v="395" actId="20577"/>
          <ac:spMkLst>
            <pc:docMk/>
            <pc:sldMk cId="1761051187" sldId="318"/>
            <ac:spMk id="8" creationId="{D77DBCD4-C7BF-4249-A7E2-FE5EDFCB166B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6:29.251" v="357" actId="20577"/>
        <pc:sldMkLst>
          <pc:docMk/>
          <pc:sldMk cId="518061646" sldId="319"/>
        </pc:sldMkLst>
        <pc:spChg chg="mod">
          <ac:chgData name="Artem Karpovich" userId="S::artem_karpovich@epam.com::f30898ce-da53-44bf-bd19-9f4fc0e8c516" providerId="AD" clId="Web-{092DFECA-438E-6A68-42FD-3E20AE30636B}" dt="2021-11-27T18:06:27.485" v="355" actId="20577"/>
          <ac:spMkLst>
            <pc:docMk/>
            <pc:sldMk cId="518061646" sldId="319"/>
            <ac:spMk id="2" creationId="{00000000-0000-0000-0000-000000000000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6:29.251" v="357" actId="20577"/>
          <ac:spMkLst>
            <pc:docMk/>
            <pc:sldMk cId="518061646" sldId="319"/>
            <ac:spMk id="3" creationId="{544FC712-C95C-BA4D-BDF2-7A94207E2C49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6:41.095" v="383"/>
        <pc:sldMkLst>
          <pc:docMk/>
          <pc:sldMk cId="4085628414" sldId="320"/>
        </pc:sldMkLst>
        <pc:spChg chg="mod">
          <ac:chgData name="Artem Karpovich" userId="S::artem_karpovich@epam.com::f30898ce-da53-44bf-bd19-9f4fc0e8c516" providerId="AD" clId="Web-{092DFECA-438E-6A68-42FD-3E20AE30636B}" dt="2021-11-27T18:06:34.329" v="359" actId="20577"/>
          <ac:spMkLst>
            <pc:docMk/>
            <pc:sldMk cId="4085628414" sldId="320"/>
            <ac:spMk id="2" creationId="{00000000-0000-0000-0000-000000000000}"/>
          </ac:spMkLst>
        </pc:spChg>
        <pc:graphicFrameChg chg="mod modGraphic">
          <ac:chgData name="Artem Karpovich" userId="S::artem_karpovich@epam.com::f30898ce-da53-44bf-bd19-9f4fc0e8c516" providerId="AD" clId="Web-{092DFECA-438E-6A68-42FD-3E20AE30636B}" dt="2021-11-27T18:06:41.095" v="383"/>
          <ac:graphicFrameMkLst>
            <pc:docMk/>
            <pc:sldMk cId="4085628414" sldId="320"/>
            <ac:graphicFrameMk id="6" creationId="{46D2B091-7679-864E-AF79-30168B45214B}"/>
          </ac:graphicFrameMkLst>
        </pc:graphicFrameChg>
      </pc:sldChg>
      <pc:sldChg chg="modSp">
        <pc:chgData name="Artem Karpovich" userId="S::artem_karpovich@epam.com::f30898ce-da53-44bf-bd19-9f4fc0e8c516" providerId="AD" clId="Web-{092DFECA-438E-6A68-42FD-3E20AE30636B}" dt="2021-11-27T18:07:21.207" v="411" actId="14100"/>
        <pc:sldMkLst>
          <pc:docMk/>
          <pc:sldMk cId="2293026632" sldId="326"/>
        </pc:sldMkLst>
        <pc:spChg chg="mod">
          <ac:chgData name="Artem Karpovich" userId="S::artem_karpovich@epam.com::f30898ce-da53-44bf-bd19-9f4fc0e8c516" providerId="AD" clId="Web-{092DFECA-438E-6A68-42FD-3E20AE30636B}" dt="2021-11-27T18:07:13.300" v="405" actId="20577"/>
          <ac:spMkLst>
            <pc:docMk/>
            <pc:sldMk cId="2293026632" sldId="326"/>
            <ac:spMk id="2" creationId="{00000000-0000-0000-0000-000000000000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7:21.207" v="411" actId="14100"/>
          <ac:spMkLst>
            <pc:docMk/>
            <pc:sldMk cId="2293026632" sldId="326"/>
            <ac:spMk id="3" creationId="{92B7365D-7E87-854E-9E9C-823F6AF49462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7:31.754" v="418" actId="14100"/>
        <pc:sldMkLst>
          <pc:docMk/>
          <pc:sldMk cId="1376109643" sldId="327"/>
        </pc:sldMkLst>
        <pc:spChg chg="mod">
          <ac:chgData name="Artem Karpovich" userId="S::artem_karpovich@epam.com::f30898ce-da53-44bf-bd19-9f4fc0e8c516" providerId="AD" clId="Web-{092DFECA-438E-6A68-42FD-3E20AE30636B}" dt="2021-11-27T18:07:25.176" v="413" actId="20577"/>
          <ac:spMkLst>
            <pc:docMk/>
            <pc:sldMk cId="1376109643" sldId="327"/>
            <ac:spMk id="2" creationId="{00000000-0000-0000-0000-000000000000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7:31.754" v="418" actId="14100"/>
          <ac:spMkLst>
            <pc:docMk/>
            <pc:sldMk cId="1376109643" sldId="327"/>
            <ac:spMk id="3" creationId="{92B7365D-7E87-854E-9E9C-823F6AF49462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7:59:26.788" v="52" actId="20577"/>
        <pc:sldMkLst>
          <pc:docMk/>
          <pc:sldMk cId="1124715981" sldId="328"/>
        </pc:sldMkLst>
        <pc:spChg chg="mod">
          <ac:chgData name="Artem Karpovich" userId="S::artem_karpovich@epam.com::f30898ce-da53-44bf-bd19-9f4fc0e8c516" providerId="AD" clId="Web-{092DFECA-438E-6A68-42FD-3E20AE30636B}" dt="2021-11-27T17:59:26.788" v="52" actId="20577"/>
          <ac:spMkLst>
            <pc:docMk/>
            <pc:sldMk cId="1124715981" sldId="328"/>
            <ac:spMk id="2" creationId="{00000000-0000-0000-0000-000000000000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10:34.410" v="514" actId="20577"/>
        <pc:sldMkLst>
          <pc:docMk/>
          <pc:sldMk cId="598173820" sldId="329"/>
        </pc:sldMkLst>
        <pc:spChg chg="mod">
          <ac:chgData name="Artem Karpovich" userId="S::artem_karpovich@epam.com::f30898ce-da53-44bf-bd19-9f4fc0e8c516" providerId="AD" clId="Web-{092DFECA-438E-6A68-42FD-3E20AE30636B}" dt="2021-11-27T17:54:46.631" v="3" actId="20577"/>
          <ac:spMkLst>
            <pc:docMk/>
            <pc:sldMk cId="598173820" sldId="329"/>
            <ac:spMk id="2" creationId="{00000000-0000-0000-0000-000000000000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10:34.410" v="514" actId="20577"/>
          <ac:spMkLst>
            <pc:docMk/>
            <pc:sldMk cId="598173820" sldId="329"/>
            <ac:spMk id="3" creationId="{92B7365D-7E87-854E-9E9C-823F6AF49462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7:59:10.927" v="43" actId="20577"/>
        <pc:sldMkLst>
          <pc:docMk/>
          <pc:sldMk cId="3985991933" sldId="330"/>
        </pc:sldMkLst>
        <pc:spChg chg="mod">
          <ac:chgData name="Artem Karpovich" userId="S::artem_karpovich@epam.com::f30898ce-da53-44bf-bd19-9f4fc0e8c516" providerId="AD" clId="Web-{092DFECA-438E-6A68-42FD-3E20AE30636B}" dt="2021-11-27T17:59:10.927" v="43" actId="20577"/>
          <ac:spMkLst>
            <pc:docMk/>
            <pc:sldMk cId="3985991933" sldId="330"/>
            <ac:spMk id="5" creationId="{3EA2ADAB-B36A-0B4A-8EC9-518868CEDAFC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7:59:08.005" v="41" actId="20577"/>
          <ac:spMkLst>
            <pc:docMk/>
            <pc:sldMk cId="3985991933" sldId="330"/>
            <ac:spMk id="7" creationId="{E8A53270-7238-4319-9FA6-C38468A55294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7:59:23.366" v="50" actId="14100"/>
        <pc:sldMkLst>
          <pc:docMk/>
          <pc:sldMk cId="416774254" sldId="331"/>
        </pc:sldMkLst>
        <pc:spChg chg="mod">
          <ac:chgData name="Artem Karpovich" userId="S::artem_karpovich@epam.com::f30898ce-da53-44bf-bd19-9f4fc0e8c516" providerId="AD" clId="Web-{092DFECA-438E-6A68-42FD-3E20AE30636B}" dt="2021-11-27T17:59:23.366" v="50" actId="14100"/>
          <ac:spMkLst>
            <pc:docMk/>
            <pc:sldMk cId="416774254" sldId="331"/>
            <ac:spMk id="5" creationId="{3EA2ADAB-B36A-0B4A-8EC9-518868CEDAFC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7:59:17.006" v="47" actId="20577"/>
          <ac:spMkLst>
            <pc:docMk/>
            <pc:sldMk cId="416774254" sldId="331"/>
            <ac:spMk id="7" creationId="{E8A53270-7238-4319-9FA6-C38468A55294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7:10.815" v="404" actId="20577"/>
        <pc:sldMkLst>
          <pc:docMk/>
          <pc:sldMk cId="437435187" sldId="332"/>
        </pc:sldMkLst>
        <pc:spChg chg="mod">
          <ac:chgData name="Artem Karpovich" userId="S::artem_karpovich@epam.com::f30898ce-da53-44bf-bd19-9f4fc0e8c516" providerId="AD" clId="Web-{092DFECA-438E-6A68-42FD-3E20AE30636B}" dt="2021-11-27T18:07:10.815" v="404" actId="20577"/>
          <ac:spMkLst>
            <pc:docMk/>
            <pc:sldMk cId="437435187" sldId="332"/>
            <ac:spMk id="3" creationId="{28EDEA3A-71F1-8B49-B2FC-784BC5100B26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7:04.534" v="401" actId="20577"/>
          <ac:spMkLst>
            <pc:docMk/>
            <pc:sldMk cId="437435187" sldId="332"/>
            <ac:spMk id="8" creationId="{D77DBCD4-C7BF-4249-A7E2-FE5EDFCB166B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5:21.028" v="321" actId="20577"/>
        <pc:sldMkLst>
          <pc:docMk/>
          <pc:sldMk cId="3939910280" sldId="333"/>
        </pc:sldMkLst>
        <pc:spChg chg="mod">
          <ac:chgData name="Artem Karpovich" userId="S::artem_karpovich@epam.com::f30898ce-da53-44bf-bd19-9f4fc0e8c516" providerId="AD" clId="Web-{092DFECA-438E-6A68-42FD-3E20AE30636B}" dt="2021-11-27T18:05:18.231" v="320" actId="20577"/>
          <ac:spMkLst>
            <pc:docMk/>
            <pc:sldMk cId="3939910280" sldId="333"/>
            <ac:spMk id="2" creationId="{6CEF158B-B038-41D6-90E9-E7BA86018C9B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5:21.028" v="321" actId="20577"/>
          <ac:spMkLst>
            <pc:docMk/>
            <pc:sldMk cId="3939910280" sldId="333"/>
            <ac:spMk id="3" creationId="{692D2C91-9F86-4985-8A35-B50F685B4EF7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5:29.138" v="325" actId="20577"/>
        <pc:sldMkLst>
          <pc:docMk/>
          <pc:sldMk cId="336664851" sldId="334"/>
        </pc:sldMkLst>
        <pc:spChg chg="mod">
          <ac:chgData name="Artem Karpovich" userId="S::artem_karpovich@epam.com::f30898ce-da53-44bf-bd19-9f4fc0e8c516" providerId="AD" clId="Web-{092DFECA-438E-6A68-42FD-3E20AE30636B}" dt="2021-11-27T18:05:25.591" v="324" actId="20577"/>
          <ac:spMkLst>
            <pc:docMk/>
            <pc:sldMk cId="336664851" sldId="334"/>
            <ac:spMk id="2" creationId="{6CEF158B-B038-41D6-90E9-E7BA86018C9B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5:29.138" v="325" actId="20577"/>
          <ac:spMkLst>
            <pc:docMk/>
            <pc:sldMk cId="336664851" sldId="334"/>
            <ac:spMk id="3" creationId="{692D2C91-9F86-4985-8A35-B50F685B4EF7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6:21.141" v="353" actId="20577"/>
        <pc:sldMkLst>
          <pc:docMk/>
          <pc:sldMk cId="552642636" sldId="336"/>
        </pc:sldMkLst>
        <pc:spChg chg="mod">
          <ac:chgData name="Artem Karpovich" userId="S::artem_karpovich@epam.com::f30898ce-da53-44bf-bd19-9f4fc0e8c516" providerId="AD" clId="Web-{092DFECA-438E-6A68-42FD-3E20AE30636B}" dt="2021-11-27T18:05:37.123" v="328" actId="20577"/>
          <ac:spMkLst>
            <pc:docMk/>
            <pc:sldMk cId="552642636" sldId="336"/>
            <ac:spMk id="2" creationId="{6CEF158B-B038-41D6-90E9-E7BA86018C9B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6:21.141" v="353" actId="20577"/>
          <ac:spMkLst>
            <pc:docMk/>
            <pc:sldMk cId="552642636" sldId="336"/>
            <ac:spMk id="3" creationId="{692D2C91-9F86-4985-8A35-B50F685B4EF7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07:38.270" v="422" actId="20577"/>
        <pc:sldMkLst>
          <pc:docMk/>
          <pc:sldMk cId="2273665767" sldId="338"/>
        </pc:sldMkLst>
        <pc:spChg chg="mod">
          <ac:chgData name="Artem Karpovich" userId="S::artem_karpovich@epam.com::f30898ce-da53-44bf-bd19-9f4fc0e8c516" providerId="AD" clId="Web-{092DFECA-438E-6A68-42FD-3E20AE30636B}" dt="2021-11-27T18:07:38.270" v="422" actId="20577"/>
          <ac:spMkLst>
            <pc:docMk/>
            <pc:sldMk cId="2273665767" sldId="338"/>
            <ac:spMk id="2" creationId="{00000000-0000-0000-0000-000000000000}"/>
          </ac:spMkLst>
        </pc:spChg>
        <pc:spChg chg="mod">
          <ac:chgData name="Artem Karpovich" userId="S::artem_karpovich@epam.com::f30898ce-da53-44bf-bd19-9f4fc0e8c516" providerId="AD" clId="Web-{092DFECA-438E-6A68-42FD-3E20AE30636B}" dt="2021-11-27T18:07:35.723" v="421" actId="20577"/>
          <ac:spMkLst>
            <pc:docMk/>
            <pc:sldMk cId="2273665767" sldId="338"/>
            <ac:spMk id="3" creationId="{92B7365D-7E87-854E-9E9C-823F6AF49462}"/>
          </ac:spMkLst>
        </pc:spChg>
      </pc:sldChg>
      <pc:sldChg chg="modSp">
        <pc:chgData name="Artem Karpovich" userId="S::artem_karpovich@epam.com::f30898ce-da53-44bf-bd19-9f4fc0e8c516" providerId="AD" clId="Web-{092DFECA-438E-6A68-42FD-3E20AE30636B}" dt="2021-11-27T18:10:24.065" v="512" actId="20577"/>
        <pc:sldMkLst>
          <pc:docMk/>
          <pc:sldMk cId="1056732641" sldId="339"/>
        </pc:sldMkLst>
        <pc:spChg chg="mod">
          <ac:chgData name="Artem Karpovich" userId="S::artem_karpovich@epam.com::f30898ce-da53-44bf-bd19-9f4fc0e8c516" providerId="AD" clId="Web-{092DFECA-438E-6A68-42FD-3E20AE30636B}" dt="2021-11-27T18:10:24.065" v="512" actId="20577"/>
          <ac:spMkLst>
            <pc:docMk/>
            <pc:sldMk cId="1056732641" sldId="339"/>
            <ac:spMk id="3" creationId="{92B7365D-7E87-854E-9E9C-823F6AF49462}"/>
          </ac:spMkLst>
        </pc:spChg>
      </pc:sldChg>
    </pc:docChg>
  </pc:docChgLst>
  <pc:docChgLst>
    <pc:chgData name="Kirill Pchelintsev" userId="S::kirill_pchelintsev@epam.com::3972c974-18b1-4b2b-848a-aeae62d85bfb" providerId="AD" clId="Web-{7DBE0D3E-DF8B-4617-8D5F-5CB71B0CE643}"/>
    <pc:docChg chg="mod">
      <pc:chgData name="Kirill Pchelintsev" userId="S::kirill_pchelintsev@epam.com::3972c974-18b1-4b2b-848a-aeae62d85bfb" providerId="AD" clId="Web-{7DBE0D3E-DF8B-4617-8D5F-5CB71B0CE643}" dt="2021-11-16T09:44:33.877" v="2"/>
      <pc:docMkLst>
        <pc:docMk/>
      </pc:docMkLst>
      <pc:sldChg chg="addCm">
        <pc:chgData name="Kirill Pchelintsev" userId="S::kirill_pchelintsev@epam.com::3972c974-18b1-4b2b-848a-aeae62d85bfb" providerId="AD" clId="Web-{7DBE0D3E-DF8B-4617-8D5F-5CB71B0CE643}" dt="2021-11-16T09:35:45.474" v="1"/>
        <pc:sldMkLst>
          <pc:docMk/>
          <pc:sldMk cId="2787686181" sldId="322"/>
        </pc:sldMkLst>
      </pc:sldChg>
      <pc:sldChg chg="addCm">
        <pc:chgData name="Kirill Pchelintsev" userId="S::kirill_pchelintsev@epam.com::3972c974-18b1-4b2b-848a-aeae62d85bfb" providerId="AD" clId="Web-{7DBE0D3E-DF8B-4617-8D5F-5CB71B0CE643}" dt="2021-11-16T09:44:33.877" v="2"/>
        <pc:sldMkLst>
          <pc:docMk/>
          <pc:sldMk cId="598173820" sldId="329"/>
        </pc:sldMkLst>
      </pc:sldChg>
    </pc:docChg>
  </pc:docChgLst>
</pc:chgInfo>
</file>

<file path=ppt/comments/modernComment_149_23A768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79F26C-C58E-41DA-9D20-170421E8AE9A}" authorId="{34A81DCE-026A-AE5E-71DC-16D50BD94D78}" created="2021-11-16T09:44:33.877">
    <pc:sldMkLst xmlns:pc="http://schemas.microsoft.com/office/powerpoint/2013/main/command">
      <pc:docMk/>
      <pc:sldMk cId="598173820" sldId="329"/>
    </pc:sldMkLst>
    <p188:txBody>
      <a:bodyPr/>
      <a:lstStyle/>
      <a:p>
        <a:r>
          <a:rPr lang="en-US"/>
          <a:t>Homework still asks to create partitions and etc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_syste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ount_(computing)" TargetMode="External"/><Relationship Id="rId5" Type="http://schemas.openxmlformats.org/officeDocument/2006/relationships/hyperlink" Target="https://en.wikipedia.org/wiki/Device_file_system" TargetMode="External"/><Relationship Id="rId4" Type="http://schemas.openxmlformats.org/officeDocument/2006/relationships/hyperlink" Target="https://en.wikipedia.org/wiki/API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4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2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специальных ограничений можно использовать дополнительные атрибуты.</a:t>
            </a:r>
          </a:p>
          <a:p>
            <a:endParaRPr lang="ru-RU"/>
          </a:p>
          <a:p>
            <a:r>
              <a:rPr lang="ru-RU"/>
              <a:t>Для более гранулярного контроля -- списки доступа.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 умолчанию программы определяют права сами.</a:t>
            </a:r>
          </a:p>
          <a:p>
            <a:r>
              <a:rPr lang="ru-RU"/>
              <a:t>Текстовые редакторы разрешают чтение и запись владельцам, компиляторы устанавливают права на запуск и так далее.</a:t>
            </a:r>
          </a:p>
          <a:p>
            <a:endParaRPr lang="ru-RU"/>
          </a:p>
          <a:p>
            <a:r>
              <a:rPr lang="ru-RU"/>
              <a:t>Для ограничения можно использовать маски доступа, которые позволяют ограничить права, которые приложение может выдать создаваемому объекту </a:t>
            </a:r>
            <a:r>
              <a:rPr lang="ru-RU" err="1"/>
              <a:t>фс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2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b="1"/>
              <a:t>Situation 1:</a:t>
            </a:r>
            <a:endParaRPr lang="en" err="1"/>
          </a:p>
          <a:p>
            <a:r>
              <a:rPr lang="en"/>
              <a:t>a) </a:t>
            </a:r>
            <a:r>
              <a:rPr lang="en" err="1"/>
              <a:t>нет</a:t>
            </a:r>
            <a:r>
              <a:rPr lang="en"/>
              <a:t> </a:t>
            </a:r>
            <a:r>
              <a:rPr lang="en" err="1"/>
              <a:t>прав</a:t>
            </a:r>
            <a:r>
              <a:rPr lang="en"/>
              <a:t> </a:t>
            </a:r>
            <a:r>
              <a:rPr lang="en" err="1"/>
              <a:t>для</a:t>
            </a:r>
            <a:r>
              <a:rPr lang="en"/>
              <a:t> </a:t>
            </a:r>
            <a:r>
              <a:rPr lang="en" err="1"/>
              <a:t>пользователя</a:t>
            </a:r>
            <a:endParaRPr lang="en">
              <a:cs typeface="Calibri"/>
            </a:endParaRPr>
          </a:p>
          <a:p>
            <a:r>
              <a:rPr lang="en">
                <a:cs typeface="Calibri"/>
              </a:rPr>
              <a:t>б) </a:t>
            </a:r>
            <a:r>
              <a:rPr lang="en" err="1">
                <a:cs typeface="Calibri"/>
              </a:rPr>
              <a:t>нет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прав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для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каталога</a:t>
            </a:r>
            <a:r>
              <a:rPr lang="en">
                <a:cs typeface="Calibri"/>
              </a:rPr>
              <a:t>/</a:t>
            </a:r>
            <a:r>
              <a:rPr lang="en" err="1">
                <a:cs typeface="Calibri"/>
              </a:rPr>
              <a:t>файла</a:t>
            </a:r>
            <a:endParaRPr lang="en">
              <a:cs typeface="Calibri"/>
            </a:endParaRPr>
          </a:p>
          <a:p>
            <a:r>
              <a:rPr lang="en">
                <a:cs typeface="Calibri"/>
              </a:rPr>
              <a:t>в) </a:t>
            </a:r>
            <a:r>
              <a:rPr lang="en" err="1">
                <a:cs typeface="Calibri"/>
              </a:rPr>
              <a:t>ограничения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по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аттрибутам</a:t>
            </a:r>
            <a:endParaRPr lang="en">
              <a:cs typeface="Calibri"/>
            </a:endParaRPr>
          </a:p>
          <a:p>
            <a:r>
              <a:rPr lang="en">
                <a:cs typeface="Calibri"/>
              </a:rPr>
              <a:t>г) </a:t>
            </a:r>
            <a:r>
              <a:rPr lang="en" err="1">
                <a:cs typeface="Calibri"/>
              </a:rPr>
              <a:t>ограничения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по</a:t>
            </a:r>
            <a:r>
              <a:rPr lang="en">
                <a:cs typeface="Calibri"/>
              </a:rPr>
              <a:t> </a:t>
            </a:r>
            <a:r>
              <a:rPr lang="en" err="1">
                <a:cs typeface="Calibri"/>
              </a:rPr>
              <a:t>acl</a:t>
            </a:r>
            <a:endParaRPr lang="en">
              <a:cs typeface="Calibri"/>
            </a:endParaRPr>
          </a:p>
          <a:p>
            <a:r>
              <a:rPr lang="en">
                <a:cs typeface="Calibri"/>
              </a:rPr>
              <a:t>д) </a:t>
            </a:r>
            <a:r>
              <a:rPr lang="en" err="1">
                <a:cs typeface="Calibri"/>
              </a:rPr>
              <a:t>ограничения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файловой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системы</a:t>
            </a:r>
            <a:r>
              <a:rPr lang="en">
                <a:cs typeface="Calibri"/>
              </a:rPr>
              <a:t> (read only)</a:t>
            </a:r>
          </a:p>
          <a:p>
            <a:r>
              <a:rPr lang="en" b="1"/>
              <a:t>Situation 2:</a:t>
            </a:r>
            <a:endParaRPr lang="en" b="1">
              <a:cs typeface="Calibri"/>
            </a:endParaRPr>
          </a:p>
          <a:p>
            <a:r>
              <a:rPr lang="en">
                <a:cs typeface="Calibri"/>
              </a:rPr>
              <a:t>А) </a:t>
            </a:r>
            <a:r>
              <a:rPr lang="en" err="1">
                <a:cs typeface="Calibri"/>
              </a:rPr>
              <a:t>закончилось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место</a:t>
            </a:r>
            <a:endParaRPr lang="en">
              <a:cs typeface="Calibri"/>
            </a:endParaRPr>
          </a:p>
          <a:p>
            <a:r>
              <a:rPr lang="en">
                <a:cs typeface="Calibri"/>
              </a:rPr>
              <a:t>Б) </a:t>
            </a:r>
            <a:r>
              <a:rPr lang="en" err="1">
                <a:cs typeface="Calibri"/>
              </a:rPr>
              <a:t>закончились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айноды</a:t>
            </a:r>
            <a:endParaRPr lang="en">
              <a:cs typeface="Calibri"/>
            </a:endParaRPr>
          </a:p>
          <a:p>
            <a:r>
              <a:rPr lang="en">
                <a:cs typeface="Calibri"/>
              </a:rPr>
              <a:t>В) </a:t>
            </a:r>
            <a:r>
              <a:rPr lang="en" err="1">
                <a:cs typeface="Calibri"/>
              </a:rPr>
              <a:t>Есть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файл</a:t>
            </a:r>
            <a:r>
              <a:rPr lang="en">
                <a:cs typeface="Calibri"/>
              </a:rPr>
              <a:t>/</a:t>
            </a:r>
            <a:r>
              <a:rPr lang="en" err="1">
                <a:cs typeface="Calibri"/>
              </a:rPr>
              <a:t>файлы</a:t>
            </a:r>
            <a:r>
              <a:rPr lang="en">
                <a:cs typeface="Calibri"/>
              </a:rPr>
              <a:t>, </a:t>
            </a:r>
            <a:r>
              <a:rPr lang="en" err="1">
                <a:cs typeface="Calibri"/>
              </a:rPr>
              <a:t>которые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не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освобождают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фактическое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место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на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устройстве</a:t>
            </a:r>
            <a:endParaRPr lang="en">
              <a:cs typeface="Calibri"/>
            </a:endParaRPr>
          </a:p>
          <a:p>
            <a:r>
              <a:rPr lang="en" b="1"/>
              <a:t>Situation 3: - </a:t>
            </a:r>
            <a:r>
              <a:rPr lang="en" err="1"/>
              <a:t>повреждение</a:t>
            </a:r>
            <a:r>
              <a:rPr lang="en"/>
              <a:t> </a:t>
            </a:r>
            <a:r>
              <a:rPr lang="en" err="1"/>
              <a:t>файловой</a:t>
            </a:r>
            <a:r>
              <a:rPr lang="en"/>
              <a:t> </a:t>
            </a:r>
            <a:r>
              <a:rPr lang="en" err="1"/>
              <a:t>системы</a:t>
            </a:r>
            <a:r>
              <a:rPr lang="en"/>
              <a:t>.</a:t>
            </a:r>
            <a:endParaRPr lang="en" b="1">
              <a:cs typeface="Calibri"/>
            </a:endParaRPr>
          </a:p>
          <a:p>
            <a:r>
              <a:rPr lang="en">
                <a:cs typeface="Calibri"/>
              </a:rPr>
              <a:t>А)  </a:t>
            </a:r>
            <a:r>
              <a:rPr lang="en" err="1">
                <a:cs typeface="Calibri"/>
              </a:rPr>
              <a:t>Устранить</a:t>
            </a:r>
            <a:r>
              <a:rPr lang="en">
                <a:cs typeface="Calibri"/>
              </a:rPr>
              <a:t> с </a:t>
            </a:r>
            <a:r>
              <a:rPr lang="en" err="1">
                <a:cs typeface="Calibri"/>
              </a:rPr>
              <a:t>помощью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fsck</a:t>
            </a:r>
            <a:endParaRPr lang="en">
              <a:cs typeface="Calibri"/>
            </a:endParaRPr>
          </a:p>
          <a:p>
            <a:r>
              <a:rPr lang="en">
                <a:cs typeface="Calibri"/>
              </a:rPr>
              <a:t>Б)  </a:t>
            </a:r>
            <a:r>
              <a:rPr lang="en" err="1">
                <a:cs typeface="Calibri"/>
              </a:rPr>
              <a:t>Удалить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inode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файлов</a:t>
            </a:r>
            <a:r>
              <a:rPr lang="en">
                <a:cs typeface="Calibri"/>
              </a:rPr>
              <a:t>, </a:t>
            </a:r>
            <a:r>
              <a:rPr lang="en" err="1">
                <a:cs typeface="Calibri"/>
              </a:rPr>
              <a:t>которые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невозможно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восстановить</a:t>
            </a:r>
            <a:endParaRPr lang="en">
              <a:cs typeface="Calibri"/>
            </a:endParaRPr>
          </a:p>
          <a:p>
            <a:r>
              <a:rPr lang="en">
                <a:cs typeface="Calibri"/>
              </a:rPr>
              <a:t>В) </a:t>
            </a:r>
            <a:r>
              <a:rPr lang="en" err="1">
                <a:cs typeface="Calibri"/>
              </a:rPr>
              <a:t>Отформатировать</a:t>
            </a:r>
            <a:r>
              <a:rPr lang="en">
                <a:cs typeface="Calibri"/>
              </a:rPr>
              <a:t>/</a:t>
            </a:r>
            <a:r>
              <a:rPr lang="en" err="1">
                <a:cs typeface="Calibri"/>
              </a:rPr>
              <a:t>пересоздать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устройство</a:t>
            </a:r>
            <a:endParaRPr lang="en">
              <a:cs typeface="Calibri"/>
            </a:endParaRPr>
          </a:p>
          <a:p>
            <a:r>
              <a:rPr lang="en" b="1"/>
              <a:t>Situation 4:</a:t>
            </a:r>
            <a:endParaRPr lang="en" b="1">
              <a:cs typeface="Calibri"/>
            </a:endParaRPr>
          </a:p>
          <a:p>
            <a:r>
              <a:rPr lang="en">
                <a:cs typeface="Calibri"/>
              </a:rPr>
              <a:t>А) </a:t>
            </a:r>
            <a:r>
              <a:rPr lang="en" err="1">
                <a:cs typeface="Calibri"/>
              </a:rPr>
              <a:t>проверить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устройство</a:t>
            </a:r>
            <a:r>
              <a:rPr lang="en">
                <a:cs typeface="Calibri"/>
              </a:rPr>
              <a:t> с </a:t>
            </a:r>
            <a:r>
              <a:rPr lang="en" err="1">
                <a:cs typeface="Calibri"/>
              </a:rPr>
              <a:t>помощью</a:t>
            </a:r>
            <a:r>
              <a:rPr lang="en">
                <a:cs typeface="Calibri"/>
              </a:rPr>
              <a:t> </a:t>
            </a:r>
            <a:r>
              <a:rPr lang="en" err="1"/>
              <a:t>fsck</a:t>
            </a:r>
          </a:p>
          <a:p>
            <a:r>
              <a:rPr lang="en">
                <a:cs typeface="Calibri"/>
              </a:rPr>
              <a:t>Б) </a:t>
            </a:r>
            <a:r>
              <a:rPr lang="en" err="1">
                <a:cs typeface="Calibri"/>
              </a:rPr>
              <a:t>ошибка</a:t>
            </a:r>
            <a:r>
              <a:rPr lang="en">
                <a:cs typeface="Calibri"/>
              </a:rPr>
              <a:t> в </a:t>
            </a:r>
            <a:r>
              <a:rPr lang="en" err="1">
                <a:cs typeface="Calibri"/>
              </a:rPr>
              <a:t>опциях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монтирования</a:t>
            </a:r>
            <a:r>
              <a:rPr lang="en">
                <a:cs typeface="Calibri"/>
              </a:rPr>
              <a:t>/</a:t>
            </a:r>
            <a:r>
              <a:rPr lang="en" err="1">
                <a:cs typeface="Calibri"/>
              </a:rPr>
              <a:t>проверить</a:t>
            </a:r>
            <a:r>
              <a:rPr lang="en">
                <a:cs typeface="Calibri"/>
              </a:rPr>
              <a:t> /</a:t>
            </a:r>
            <a:r>
              <a:rPr lang="en" err="1">
                <a:cs typeface="Calibri"/>
              </a:rPr>
              <a:t>etc</a:t>
            </a:r>
            <a:r>
              <a:rPr lang="en">
                <a:cs typeface="Calibri"/>
              </a:rPr>
              <a:t>/</a:t>
            </a:r>
            <a:r>
              <a:rPr lang="en" err="1">
                <a:cs typeface="Calibri"/>
              </a:rPr>
              <a:t>fstab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на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наличие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ошибок</a:t>
            </a:r>
          </a:p>
          <a:p>
            <a:r>
              <a:rPr lang="en">
                <a:cs typeface="Calibri"/>
              </a:rPr>
              <a:t>В) </a:t>
            </a:r>
            <a:r>
              <a:rPr lang="en" err="1">
                <a:cs typeface="Calibri"/>
              </a:rPr>
              <a:t>найти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рабочий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суперблок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из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бекапа</a:t>
            </a:r>
            <a:r>
              <a:rPr lang="en">
                <a:cs typeface="Calibri"/>
              </a:rPr>
              <a:t> и </a:t>
            </a:r>
            <a:r>
              <a:rPr lang="en" err="1">
                <a:cs typeface="Calibri"/>
              </a:rPr>
              <a:t>загрузиться</a:t>
            </a:r>
            <a:r>
              <a:rPr lang="en">
                <a:cs typeface="Calibri"/>
              </a:rPr>
              <a:t> с </a:t>
            </a:r>
            <a:r>
              <a:rPr lang="en" err="1">
                <a:cs typeface="Calibri"/>
              </a:rPr>
              <a:t>него</a:t>
            </a:r>
            <a:r>
              <a:rPr lang="en">
                <a:cs typeface="Calibri"/>
              </a:rPr>
              <a:t> </a:t>
            </a:r>
            <a:r>
              <a:rPr lang="en" err="1">
                <a:cs typeface="Calibri"/>
              </a:rPr>
              <a:t>через</a:t>
            </a:r>
            <a:r>
              <a:rPr lang="en">
                <a:cs typeface="Calibri"/>
              </a:rPr>
              <a:t> </a:t>
            </a:r>
            <a:r>
              <a:rPr lang="en"/>
              <a:t>e2fsck</a:t>
            </a:r>
            <a:endParaRPr lang="en">
              <a:cs typeface="Calibri"/>
            </a:endParaRPr>
          </a:p>
          <a:p>
            <a:r>
              <a:rPr lang="en"/>
              <a:t>Г) </a:t>
            </a:r>
            <a:r>
              <a:rPr lang="en" err="1"/>
              <a:t>Отформатировать</a:t>
            </a:r>
            <a:r>
              <a:rPr lang="en"/>
              <a:t>/</a:t>
            </a:r>
            <a:r>
              <a:rPr lang="en" err="1"/>
              <a:t>пересоздать</a:t>
            </a:r>
            <a:r>
              <a:rPr lang="en"/>
              <a:t> </a:t>
            </a:r>
            <a:r>
              <a:rPr lang="en" err="1"/>
              <a:t>устройство</a:t>
            </a:r>
            <a:endParaRPr lang="en" err="1">
              <a:cs typeface="Calibri"/>
            </a:endParaRPr>
          </a:p>
          <a:p>
            <a:endParaRPr lang="en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6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7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тема файловых систем и прав доступа завершена.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Древовидная структура для доступа к данным</a:t>
            </a:r>
          </a:p>
          <a:p>
            <a:endParaRPr lang="ru-RU"/>
          </a:p>
          <a:p>
            <a:r>
              <a:rPr lang="ru-RU" dirty="0"/>
              <a:t>Есть различные типы для различных задач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Добавить про всё есть файл!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Дисковые файловые системы: то, с чем все привыкли работать</a:t>
            </a:r>
          </a:p>
          <a:p>
            <a:endParaRPr lang="ru-RU"/>
          </a:p>
          <a:p>
            <a:r>
              <a:rPr lang="ru-RU"/>
              <a:t>Сетевые файловые системы: эмулируют дисковые файловые системы, передавая данные через сеть.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ru-RU" err="1"/>
              <a:t>Линуксе</a:t>
            </a:r>
            <a:r>
              <a:rPr lang="ru-RU"/>
              <a:t> все сущности в системе представлены в виде файлов, в </a:t>
            </a:r>
            <a:r>
              <a:rPr lang="ru-RU" err="1"/>
              <a:t>т.ч</a:t>
            </a:r>
            <a:r>
              <a:rPr lang="ru-RU"/>
              <a:t>.</a:t>
            </a:r>
          </a:p>
          <a:p>
            <a:r>
              <a:rPr lang="ru-RU"/>
              <a:t>процессы</a:t>
            </a:r>
          </a:p>
          <a:p>
            <a:r>
              <a:rPr lang="ru-RU"/>
              <a:t>настройки ядра</a:t>
            </a:r>
          </a:p>
          <a:p>
            <a:r>
              <a:rPr lang="ru-RU"/>
              <a:t>информация о системе</a:t>
            </a:r>
          </a:p>
          <a:p>
            <a:r>
              <a:rPr lang="ru-RU"/>
              <a:t>и т.д.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ru-RU" err="1"/>
              <a:t>линуксе</a:t>
            </a:r>
            <a:r>
              <a:rPr lang="ru-RU"/>
              <a:t> ФП </a:t>
            </a:r>
            <a:r>
              <a:rPr lang="ru-RU" err="1"/>
              <a:t>преставлена</a:t>
            </a:r>
            <a:r>
              <a:rPr lang="ru-RU"/>
              <a:t> единым деревом в отличие от </a:t>
            </a:r>
            <a:r>
              <a:rPr lang="en-US"/>
              <a:t>Windows</a:t>
            </a:r>
            <a:r>
              <a:rPr lang="ru-RU"/>
              <a:t>.</a:t>
            </a:r>
            <a:endParaRPr lang="en-US"/>
          </a:p>
          <a:p>
            <a:endParaRPr lang="en-US"/>
          </a:p>
          <a:p>
            <a:r>
              <a:rPr lang="ru-RU"/>
              <a:t>У ряда директорий есть специальное предназначение.</a:t>
            </a:r>
          </a:p>
          <a:p>
            <a:endParaRPr lang="ru-RU"/>
          </a:p>
          <a:p>
            <a:r>
              <a:rPr lang="ru-RU"/>
              <a:t>Здесь представлено схематично, далее рассмотрим некоторые конкретные.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5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Начинаем с загрузки</a:t>
            </a:r>
          </a:p>
          <a:p>
            <a:endParaRPr lang="ru-RU"/>
          </a:p>
          <a:p>
            <a:r>
              <a:rPr lang="ru-RU"/>
              <a:t>Программы -- это бинарные файлы, их настройки, их рабочие данные и временные данные.</a:t>
            </a:r>
          </a:p>
          <a:p>
            <a:endParaRPr lang="ru-RU"/>
          </a:p>
          <a:p>
            <a:r>
              <a:rPr lang="ru-RU"/>
              <a:t>У большинства пользователей есть </a:t>
            </a:r>
            <a:r>
              <a:rPr lang="ru-RU" err="1"/>
              <a:t>домашняяя</a:t>
            </a:r>
            <a:r>
              <a:rPr lang="ru-RU"/>
              <a:t> директория.</a:t>
            </a:r>
          </a:p>
          <a:p>
            <a:endParaRPr lang="ru-RU"/>
          </a:p>
          <a:p>
            <a:r>
              <a:rPr lang="ru-RU"/>
              <a:t>Пользовательские программы размещаются в </a:t>
            </a:r>
            <a:r>
              <a:rPr lang="en-US" err="1"/>
              <a:t>usr</a:t>
            </a:r>
            <a:endParaRPr lang="en-US"/>
          </a:p>
          <a:p>
            <a:endParaRPr lang="en-US"/>
          </a:p>
          <a:p>
            <a:r>
              <a:rPr lang="ru-RU"/>
              <a:t>Есть виртуальные файловые системы для устройств, процессов, сокетов и т.д.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3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Устройтва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которые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чаще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всего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используются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создания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файловых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систем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они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ими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ограничены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например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файловую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систему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можно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настроить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сразу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диске</a:t>
            </a:r>
            <a:r>
              <a:rPr lang="en-US">
                <a:cs typeface="Calibri"/>
              </a:rPr>
              <a:t> </a:t>
            </a:r>
            <a:r>
              <a:rPr lang="en-GB"/>
              <a:t>/dev/</a:t>
            </a:r>
            <a:r>
              <a:rPr lang="en-GB" err="1"/>
              <a:t>sda</a:t>
            </a:r>
            <a:r>
              <a:rPr lang="en-GB"/>
              <a:t> </a:t>
            </a:r>
            <a:r>
              <a:rPr lang="en-GB" err="1"/>
              <a:t>вместо</a:t>
            </a:r>
            <a:r>
              <a:rPr lang="en-GB"/>
              <a:t> </a:t>
            </a:r>
            <a:r>
              <a:rPr lang="en-GB" err="1"/>
              <a:t>раздела</a:t>
            </a:r>
            <a:r>
              <a:rPr lang="en-GB"/>
              <a:t> /dev/</a:t>
            </a:r>
            <a:r>
              <a:rPr lang="en-GB" err="1"/>
              <a:t>sdaY</a:t>
            </a:r>
            <a:r>
              <a:rPr lang="en-GB"/>
              <a:t>.</a:t>
            </a:r>
          </a:p>
          <a:p>
            <a:r>
              <a:rPr lang="en-GB" b="1"/>
              <a:t>LVM </a:t>
            </a:r>
            <a:r>
              <a:rPr lang="en-GB"/>
              <a:t>- logical volume manager - 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система</a:t>
            </a:r>
            <a:r>
              <a:rPr lang="en-GB"/>
              <a:t> </a:t>
            </a:r>
            <a:r>
              <a:rPr lang="en-GB" err="1"/>
              <a:t>управления</a:t>
            </a:r>
            <a:r>
              <a:rPr lang="en-GB"/>
              <a:t> </a:t>
            </a:r>
            <a:r>
              <a:rPr lang="en-GB" err="1"/>
              <a:t>дисковым</a:t>
            </a:r>
            <a:r>
              <a:rPr lang="en-GB"/>
              <a:t> </a:t>
            </a:r>
            <a:r>
              <a:rPr lang="en-GB" err="1"/>
              <a:t>пространством</a:t>
            </a:r>
            <a:r>
              <a:rPr lang="en-GB"/>
              <a:t>, </a:t>
            </a:r>
            <a:r>
              <a:rPr lang="en-GB" err="1"/>
              <a:t>абстрагирующаяся</a:t>
            </a:r>
            <a:r>
              <a:rPr lang="en-GB"/>
              <a:t> </a:t>
            </a:r>
            <a:r>
              <a:rPr lang="en-GB" err="1"/>
              <a:t>от</a:t>
            </a:r>
            <a:r>
              <a:rPr lang="en-GB"/>
              <a:t> </a:t>
            </a:r>
            <a:r>
              <a:rPr lang="en-GB" err="1"/>
              <a:t>физических</a:t>
            </a:r>
            <a:r>
              <a:rPr lang="en-GB"/>
              <a:t> </a:t>
            </a:r>
            <a:r>
              <a:rPr lang="en-GB" err="1"/>
              <a:t>устройств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r>
              <a:rPr lang="en-GB" b="1"/>
              <a:t>RAID </a:t>
            </a:r>
            <a:r>
              <a:rPr lang="en-GB"/>
              <a:t>- Redundant Array of Independent Disks - </a:t>
            </a:r>
            <a:r>
              <a:rPr lang="en-GB" err="1"/>
              <a:t>избыточный</a:t>
            </a:r>
            <a:r>
              <a:rPr lang="en-GB"/>
              <a:t> </a:t>
            </a:r>
            <a:r>
              <a:rPr lang="en-GB" err="1"/>
              <a:t>массив</a:t>
            </a:r>
            <a:r>
              <a:rPr lang="en-GB"/>
              <a:t> </a:t>
            </a:r>
            <a:r>
              <a:rPr lang="en-GB" err="1"/>
              <a:t>независимых</a:t>
            </a:r>
            <a:r>
              <a:rPr lang="en-GB"/>
              <a:t> (</a:t>
            </a:r>
            <a:r>
              <a:rPr lang="en-GB" err="1"/>
              <a:t>самостоятельных</a:t>
            </a:r>
            <a:r>
              <a:rPr lang="en-GB"/>
              <a:t>) </a:t>
            </a:r>
            <a:r>
              <a:rPr lang="en-GB" err="1"/>
              <a:t>дисков</a:t>
            </a:r>
            <a:r>
              <a:rPr lang="en-GB"/>
              <a:t>) — </a:t>
            </a:r>
            <a:r>
              <a:rPr lang="en-GB" err="1"/>
              <a:t>технология</a:t>
            </a:r>
            <a:r>
              <a:rPr lang="en-GB"/>
              <a:t> </a:t>
            </a:r>
            <a:r>
              <a:rPr lang="en-GB" err="1"/>
              <a:t>виртуализации</a:t>
            </a:r>
            <a:r>
              <a:rPr lang="en-GB"/>
              <a:t> </a:t>
            </a:r>
            <a:r>
              <a:rPr lang="en-GB" err="1"/>
              <a:t>данных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объединения</a:t>
            </a:r>
            <a:r>
              <a:rPr lang="en-GB"/>
              <a:t> </a:t>
            </a:r>
            <a:r>
              <a:rPr lang="en-GB" err="1"/>
              <a:t>нескольких</a:t>
            </a:r>
            <a:r>
              <a:rPr lang="en-GB"/>
              <a:t> </a:t>
            </a:r>
            <a:r>
              <a:rPr lang="en-GB" err="1"/>
              <a:t>физических</a:t>
            </a:r>
            <a:r>
              <a:rPr lang="en-GB"/>
              <a:t> </a:t>
            </a:r>
            <a:r>
              <a:rPr lang="en-GB" err="1"/>
              <a:t>дисковых</a:t>
            </a:r>
            <a:r>
              <a:rPr lang="en-GB"/>
              <a:t> </a:t>
            </a:r>
            <a:r>
              <a:rPr lang="en-GB" err="1"/>
              <a:t>устройств</a:t>
            </a:r>
            <a:r>
              <a:rPr lang="en-GB"/>
              <a:t> в </a:t>
            </a:r>
            <a:r>
              <a:rPr lang="en-GB" err="1"/>
              <a:t>логический</a:t>
            </a:r>
            <a:r>
              <a:rPr lang="en-GB"/>
              <a:t> </a:t>
            </a:r>
            <a:r>
              <a:rPr lang="en-GB" err="1"/>
              <a:t>модуль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повышения</a:t>
            </a:r>
            <a:r>
              <a:rPr lang="en-GB"/>
              <a:t> </a:t>
            </a:r>
            <a:r>
              <a:rPr lang="en-GB" err="1"/>
              <a:t>отказоустойчивости</a:t>
            </a:r>
            <a:r>
              <a:rPr lang="en-GB"/>
              <a:t> и (</a:t>
            </a:r>
            <a:r>
              <a:rPr lang="en-GB" err="1"/>
              <a:t>или</a:t>
            </a:r>
            <a:r>
              <a:rPr lang="en-GB"/>
              <a:t>) </a:t>
            </a:r>
            <a:r>
              <a:rPr lang="en-GB" err="1"/>
              <a:t>производительности</a:t>
            </a:r>
            <a:r>
              <a:rPr lang="en-GB"/>
              <a:t>. </a:t>
            </a:r>
            <a:r>
              <a:rPr lang="en-GB" err="1"/>
              <a:t>Может</a:t>
            </a:r>
            <a:r>
              <a:rPr lang="en-GB"/>
              <a:t> </a:t>
            </a:r>
            <a:r>
              <a:rPr lang="en-GB" err="1"/>
              <a:t>быть</a:t>
            </a:r>
            <a:r>
              <a:rPr lang="en-GB"/>
              <a:t> soft raid, </a:t>
            </a:r>
            <a:r>
              <a:rPr lang="en-GB" err="1"/>
              <a:t>те</a:t>
            </a:r>
            <a:r>
              <a:rPr lang="en-GB"/>
              <a:t> </a:t>
            </a:r>
            <a:r>
              <a:rPr lang="en-GB" err="1"/>
              <a:t>программный</a:t>
            </a:r>
            <a:r>
              <a:rPr lang="en-GB"/>
              <a:t> (RAID0,RAID1,RAID10), </a:t>
            </a:r>
            <a:r>
              <a:rPr lang="en-GB" err="1"/>
              <a:t>или</a:t>
            </a:r>
            <a:r>
              <a:rPr lang="en-GB"/>
              <a:t> Hardware raid, </a:t>
            </a:r>
            <a:r>
              <a:rPr lang="en-GB" err="1"/>
              <a:t>те</a:t>
            </a:r>
            <a:r>
              <a:rPr lang="en-GB"/>
              <a:t> </a:t>
            </a:r>
            <a:r>
              <a:rPr lang="en-GB" err="1"/>
              <a:t>построенный</a:t>
            </a:r>
            <a:r>
              <a:rPr lang="en-GB"/>
              <a:t> с </a:t>
            </a:r>
            <a:r>
              <a:rPr lang="en-GB" err="1"/>
              <a:t>использованием</a:t>
            </a:r>
            <a:r>
              <a:rPr lang="en-GB"/>
              <a:t> </a:t>
            </a:r>
            <a:r>
              <a:rPr lang="en-GB" err="1"/>
              <a:t>специального</a:t>
            </a:r>
            <a:r>
              <a:rPr lang="en-GB"/>
              <a:t> </a:t>
            </a:r>
            <a:r>
              <a:rPr lang="en-GB" err="1"/>
              <a:t>оборудования</a:t>
            </a:r>
            <a:r>
              <a:rPr lang="en-GB"/>
              <a:t> (RAID2-6)</a:t>
            </a:r>
          </a:p>
          <a:p>
            <a:r>
              <a:rPr lang="en-GB" b="1"/>
              <a:t>dm-crypt </a:t>
            </a:r>
            <a:r>
              <a:rPr lang="en-GB"/>
              <a:t>- is the Linux kernel's </a:t>
            </a:r>
            <a:r>
              <a:rPr lang="en-GB" b="1"/>
              <a:t>device mapper</a:t>
            </a:r>
            <a:r>
              <a:rPr lang="en-GB"/>
              <a:t> crypto target. 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система</a:t>
            </a:r>
            <a:r>
              <a:rPr lang="en-GB"/>
              <a:t> </a:t>
            </a:r>
            <a:r>
              <a:rPr lang="en-GB" err="1"/>
              <a:t>шифрования</a:t>
            </a:r>
            <a:r>
              <a:rPr lang="en-GB"/>
              <a:t> </a:t>
            </a:r>
            <a:r>
              <a:rPr lang="en-GB" err="1"/>
              <a:t>дисков</a:t>
            </a:r>
            <a:r>
              <a:rPr lang="en-GB"/>
              <a:t> с </a:t>
            </a:r>
            <a:r>
              <a:rPr lang="en-GB" err="1"/>
              <a:t>использованием</a:t>
            </a:r>
            <a:r>
              <a:rPr lang="en-GB"/>
              <a:t> </a:t>
            </a:r>
            <a:r>
              <a:rPr lang="en-GB" err="1"/>
              <a:t>платформы</a:t>
            </a:r>
            <a:r>
              <a:rPr lang="en-GB"/>
              <a:t> </a:t>
            </a:r>
            <a:r>
              <a:rPr lang="en-GB" err="1"/>
              <a:t>ядра</a:t>
            </a:r>
            <a:r>
              <a:rPr lang="en-GB"/>
              <a:t> crypto API и </a:t>
            </a:r>
            <a:r>
              <a:rPr lang="en-GB" err="1"/>
              <a:t>подсистемы</a:t>
            </a:r>
            <a:r>
              <a:rPr lang="en-GB"/>
              <a:t> </a:t>
            </a:r>
            <a:r>
              <a:rPr lang="en-GB" err="1"/>
              <a:t>определения</a:t>
            </a:r>
            <a:r>
              <a:rPr lang="en-GB"/>
              <a:t> </a:t>
            </a:r>
            <a:r>
              <a:rPr lang="en-GB" err="1"/>
              <a:t>устройств</a:t>
            </a:r>
            <a:r>
              <a:rPr lang="en-GB"/>
              <a:t>. С </a:t>
            </a:r>
            <a:r>
              <a:rPr lang="en-GB" err="1"/>
              <a:t>помощью</a:t>
            </a:r>
            <a:r>
              <a:rPr lang="en-GB"/>
              <a:t> dm-crypt </a:t>
            </a:r>
            <a:r>
              <a:rPr lang="en-GB" err="1"/>
              <a:t>администраторы</a:t>
            </a:r>
            <a:r>
              <a:rPr lang="en-GB"/>
              <a:t> </a:t>
            </a:r>
            <a:r>
              <a:rPr lang="en-GB" err="1"/>
              <a:t>могут</a:t>
            </a:r>
            <a:r>
              <a:rPr lang="en-GB"/>
              <a:t> </a:t>
            </a:r>
            <a:r>
              <a:rPr lang="en-GB" err="1"/>
              <a:t>зашифровать</a:t>
            </a:r>
            <a:r>
              <a:rPr lang="en-GB"/>
              <a:t> </a:t>
            </a:r>
            <a:r>
              <a:rPr lang="en-GB" err="1"/>
              <a:t>весь</a:t>
            </a:r>
            <a:r>
              <a:rPr lang="en-GB"/>
              <a:t> </a:t>
            </a:r>
            <a:r>
              <a:rPr lang="en-GB" err="1"/>
              <a:t>диск</a:t>
            </a:r>
            <a:r>
              <a:rPr lang="en-GB"/>
              <a:t>, </a:t>
            </a:r>
            <a:r>
              <a:rPr lang="en-GB" err="1"/>
              <a:t>логические</a:t>
            </a:r>
            <a:r>
              <a:rPr lang="en-GB"/>
              <a:t> </a:t>
            </a:r>
            <a:r>
              <a:rPr lang="en-GB" err="1"/>
              <a:t>тома</a:t>
            </a:r>
            <a:r>
              <a:rPr lang="en-GB"/>
              <a:t>, </a:t>
            </a:r>
            <a:r>
              <a:rPr lang="en-GB" err="1"/>
              <a:t>разделы</a:t>
            </a:r>
            <a:r>
              <a:rPr lang="en-GB"/>
              <a:t>, а </a:t>
            </a:r>
            <a:r>
              <a:rPr lang="en-GB" err="1"/>
              <a:t>также</a:t>
            </a:r>
            <a:r>
              <a:rPr lang="en-GB"/>
              <a:t> </a:t>
            </a:r>
            <a:r>
              <a:rPr lang="en-GB" err="1"/>
              <a:t>отдельные</a:t>
            </a:r>
            <a:r>
              <a:rPr lang="en-GB"/>
              <a:t> </a:t>
            </a:r>
            <a:r>
              <a:rPr lang="en-GB" err="1"/>
              <a:t>файлы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r>
              <a:rPr lang="en-GB" b="1"/>
              <a:t>/dev/</a:t>
            </a:r>
            <a:r>
              <a:rPr lang="en-GB" b="1" err="1"/>
              <a:t>loopY</a:t>
            </a:r>
            <a:r>
              <a:rPr lang="en-GB" b="1"/>
              <a:t> </a:t>
            </a:r>
            <a:r>
              <a:rPr lang="en-GB"/>
              <a:t>- Before use, a loop device must be connected to an extant file in the </a:t>
            </a:r>
            <a:r>
              <a:rPr lang="en-GB">
                <a:hlinkClick r:id="rId3"/>
              </a:rPr>
              <a:t>file system</a:t>
            </a:r>
            <a:r>
              <a:rPr lang="en-GB"/>
              <a:t>. The association provides the user with an application programming interface (</a:t>
            </a:r>
            <a:r>
              <a:rPr lang="en-GB">
                <a:hlinkClick r:id="rId4"/>
              </a:rPr>
              <a:t>API</a:t>
            </a:r>
            <a:r>
              <a:rPr lang="en-GB"/>
              <a:t>) that allows the file to be used in place of a block special file (cf. </a:t>
            </a:r>
            <a:r>
              <a:rPr lang="en-GB">
                <a:hlinkClick r:id="rId5"/>
              </a:rPr>
              <a:t>device file system</a:t>
            </a:r>
            <a:r>
              <a:rPr lang="en-GB"/>
              <a:t>). Thus, if the file contains an entire file system, the file may then be </a:t>
            </a:r>
            <a:r>
              <a:rPr lang="en-GB">
                <a:hlinkClick r:id="rId6"/>
              </a:rPr>
              <a:t>mounted</a:t>
            </a:r>
            <a:r>
              <a:rPr lang="en-GB"/>
              <a:t> as if it were a disk device.</a:t>
            </a:r>
            <a:endParaRPr lang="en-GB" b="1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Команд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работы</a:t>
            </a:r>
            <a:r>
              <a:rPr lang="en-US">
                <a:cs typeface="Calibri"/>
              </a:rPr>
              <a:t> с </a:t>
            </a:r>
            <a:r>
              <a:rPr lang="en-US" err="1">
                <a:cs typeface="Calibri"/>
              </a:rPr>
              <a:t>файловой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подсистемой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великое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множество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Здесь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приведены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лишь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некоторые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часто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используемых</a:t>
            </a:r>
            <a:r>
              <a:rPr lang="en-US">
                <a:cs typeface="Calibri"/>
              </a:rPr>
              <a:t>.</a:t>
            </a:r>
            <a:br>
              <a:rPr lang="en-US">
                <a:cs typeface="+mn-lt"/>
              </a:rPr>
            </a:br>
            <a:r>
              <a:rPr lang="en-GB" err="1"/>
              <a:t>Mkfs.X</a:t>
            </a:r>
            <a:r>
              <a:rPr lang="en-GB"/>
              <a:t>, </a:t>
            </a:r>
            <a:r>
              <a:rPr lang="en-GB" err="1"/>
              <a:t>где</a:t>
            </a:r>
            <a:r>
              <a:rPr lang="en-GB"/>
              <a:t> Х 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необходимая</a:t>
            </a:r>
            <a:r>
              <a:rPr lang="en-GB"/>
              <a:t> </a:t>
            </a:r>
            <a:r>
              <a:rPr lang="en-GB" err="1"/>
              <a:t>файловая</a:t>
            </a:r>
            <a:r>
              <a:rPr lang="en-GB"/>
              <a:t> </a:t>
            </a:r>
            <a:r>
              <a:rPr lang="en-GB" err="1"/>
              <a:t>система</a:t>
            </a:r>
            <a:endParaRPr lang="en-GB" err="1">
              <a:cs typeface="Calibri"/>
            </a:endParaRPr>
          </a:p>
          <a:p>
            <a:r>
              <a:rPr lang="en-GB"/>
              <a:t>Mount/unmount - </a:t>
            </a:r>
            <a:r>
              <a:rPr lang="en-GB" err="1"/>
              <a:t>используются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добавления</a:t>
            </a:r>
            <a:r>
              <a:rPr lang="en-GB"/>
              <a:t>, </a:t>
            </a:r>
            <a:r>
              <a:rPr lang="en-GB" err="1"/>
              <a:t>просмотра</a:t>
            </a:r>
            <a:r>
              <a:rPr lang="en-GB"/>
              <a:t> и </a:t>
            </a:r>
            <a:r>
              <a:rPr lang="en-GB" err="1"/>
              <a:t>удаления</a:t>
            </a:r>
            <a:r>
              <a:rPr lang="en-GB"/>
              <a:t> </a:t>
            </a:r>
            <a:r>
              <a:rPr lang="en-GB" err="1"/>
              <a:t>устройств</a:t>
            </a:r>
            <a:r>
              <a:rPr lang="en-GB"/>
              <a:t> </a:t>
            </a:r>
            <a:r>
              <a:rPr lang="en-GB" err="1"/>
              <a:t>из</a:t>
            </a:r>
            <a:r>
              <a:rPr lang="en-GB"/>
              <a:t> </a:t>
            </a:r>
            <a:r>
              <a:rPr lang="en-GB" err="1"/>
              <a:t>файловой</a:t>
            </a:r>
            <a:r>
              <a:rPr lang="en-GB"/>
              <a:t> </a:t>
            </a:r>
            <a:r>
              <a:rPr lang="en-GB" err="1"/>
              <a:t>системы</a:t>
            </a:r>
            <a:endParaRPr lang="en-GB" err="1">
              <a:cs typeface="Calibri"/>
            </a:endParaRPr>
          </a:p>
          <a:p>
            <a:r>
              <a:rPr lang="en-GB"/>
              <a:t>Parted, </a:t>
            </a:r>
            <a:r>
              <a:rPr lang="en-GB" err="1"/>
              <a:t>findmnt</a:t>
            </a:r>
            <a:r>
              <a:rPr lang="en-GB"/>
              <a:t>, tune2fs, resize2fs, </a:t>
            </a:r>
            <a:r>
              <a:rPr lang="en-GB" err="1"/>
              <a:t>fsck</a:t>
            </a:r>
            <a:r>
              <a:rPr lang="en-GB"/>
              <a:t>/e2fsck </a:t>
            </a:r>
            <a:r>
              <a:rPr lang="en-GB" err="1"/>
              <a:t>используются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управления</a:t>
            </a:r>
            <a:r>
              <a:rPr lang="en-GB"/>
              <a:t> </a:t>
            </a:r>
            <a:r>
              <a:rPr lang="en-GB" err="1"/>
              <a:t>устроствами</a:t>
            </a:r>
            <a:r>
              <a:rPr lang="en-GB"/>
              <a:t> </a:t>
            </a:r>
            <a:r>
              <a:rPr lang="en-GB" err="1"/>
              <a:t>файловой</a:t>
            </a:r>
            <a:r>
              <a:rPr lang="en-GB"/>
              <a:t> </a:t>
            </a:r>
            <a:r>
              <a:rPr lang="en-GB" err="1"/>
              <a:t>подсистемы</a:t>
            </a:r>
            <a:endParaRPr lang="en-GB" err="1">
              <a:cs typeface="Calibri"/>
            </a:endParaRPr>
          </a:p>
          <a:p>
            <a:r>
              <a:rPr lang="en-GB"/>
              <a:t>Df/du - </a:t>
            </a:r>
            <a:r>
              <a:rPr lang="en-GB" err="1"/>
              <a:t>ваши</a:t>
            </a:r>
            <a:r>
              <a:rPr lang="en-GB"/>
              <a:t> </a:t>
            </a:r>
            <a:r>
              <a:rPr lang="en-GB" err="1"/>
              <a:t>лучшие</a:t>
            </a:r>
            <a:r>
              <a:rPr lang="en-GB"/>
              <a:t> </a:t>
            </a:r>
            <a:r>
              <a:rPr lang="en-GB" err="1"/>
              <a:t>друзья</a:t>
            </a:r>
            <a:r>
              <a:rPr lang="en-GB"/>
              <a:t>. </a:t>
            </a:r>
            <a:r>
              <a:rPr lang="en-GB" err="1"/>
              <a:t>Используются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анализа</a:t>
            </a:r>
            <a:r>
              <a:rPr lang="en-GB"/>
              <a:t> </a:t>
            </a:r>
            <a:r>
              <a:rPr lang="en-GB" err="1"/>
              <a:t>файловой</a:t>
            </a:r>
            <a:r>
              <a:rPr lang="en-GB"/>
              <a:t> </a:t>
            </a:r>
            <a:r>
              <a:rPr lang="en-GB" err="1"/>
              <a:t>подсистемы</a:t>
            </a:r>
            <a:endParaRPr lang="en-GB" err="1">
              <a:cs typeface="Calibri"/>
            </a:endParaRPr>
          </a:p>
          <a:p>
            <a:r>
              <a:rPr lang="en-GB" dirty="0"/>
              <a:t>Dump - </a:t>
            </a:r>
            <a:r>
              <a:rPr lang="en-GB" dirty="0" err="1"/>
              <a:t>встроенная</a:t>
            </a:r>
            <a:r>
              <a:rPr lang="en-GB" dirty="0"/>
              <a:t> </a:t>
            </a:r>
            <a:r>
              <a:rPr lang="en-GB" dirty="0" err="1"/>
              <a:t>утилита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создания</a:t>
            </a:r>
            <a:r>
              <a:rPr lang="en-GB" dirty="0"/>
              <a:t> </a:t>
            </a:r>
            <a:r>
              <a:rPr lang="en-GB" dirty="0" err="1"/>
              <a:t>бекапа</a:t>
            </a:r>
            <a:r>
              <a:rPr lang="en-GB" dirty="0"/>
              <a:t> </a:t>
            </a:r>
            <a:r>
              <a:rPr lang="en-GB" dirty="0" err="1"/>
              <a:t>файловой</a:t>
            </a:r>
            <a:r>
              <a:rPr lang="en-GB" dirty="0"/>
              <a:t> </a:t>
            </a:r>
            <a:r>
              <a:rPr lang="en-GB" dirty="0" err="1"/>
              <a:t>системы</a:t>
            </a:r>
            <a:r>
              <a:rPr lang="en-GB" dirty="0"/>
              <a:t>. </a:t>
            </a:r>
            <a:r>
              <a:rPr lang="en-GB" dirty="0" err="1"/>
              <a:t>Но</a:t>
            </a:r>
            <a:r>
              <a:rPr lang="en-GB" dirty="0"/>
              <a:t> </a:t>
            </a:r>
            <a:r>
              <a:rPr lang="en-GB" dirty="0" err="1"/>
              <a:t>вообще</a:t>
            </a:r>
            <a:r>
              <a:rPr lang="en-GB" dirty="0"/>
              <a:t> </a:t>
            </a:r>
            <a:r>
              <a:rPr lang="en-GB" dirty="0" err="1"/>
              <a:t>их</a:t>
            </a:r>
            <a:r>
              <a:rPr lang="en-GB" dirty="0"/>
              <a:t> </a:t>
            </a:r>
            <a:r>
              <a:rPr lang="en-GB" dirty="0" err="1"/>
              <a:t>множество</a:t>
            </a:r>
            <a:r>
              <a:rPr lang="en-GB" dirty="0"/>
              <a:t> </a:t>
            </a:r>
            <a:r>
              <a:rPr lang="en-GB" dirty="0" err="1"/>
              <a:t>как</a:t>
            </a:r>
            <a:r>
              <a:rPr lang="en-GB" dirty="0"/>
              <a:t> </a:t>
            </a:r>
            <a:r>
              <a:rPr lang="en-GB" dirty="0" err="1"/>
              <a:t>оперсорсных</a:t>
            </a:r>
            <a:r>
              <a:rPr lang="en-GB" dirty="0"/>
              <a:t> (like </a:t>
            </a:r>
            <a:r>
              <a:rPr lang="en-GB" dirty="0" err="1"/>
              <a:t>rsync</a:t>
            </a:r>
            <a:r>
              <a:rPr lang="en-GB" dirty="0"/>
              <a:t>) </a:t>
            </a:r>
            <a:r>
              <a:rPr lang="en-GB" dirty="0" err="1"/>
              <a:t>так</a:t>
            </a:r>
            <a:r>
              <a:rPr lang="en-GB" dirty="0"/>
              <a:t> и </a:t>
            </a:r>
            <a:r>
              <a:rPr lang="en-GB" dirty="0" err="1"/>
              <a:t>платных</a:t>
            </a:r>
            <a:r>
              <a:rPr lang="en-GB" dirty="0"/>
              <a:t> (like Veeam backups). </a:t>
            </a:r>
            <a:r>
              <a:rPr lang="en-GB" dirty="0" err="1"/>
              <a:t>Работает</a:t>
            </a:r>
            <a:r>
              <a:rPr lang="en-GB" dirty="0"/>
              <a:t> </a:t>
            </a:r>
            <a:r>
              <a:rPr lang="en-GB" dirty="0" err="1"/>
              <a:t>только</a:t>
            </a:r>
            <a:r>
              <a:rPr lang="en-GB"/>
              <a:t> с ext2/3/4</a:t>
            </a:r>
          </a:p>
          <a:p>
            <a:r>
              <a:rPr lang="en-GB" err="1"/>
              <a:t>Mdadm</a:t>
            </a:r>
            <a:r>
              <a:rPr lang="en-GB"/>
              <a:t> - </a:t>
            </a:r>
            <a:r>
              <a:rPr lang="en-GB" err="1"/>
              <a:t>утилита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управления</a:t>
            </a:r>
            <a:r>
              <a:rPr lang="en-GB"/>
              <a:t> </a:t>
            </a:r>
            <a:r>
              <a:rPr lang="en-GB" err="1"/>
              <a:t>софт</a:t>
            </a:r>
            <a:r>
              <a:rPr lang="en-GB"/>
              <a:t> </a:t>
            </a:r>
            <a:r>
              <a:rPr lang="en-GB" err="1"/>
              <a:t>рейдом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Файл</a:t>
            </a:r>
            <a:r>
              <a:rPr lang="en-GB"/>
              <a:t> /etc/</a:t>
            </a:r>
            <a:r>
              <a:rPr lang="en-GB" err="1"/>
              <a:t>fstab</a:t>
            </a:r>
            <a:r>
              <a:rPr lang="en-GB"/>
              <a:t> </a:t>
            </a:r>
            <a:r>
              <a:rPr lang="en-GB" err="1"/>
              <a:t>используется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настройки</a:t>
            </a:r>
            <a:r>
              <a:rPr lang="en-GB"/>
              <a:t> </a:t>
            </a:r>
            <a:r>
              <a:rPr lang="en-GB" err="1"/>
              <a:t>параметров</a:t>
            </a:r>
            <a:r>
              <a:rPr lang="en-GB"/>
              <a:t> </a:t>
            </a:r>
            <a:r>
              <a:rPr lang="en-GB" err="1"/>
              <a:t>монтирования</a:t>
            </a:r>
            <a:r>
              <a:rPr lang="en-GB"/>
              <a:t> </a:t>
            </a:r>
            <a:r>
              <a:rPr lang="en-GB" err="1"/>
              <a:t>различных</a:t>
            </a:r>
            <a:r>
              <a:rPr lang="en-GB"/>
              <a:t> </a:t>
            </a:r>
            <a:r>
              <a:rPr lang="en-GB" err="1"/>
              <a:t>блочных</a:t>
            </a:r>
            <a:r>
              <a:rPr lang="en-GB"/>
              <a:t> </a:t>
            </a:r>
            <a:r>
              <a:rPr lang="en-GB" err="1"/>
              <a:t>устройств</a:t>
            </a:r>
            <a:r>
              <a:rPr lang="en-GB"/>
              <a:t>, </a:t>
            </a:r>
            <a:r>
              <a:rPr lang="en-GB" err="1"/>
              <a:t>разделов</a:t>
            </a:r>
            <a:r>
              <a:rPr lang="en-GB"/>
              <a:t> </a:t>
            </a:r>
            <a:r>
              <a:rPr lang="en-GB" err="1"/>
              <a:t>на</a:t>
            </a:r>
            <a:r>
              <a:rPr lang="en-GB"/>
              <a:t> </a:t>
            </a:r>
            <a:r>
              <a:rPr lang="en-GB" err="1"/>
              <a:t>диске</a:t>
            </a:r>
            <a:r>
              <a:rPr lang="en-GB"/>
              <a:t> и </a:t>
            </a:r>
            <a:r>
              <a:rPr lang="en-GB" err="1"/>
              <a:t>удаленных</a:t>
            </a:r>
            <a:r>
              <a:rPr lang="en-GB"/>
              <a:t> </a:t>
            </a:r>
            <a:r>
              <a:rPr lang="en-GB" err="1"/>
              <a:t>файловых</a:t>
            </a:r>
            <a:r>
              <a:rPr lang="en-GB"/>
              <a:t> </a:t>
            </a:r>
            <a:r>
              <a:rPr lang="en-GB" err="1"/>
              <a:t>систем</a:t>
            </a:r>
            <a:r>
              <a:rPr lang="en-GB"/>
              <a:t>. </a:t>
            </a:r>
            <a:endParaRPr lang="ru-RU"/>
          </a:p>
          <a:p>
            <a:r>
              <a:rPr lang="en-GB" err="1"/>
              <a:t>Он</a:t>
            </a:r>
            <a:r>
              <a:rPr lang="en-GB"/>
              <a:t> </a:t>
            </a:r>
            <a:r>
              <a:rPr lang="en-GB" err="1"/>
              <a:t>состоит</a:t>
            </a:r>
            <a:r>
              <a:rPr lang="en-GB"/>
              <a:t> </a:t>
            </a:r>
            <a:r>
              <a:rPr lang="en-GB" err="1"/>
              <a:t>из</a:t>
            </a:r>
            <a:r>
              <a:rPr lang="en-GB"/>
              <a:t> </a:t>
            </a:r>
            <a:r>
              <a:rPr lang="en-GB" err="1"/>
              <a:t>набора</a:t>
            </a:r>
            <a:r>
              <a:rPr lang="en-GB"/>
              <a:t> </a:t>
            </a:r>
            <a:r>
              <a:rPr lang="en-GB" err="1"/>
              <a:t>определений</a:t>
            </a:r>
            <a:r>
              <a:rPr lang="en-GB"/>
              <a:t> </a:t>
            </a:r>
            <a:r>
              <a:rPr lang="en-GB" err="1"/>
              <a:t>файловых</a:t>
            </a:r>
            <a:r>
              <a:rPr lang="en-GB"/>
              <a:t> </a:t>
            </a:r>
            <a:r>
              <a:rPr lang="en-GB" err="1"/>
              <a:t>систем</a:t>
            </a:r>
            <a:r>
              <a:rPr lang="en-GB"/>
              <a:t>. </a:t>
            </a:r>
            <a:r>
              <a:rPr lang="en-GB" err="1"/>
              <a:t>Каждая</a:t>
            </a:r>
            <a:r>
              <a:rPr lang="en-GB"/>
              <a:t> </a:t>
            </a:r>
            <a:r>
              <a:rPr lang="en-GB" err="1"/>
              <a:t>файловая</a:t>
            </a:r>
            <a:r>
              <a:rPr lang="en-GB"/>
              <a:t> </a:t>
            </a:r>
            <a:r>
              <a:rPr lang="en-GB" err="1"/>
              <a:t>система</a:t>
            </a:r>
            <a:r>
              <a:rPr lang="en-GB"/>
              <a:t> </a:t>
            </a:r>
            <a:r>
              <a:rPr lang="en-GB" err="1"/>
              <a:t>занимает</a:t>
            </a:r>
            <a:r>
              <a:rPr lang="en-GB"/>
              <a:t> </a:t>
            </a:r>
            <a:r>
              <a:rPr lang="en-GB" err="1"/>
              <a:t>свою</a:t>
            </a:r>
            <a:r>
              <a:rPr lang="en-GB"/>
              <a:t> </a:t>
            </a:r>
            <a:r>
              <a:rPr lang="en-GB" err="1"/>
              <a:t>строку</a:t>
            </a:r>
            <a:r>
              <a:rPr lang="en-GB"/>
              <a:t>. 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42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9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7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3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8030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4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9174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2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9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3417003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55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7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9_23A7687C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hat.com/sysadmin/etc-fstab" TargetMode="External"/><Relationship Id="rId3" Type="http://schemas.openxmlformats.org/officeDocument/2006/relationships/hyperlink" Target="https://docs.microsoft.com/en-us/previous-versions/windows/it-pro/windows-server-2003/cc739412(v=ws.10)?redirectedfrom=MSDN#w2k3tr_basic_how_wvxg" TargetMode="External"/><Relationship Id="rId7" Type="http://schemas.openxmlformats.org/officeDocument/2006/relationships/hyperlink" Target="https://www.howtogeek.com/465350/everything-you-ever-wanted-to-know-about-inodes-on-linu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3.nd.edu/~pbui/teaching/cse.30341.fa17/project06.html" TargetMode="External"/><Relationship Id="rId5" Type="http://schemas.openxmlformats.org/officeDocument/2006/relationships/hyperlink" Target="https://tldp.org/LDP/sag/html/filesystems.html" TargetMode="External"/><Relationship Id="rId4" Type="http://schemas.openxmlformats.org/officeDocument/2006/relationships/hyperlink" Target="https://www.thegeekdiary.com/how-to-create-a-partition-using-parted-comman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5146" y="2453632"/>
            <a:ext cx="4315968" cy="378798"/>
          </a:xfrm>
        </p:spPr>
        <p:txBody>
          <a:bodyPr/>
          <a:lstStyle/>
          <a:p>
            <a:r>
              <a:rPr lang="en" sz="2000" b="0">
                <a:cs typeface="Calibri"/>
              </a:rPr>
              <a:t>Linux file system and permissions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Viewing permissions and ownership</a:t>
            </a:r>
            <a:endParaRPr lang="en-US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FC712-C95C-BA4D-BDF2-7A94207E2C49}"/>
              </a:ext>
            </a:extLst>
          </p:cNvPr>
          <p:cNvSpPr txBox="1"/>
          <p:nvPr/>
        </p:nvSpPr>
        <p:spPr>
          <a:xfrm>
            <a:off x="360000" y="1080000"/>
            <a:ext cx="8083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sz="1600"/>
              <a:t>Use </a:t>
            </a:r>
            <a:r>
              <a:rPr lang="en" sz="1600" b="1"/>
              <a:t>ls -l</a:t>
            </a:r>
            <a:r>
              <a:rPr lang="en" sz="1600"/>
              <a:t> to display file system object permissions and ownership.</a:t>
            </a:r>
            <a:endParaRPr lang="en" sz="1600" b="1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8ED15-23CF-B141-9784-DBA8336D9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2880000"/>
            <a:ext cx="4762500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F3F8C4-C2FE-734E-8D71-7178CEE9F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5" r="-955" b="2414"/>
          <a:stretch/>
        </p:blipFill>
        <p:spPr>
          <a:xfrm>
            <a:off x="432000" y="1800000"/>
            <a:ext cx="75057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6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Effects of permissions on files and directories</a:t>
            </a:r>
            <a:endParaRPr lang="en-US">
              <a:cs typeface="Calibri Light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6D2B091-7679-864E-AF79-30168B45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19141"/>
              </p:ext>
            </p:extLst>
          </p:nvPr>
        </p:nvGraphicFramePr>
        <p:xfrm>
          <a:off x="360000" y="1080000"/>
          <a:ext cx="8388000" cy="248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3636865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39629517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856266075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416813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/>
                        <a:t>N</a:t>
                      </a:r>
                      <a:r>
                        <a:rPr sz="1600"/>
                        <a:t>umeric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/>
                        <a:t>Symbolic</a:t>
                      </a:r>
                      <a:endParaRPr sz="160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/>
                        <a:t>File actions</a:t>
                      </a:r>
                      <a:endParaRPr sz="160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/>
                        <a:t>Directory actions</a:t>
                      </a:r>
                      <a:endParaRPr sz="160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38114686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r (read)</a:t>
                      </a:r>
                    </a:p>
                  </a:txBody>
                  <a:tcPr marL="180000" marR="46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600"/>
                        <a:t>Read contents</a:t>
                      </a:r>
                      <a:endParaRPr sz="1600"/>
                    </a:p>
                  </a:txBody>
                  <a:tcPr marL="180000" marR="46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600"/>
                        <a:t>List contents</a:t>
                      </a:r>
                      <a:endParaRPr sz="1600"/>
                    </a:p>
                  </a:txBody>
                  <a:tcPr marL="180000" marR="46800" anchor="ctr" horzOverflow="overflow"/>
                </a:tc>
                <a:extLst>
                  <a:ext uri="{0D108BD9-81ED-4DB2-BD59-A6C34878D82A}">
                    <a16:rowId xmlns:a16="http://schemas.microsoft.com/office/drawing/2014/main" val="340353954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w (write)</a:t>
                      </a:r>
                    </a:p>
                  </a:txBody>
                  <a:tcPr marL="180000" marR="46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600"/>
                        <a:t>Change contents</a:t>
                      </a:r>
                      <a:endParaRPr sz="1600"/>
                    </a:p>
                  </a:txBody>
                  <a:tcPr marL="180000" marR="46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600"/>
                        <a:t>Modify object names</a:t>
                      </a:r>
                      <a:endParaRPr sz="1600"/>
                    </a:p>
                  </a:txBody>
                  <a:tcPr marL="180000" marR="46800" anchor="ctr" horzOverflow="overflow"/>
                </a:tc>
                <a:extLst>
                  <a:ext uri="{0D108BD9-81ED-4DB2-BD59-A6C34878D82A}">
                    <a16:rowId xmlns:a16="http://schemas.microsoft.com/office/drawing/2014/main" val="422901521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x (exec</a:t>
                      </a:r>
                      <a:r>
                        <a:rPr lang="en-US" sz="1600"/>
                        <a:t>ute</a:t>
                      </a:r>
                      <a:r>
                        <a:rPr sz="1600"/>
                        <a:t>)</a:t>
                      </a:r>
                    </a:p>
                  </a:txBody>
                  <a:tcPr marL="180000" marR="46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600"/>
                        <a:t>Run executable code</a:t>
                      </a:r>
                      <a:endParaRPr sz="1600"/>
                    </a:p>
                  </a:txBody>
                  <a:tcPr marL="180000" marR="46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600"/>
                      </a:pPr>
                      <a:r>
                        <a:rPr lang="en-US" sz="1600"/>
                        <a:t>Navigate to directory</a:t>
                      </a:r>
                      <a:endParaRPr sz="1600"/>
                    </a:p>
                  </a:txBody>
                  <a:tcPr marL="180000" marR="46800" anchor="ctr" horzOverflow="overflow"/>
                </a:tc>
                <a:extLst>
                  <a:ext uri="{0D108BD9-81ED-4DB2-BD59-A6C34878D82A}">
                    <a16:rowId xmlns:a16="http://schemas.microsoft.com/office/drawing/2014/main" val="178796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62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Special permissions</a:t>
            </a:r>
            <a:endParaRPr lang="en-US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FB72A-37A6-734A-9E22-07016C86A44B}"/>
              </a:ext>
            </a:extLst>
          </p:cNvPr>
          <p:cNvSpPr txBox="1"/>
          <p:nvPr/>
        </p:nvSpPr>
        <p:spPr>
          <a:xfrm>
            <a:off x="360000" y="1080000"/>
            <a:ext cx="79248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sz="1400" b="1" err="1"/>
              <a:t>Setuid</a:t>
            </a:r>
            <a:r>
              <a:rPr lang="en" sz="1400"/>
              <a:t> and </a:t>
            </a:r>
            <a:r>
              <a:rPr lang="en" sz="1400" b="1" err="1"/>
              <a:t>setgid</a:t>
            </a:r>
            <a:r>
              <a:rPr lang="en" sz="1400"/>
              <a:t> bits substitute the user / group executing a binary file with the file’s owner / group. They also enforce ownership of newly created files when applied to directories.</a:t>
            </a:r>
            <a:endParaRPr lang="en" sz="1400">
              <a:cs typeface="Calibri"/>
            </a:endParaRPr>
          </a:p>
          <a:p>
            <a:endParaRPr lang="en" sz="1400">
              <a:cs typeface="Calibri"/>
            </a:endParaRPr>
          </a:p>
          <a:p>
            <a:r>
              <a:rPr lang="en" sz="1400" b="1"/>
              <a:t>Sticky bit</a:t>
            </a:r>
            <a:r>
              <a:rPr lang="en" sz="1400"/>
              <a:t> limits file deletion and name modification to respective owners / groups.</a:t>
            </a:r>
            <a:endParaRPr lang="en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17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DEA3A-71F1-8B49-B2FC-784BC5100B26}"/>
              </a:ext>
            </a:extLst>
          </p:cNvPr>
          <p:cNvSpPr txBox="1"/>
          <p:nvPr/>
        </p:nvSpPr>
        <p:spPr>
          <a:xfrm>
            <a:off x="360001" y="1080000"/>
            <a:ext cx="8426450" cy="24147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8000"/>
              </a:lnSpc>
              <a:defRPr sz="2200"/>
            </a:pPr>
            <a:r>
              <a:rPr lang="en" sz="1600"/>
              <a:t>Use </a:t>
            </a:r>
            <a:r>
              <a:rPr lang="en" sz="1600" b="1" err="1"/>
              <a:t>chown</a:t>
            </a:r>
            <a:r>
              <a:rPr lang="en" sz="1600"/>
              <a:t> to change the owner and group of a file system object.</a:t>
            </a:r>
            <a:endParaRPr lang="en" sz="16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br>
              <a:rPr lang="en" sz="1600"/>
            </a:br>
            <a:r>
              <a:rPr lang="en" sz="1600"/>
              <a:t>Syntax:		</a:t>
            </a:r>
            <a:r>
              <a:rPr lang="en" sz="1400" err="1">
                <a:latin typeface="Courier"/>
              </a:rPr>
              <a:t>chown</a:t>
            </a:r>
            <a:r>
              <a:rPr lang="en" sz="1400">
                <a:latin typeface="Courier"/>
              </a:rPr>
              <a:t> &lt;user&gt;:&lt;group&gt; &lt;object path&gt;</a:t>
            </a:r>
          </a:p>
          <a:p>
            <a:pPr>
              <a:lnSpc>
                <a:spcPct val="108000"/>
              </a:lnSpc>
              <a:defRPr sz="2200"/>
            </a:pPr>
            <a:endParaRPr lang="en" sz="16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600"/>
              <a:t>Group can be omitted. To specify the group only, omit the user, but leave the semicolon.</a:t>
            </a:r>
            <a:endParaRPr lang="en" sz="16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endParaRPr lang="en" sz="16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600"/>
              <a:t>Examples:	</a:t>
            </a:r>
            <a:r>
              <a:rPr lang="en" sz="1400" err="1">
                <a:latin typeface="Courier"/>
              </a:rPr>
              <a:t>chown</a:t>
            </a:r>
            <a:r>
              <a:rPr lang="en" sz="1400">
                <a:latin typeface="Courier"/>
              </a:rPr>
              <a:t> </a:t>
            </a:r>
            <a:r>
              <a:rPr lang="en" sz="1400" err="1">
                <a:latin typeface="Courier"/>
              </a:rPr>
              <a:t>alice:employees</a:t>
            </a:r>
            <a:r>
              <a:rPr lang="en" sz="1400">
                <a:latin typeface="Courier"/>
              </a:rPr>
              <a:t> </a:t>
            </a:r>
            <a:r>
              <a:rPr lang="en" sz="1400" err="1">
                <a:latin typeface="Courier"/>
              </a:rPr>
              <a:t>file.txt</a:t>
            </a:r>
            <a:endParaRPr lang="en" sz="1400">
              <a:latin typeface="Courier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400">
                <a:latin typeface="Courier"/>
              </a:rPr>
              <a:t>		</a:t>
            </a:r>
            <a:r>
              <a:rPr lang="en" sz="1400" err="1">
                <a:latin typeface="Courier"/>
              </a:rPr>
              <a:t>chown</a:t>
            </a:r>
            <a:r>
              <a:rPr lang="en" sz="1400">
                <a:latin typeface="Courier"/>
              </a:rPr>
              <a:t> </a:t>
            </a:r>
            <a:r>
              <a:rPr lang="en" sz="1400" err="1">
                <a:latin typeface="Courier"/>
              </a:rPr>
              <a:t>alice</a:t>
            </a:r>
            <a:r>
              <a:rPr lang="en" sz="1400">
                <a:latin typeface="Courier"/>
              </a:rPr>
              <a:t> </a:t>
            </a:r>
            <a:r>
              <a:rPr lang="en" sz="1400" err="1">
                <a:latin typeface="Courier"/>
              </a:rPr>
              <a:t>file.txt</a:t>
            </a:r>
            <a:endParaRPr lang="en" sz="1400">
              <a:latin typeface="Courier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400">
                <a:latin typeface="Courier"/>
              </a:rPr>
              <a:t>		</a:t>
            </a:r>
            <a:r>
              <a:rPr lang="en" sz="1400" err="1">
                <a:latin typeface="Courier"/>
              </a:rPr>
              <a:t>chown</a:t>
            </a:r>
            <a:r>
              <a:rPr lang="en" sz="1400">
                <a:latin typeface="Courier"/>
              </a:rPr>
              <a:t> :employees </a:t>
            </a:r>
            <a:r>
              <a:rPr lang="en" sz="1400" err="1">
                <a:latin typeface="Courier"/>
              </a:rPr>
              <a:t>file.txt</a:t>
            </a:r>
            <a:endParaRPr lang="en" sz="1400">
              <a:latin typeface="Courier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7DBCD4-C7BF-4249-A7E2-FE5EDFCB166B}"/>
              </a:ext>
            </a:extLst>
          </p:cNvPr>
          <p:cNvSpPr txBox="1">
            <a:spLocks/>
          </p:cNvSpPr>
          <p:nvPr/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>
                <a:ea typeface="+mj-lt"/>
                <a:cs typeface="+mj-lt"/>
              </a:rPr>
              <a:t>Managing ownership</a:t>
            </a:r>
          </a:p>
        </p:txBody>
      </p:sp>
    </p:spTree>
    <p:extLst>
      <p:ext uri="{BB962C8B-B14F-4D97-AF65-F5344CB8AC3E}">
        <p14:creationId xmlns:p14="http://schemas.microsoft.com/office/powerpoint/2010/main" val="176105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DEA3A-71F1-8B49-B2FC-784BC5100B26}"/>
              </a:ext>
            </a:extLst>
          </p:cNvPr>
          <p:cNvSpPr txBox="1"/>
          <p:nvPr/>
        </p:nvSpPr>
        <p:spPr>
          <a:xfrm>
            <a:off x="360001" y="1080000"/>
            <a:ext cx="8426450" cy="3146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8000"/>
              </a:lnSpc>
              <a:defRPr sz="2200"/>
            </a:pPr>
            <a:r>
              <a:rPr lang="en" sz="1600"/>
              <a:t>Use </a:t>
            </a:r>
            <a:r>
              <a:rPr lang="en" sz="1600" b="1" err="1"/>
              <a:t>chmod</a:t>
            </a:r>
            <a:r>
              <a:rPr lang="en" sz="1600"/>
              <a:t> to modify file system object permissions.</a:t>
            </a:r>
            <a:endParaRPr lang="en" sz="16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br>
              <a:rPr lang="en" sz="1600"/>
            </a:br>
            <a:r>
              <a:rPr lang="en" sz="1600"/>
              <a:t>Syntax:		</a:t>
            </a:r>
            <a:r>
              <a:rPr lang="en" sz="1400" err="1">
                <a:latin typeface="Courier"/>
              </a:rPr>
              <a:t>chmod</a:t>
            </a:r>
            <a:r>
              <a:rPr lang="en" sz="1400">
                <a:latin typeface="Courier"/>
              </a:rPr>
              <a:t> &lt;permissions&gt; &lt;object path&gt;</a:t>
            </a:r>
          </a:p>
          <a:p>
            <a:pPr>
              <a:lnSpc>
                <a:spcPct val="108000"/>
              </a:lnSpc>
              <a:defRPr sz="2200"/>
            </a:pPr>
            <a:endParaRPr lang="en" sz="1400">
              <a:latin typeface="Courier" pitchFamily="2" charset="0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600" err="1"/>
              <a:t>Chmod</a:t>
            </a:r>
            <a:r>
              <a:rPr lang="en" sz="1600"/>
              <a:t> supports numeric as well as target-operation-permission notation.</a:t>
            </a:r>
            <a:endParaRPr lang="en" sz="16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600"/>
              <a:t>Targets are </a:t>
            </a:r>
            <a:r>
              <a:rPr lang="en" sz="1600" b="1"/>
              <a:t>u</a:t>
            </a:r>
            <a:r>
              <a:rPr lang="en" sz="1600"/>
              <a:t> for user, </a:t>
            </a:r>
            <a:r>
              <a:rPr lang="en" sz="1600" b="1"/>
              <a:t>g</a:t>
            </a:r>
            <a:r>
              <a:rPr lang="en" sz="1600"/>
              <a:t> for group, </a:t>
            </a:r>
            <a:r>
              <a:rPr lang="en" sz="1600" b="1"/>
              <a:t>o</a:t>
            </a:r>
            <a:r>
              <a:rPr lang="en" sz="1600"/>
              <a:t> for everyone and </a:t>
            </a:r>
            <a:r>
              <a:rPr lang="en" sz="1600" b="1"/>
              <a:t>a</a:t>
            </a:r>
            <a:r>
              <a:rPr lang="en" sz="1600"/>
              <a:t> for all of the above.</a:t>
            </a:r>
            <a:endParaRPr lang="en" sz="16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600"/>
              <a:t>Supported operations are </a:t>
            </a:r>
            <a:r>
              <a:rPr lang="en" sz="1600" b="1"/>
              <a:t>+</a:t>
            </a:r>
            <a:r>
              <a:rPr lang="en" sz="1600"/>
              <a:t> for granting, </a:t>
            </a:r>
            <a:r>
              <a:rPr lang="en" sz="1600" b="1"/>
              <a:t>-</a:t>
            </a:r>
            <a:r>
              <a:rPr lang="en" sz="1600"/>
              <a:t> for revoking and </a:t>
            </a:r>
            <a:r>
              <a:rPr lang="en" sz="1600" b="1"/>
              <a:t>=</a:t>
            </a:r>
            <a:r>
              <a:rPr lang="en" sz="1600"/>
              <a:t> for setting explicitly.</a:t>
            </a:r>
            <a:endParaRPr lang="en" sz="16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br>
              <a:rPr lang="en" sz="1600"/>
            </a:br>
            <a:r>
              <a:rPr lang="en" sz="1600"/>
              <a:t>Examples:	</a:t>
            </a:r>
            <a:r>
              <a:rPr lang="en" sz="1400" err="1">
                <a:latin typeface="Courier"/>
              </a:rPr>
              <a:t>chmod</a:t>
            </a:r>
            <a:r>
              <a:rPr lang="en" sz="1400">
                <a:latin typeface="Courier"/>
              </a:rPr>
              <a:t> 755 </a:t>
            </a:r>
            <a:r>
              <a:rPr lang="en" sz="1400" err="1">
                <a:latin typeface="Courier"/>
              </a:rPr>
              <a:t>file.txt</a:t>
            </a:r>
            <a:br>
              <a:rPr lang="en" sz="1400">
                <a:latin typeface="Courier" pitchFamily="2" charset="0"/>
              </a:rPr>
            </a:br>
            <a:r>
              <a:rPr lang="en" sz="1400">
                <a:latin typeface="Courier"/>
              </a:rPr>
              <a:t>		</a:t>
            </a:r>
            <a:r>
              <a:rPr lang="en" sz="1400" err="1">
                <a:latin typeface="Courier"/>
              </a:rPr>
              <a:t>chmod</a:t>
            </a:r>
            <a:r>
              <a:rPr lang="en" sz="1400">
                <a:latin typeface="Courier"/>
              </a:rPr>
              <a:t> </a:t>
            </a:r>
            <a:r>
              <a:rPr lang="en" sz="1400" err="1">
                <a:latin typeface="Courier"/>
              </a:rPr>
              <a:t>u+x</a:t>
            </a:r>
            <a:r>
              <a:rPr lang="en" sz="1400">
                <a:latin typeface="Courier"/>
              </a:rPr>
              <a:t> </a:t>
            </a:r>
            <a:r>
              <a:rPr lang="en" sz="1400" err="1">
                <a:latin typeface="Courier"/>
              </a:rPr>
              <a:t>file.txt</a:t>
            </a:r>
            <a:br>
              <a:rPr lang="en" sz="1400">
                <a:latin typeface="Courier" pitchFamily="2" charset="0"/>
              </a:rPr>
            </a:br>
            <a:r>
              <a:rPr lang="en" sz="1400">
                <a:latin typeface="Courier"/>
              </a:rPr>
              <a:t>		</a:t>
            </a:r>
            <a:r>
              <a:rPr lang="en" sz="1400" err="1">
                <a:latin typeface="Courier"/>
              </a:rPr>
              <a:t>chmod</a:t>
            </a:r>
            <a:r>
              <a:rPr lang="en" sz="1400">
                <a:latin typeface="Courier"/>
              </a:rPr>
              <a:t> a-</a:t>
            </a:r>
            <a:r>
              <a:rPr lang="en" sz="1400" err="1">
                <a:latin typeface="Courier"/>
              </a:rPr>
              <a:t>rw</a:t>
            </a:r>
            <a:r>
              <a:rPr lang="en" sz="1400">
                <a:latin typeface="Courier"/>
              </a:rPr>
              <a:t> </a:t>
            </a:r>
            <a:r>
              <a:rPr lang="en" sz="1400" err="1">
                <a:latin typeface="Courier"/>
              </a:rPr>
              <a:t>file.txt</a:t>
            </a:r>
            <a:endParaRPr lang="en" sz="1400">
              <a:latin typeface="Courier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400">
                <a:latin typeface="Courier"/>
              </a:rPr>
              <a:t>		</a:t>
            </a:r>
            <a:r>
              <a:rPr lang="en" sz="1400" err="1">
                <a:latin typeface="Courier"/>
              </a:rPr>
              <a:t>chmod</a:t>
            </a:r>
            <a:r>
              <a:rPr lang="en" sz="1400">
                <a:latin typeface="Courier"/>
              </a:rPr>
              <a:t> ug=</a:t>
            </a:r>
            <a:r>
              <a:rPr lang="en" sz="1400" err="1">
                <a:latin typeface="Courier"/>
              </a:rPr>
              <a:t>rx,o</a:t>
            </a:r>
            <a:r>
              <a:rPr lang="en" sz="1400">
                <a:latin typeface="Courier"/>
              </a:rPr>
              <a:t>=r </a:t>
            </a:r>
            <a:r>
              <a:rPr lang="en" sz="1400" err="1">
                <a:latin typeface="Courier"/>
              </a:rPr>
              <a:t>file.txt</a:t>
            </a:r>
            <a:endParaRPr lang="en" sz="1400">
              <a:latin typeface="Courier"/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7DBCD4-C7BF-4249-A7E2-FE5EDFCB166B}"/>
              </a:ext>
            </a:extLst>
          </p:cNvPr>
          <p:cNvSpPr txBox="1">
            <a:spLocks/>
          </p:cNvSpPr>
          <p:nvPr/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>
                <a:ea typeface="+mj-lt"/>
                <a:cs typeface="+mj-lt"/>
              </a:rPr>
              <a:t>Managing permissions</a:t>
            </a:r>
          </a:p>
        </p:txBody>
      </p:sp>
    </p:spTree>
    <p:extLst>
      <p:ext uri="{BB962C8B-B14F-4D97-AF65-F5344CB8AC3E}">
        <p14:creationId xmlns:p14="http://schemas.microsoft.com/office/powerpoint/2010/main" val="43743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Special attributes and access lists</a:t>
            </a:r>
            <a:endParaRPr lang="en-US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7365D-7E87-854E-9E9C-823F6AF49462}"/>
              </a:ext>
            </a:extLst>
          </p:cNvPr>
          <p:cNvSpPr txBox="1"/>
          <p:nvPr/>
        </p:nvSpPr>
        <p:spPr>
          <a:xfrm>
            <a:off x="360000" y="1080000"/>
            <a:ext cx="5941387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sz="1400"/>
              <a:t>Additional attributes may be set on files, e.g. to allow contents a file to be added upon, but not rewritten, or to prevent file renaming or deletion. These attributes are set with </a:t>
            </a:r>
            <a:r>
              <a:rPr lang="en" sz="1400" b="1" err="1"/>
              <a:t>chattr</a:t>
            </a:r>
            <a:r>
              <a:rPr lang="en" sz="1400"/>
              <a:t> and may be viewed with </a:t>
            </a:r>
            <a:r>
              <a:rPr lang="en" sz="1400" b="1" err="1"/>
              <a:t>lsattr</a:t>
            </a:r>
            <a:r>
              <a:rPr lang="en" sz="1400"/>
              <a:t>.</a:t>
            </a:r>
            <a:endParaRPr lang="en" sz="1400">
              <a:cs typeface="Calibri"/>
            </a:endParaRPr>
          </a:p>
          <a:p>
            <a:endParaRPr lang="en" sz="1400">
              <a:cs typeface="Calibri"/>
            </a:endParaRPr>
          </a:p>
          <a:p>
            <a:r>
              <a:rPr lang="en" sz="1400"/>
              <a:t>Linux uses simple POSIX permissions that are limited in flexibility. Fine-grained control might be achieved with </a:t>
            </a:r>
            <a:r>
              <a:rPr lang="en" sz="1400" b="1"/>
              <a:t>access control lists</a:t>
            </a:r>
            <a:r>
              <a:rPr lang="en" sz="1400"/>
              <a:t> (</a:t>
            </a:r>
            <a:r>
              <a:rPr lang="en" sz="1400" b="1"/>
              <a:t>ACLs</a:t>
            </a:r>
            <a:r>
              <a:rPr lang="en" sz="1400"/>
              <a:t>). ACLs may be defined by using </a:t>
            </a:r>
            <a:r>
              <a:rPr lang="en" sz="1400" b="1" err="1"/>
              <a:t>setfacl</a:t>
            </a:r>
            <a:r>
              <a:rPr lang="en" sz="1400"/>
              <a:t> and viewed with </a:t>
            </a:r>
            <a:r>
              <a:rPr lang="en" sz="1400" b="1" err="1"/>
              <a:t>getfacl</a:t>
            </a:r>
            <a:r>
              <a:rPr lang="en" sz="1400"/>
              <a:t>.</a:t>
            </a:r>
            <a:endParaRPr lang="ru-RU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02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Default permissions and access masks</a:t>
            </a:r>
            <a:endParaRPr lang="en-US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7365D-7E87-854E-9E9C-823F6AF49462}"/>
              </a:ext>
            </a:extLst>
          </p:cNvPr>
          <p:cNvSpPr txBox="1"/>
          <p:nvPr/>
        </p:nvSpPr>
        <p:spPr>
          <a:xfrm>
            <a:off x="360364" y="1080000"/>
            <a:ext cx="6294562" cy="26411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8000"/>
              </a:lnSpc>
              <a:defRPr sz="2200"/>
            </a:pPr>
            <a:r>
              <a:rPr lang="en" sz="1400"/>
              <a:t>Default file system object permissions are defined by the programs that create them.</a:t>
            </a:r>
            <a:endParaRPr lang="en" sz="14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400"/>
              <a:t>For example, text editors create files to be readable and writeable, but not executable, by everyone; binary executables are created executable by the compilers.</a:t>
            </a:r>
            <a:endParaRPr lang="en" sz="14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endParaRPr lang="en" sz="1400">
              <a:cs typeface="Calibri"/>
            </a:endParaRPr>
          </a:p>
          <a:p>
            <a:pPr>
              <a:lnSpc>
                <a:spcPct val="108000"/>
              </a:lnSpc>
              <a:defRPr sz="2200"/>
            </a:pPr>
            <a:r>
              <a:rPr lang="en" sz="1400"/>
              <a:t>To further limit the permissions that may be assigned to file system object by different programs, a </a:t>
            </a:r>
            <a:r>
              <a:rPr lang="en" sz="1400" b="1"/>
              <a:t>file permission creation mask</a:t>
            </a:r>
            <a:r>
              <a:rPr lang="en" sz="1400"/>
              <a:t>, or </a:t>
            </a:r>
            <a:r>
              <a:rPr lang="en" sz="1400" b="1" err="1"/>
              <a:t>umask</a:t>
            </a:r>
            <a:r>
              <a:rPr lang="en" sz="1400"/>
              <a:t>, is used. The mask defines which permissions can be set by a particular process and is assigned to said process. If any process attempts to set less restrictive permissions, these permission will not be applied.</a:t>
            </a:r>
            <a:endParaRPr lang="en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109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Troubleshooting examples</a:t>
            </a:r>
            <a:endParaRPr lang="en-US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7365D-7E87-854E-9E9C-823F6AF49462}"/>
              </a:ext>
            </a:extLst>
          </p:cNvPr>
          <p:cNvSpPr txBox="1"/>
          <p:nvPr/>
        </p:nvSpPr>
        <p:spPr>
          <a:xfrm>
            <a:off x="360364" y="1080000"/>
            <a:ext cx="842644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 sz="2200"/>
            </a:pPr>
            <a:r>
              <a:rPr lang="en" sz="1400">
                <a:ea typeface="+mn-lt"/>
                <a:cs typeface="+mn-lt"/>
              </a:rPr>
              <a:t>Give as much cause as you can for this situations:</a:t>
            </a:r>
            <a:endParaRPr lang="ru-RU" sz="1800">
              <a:cs typeface="Calibri"/>
            </a:endParaRPr>
          </a:p>
          <a:p>
            <a:pPr>
              <a:defRPr sz="2200"/>
            </a:pPr>
            <a:endParaRPr lang="en" sz="1400">
              <a:cs typeface="Calibri"/>
            </a:endParaRPr>
          </a:p>
          <a:p>
            <a:pPr marL="285750" indent="-285750">
              <a:buFont typeface="Arial"/>
              <a:buChar char="•"/>
              <a:defRPr sz="2200"/>
            </a:pPr>
            <a:r>
              <a:rPr lang="en" sz="1400">
                <a:cs typeface="Calibri"/>
              </a:rPr>
              <a:t>Situation 1. You aren't able to modify files with error </a:t>
            </a:r>
            <a:r>
              <a:rPr lang="en" sz="1400" b="1">
                <a:cs typeface="Calibri"/>
              </a:rPr>
              <a:t>Permission denied</a:t>
            </a:r>
            <a:r>
              <a:rPr lang="en" sz="1400">
                <a:cs typeface="Calibri"/>
              </a:rPr>
              <a:t>. </a:t>
            </a:r>
            <a:endParaRPr lang="ru-RU" sz="1800">
              <a:cs typeface="Calibri"/>
            </a:endParaRPr>
          </a:p>
          <a:p>
            <a:pPr marL="285750" indent="-285750">
              <a:buFont typeface="Arial"/>
              <a:buChar char="•"/>
              <a:defRPr sz="2200"/>
            </a:pPr>
            <a:endParaRPr lang="en" sz="1400">
              <a:cs typeface="Calibri"/>
            </a:endParaRPr>
          </a:p>
          <a:p>
            <a:pPr marL="285750" indent="-285750">
              <a:buFont typeface="Arial"/>
              <a:buChar char="•"/>
              <a:defRPr sz="2200"/>
            </a:pPr>
            <a:r>
              <a:rPr lang="en" sz="1400">
                <a:cs typeface="Calibri"/>
              </a:rPr>
              <a:t>Situation 2. You aren't able to modify files with error </a:t>
            </a:r>
            <a:r>
              <a:rPr lang="en" sz="1400" b="1">
                <a:ea typeface="+mn-lt"/>
                <a:cs typeface="+mn-lt"/>
              </a:rPr>
              <a:t>No Space Left on Device</a:t>
            </a:r>
            <a:r>
              <a:rPr lang="en" sz="1400">
                <a:ea typeface="+mn-lt"/>
                <a:cs typeface="+mn-lt"/>
              </a:rPr>
              <a:t>.</a:t>
            </a:r>
            <a:endParaRPr lang="ru-RU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 sz="2200"/>
            </a:pPr>
            <a:endParaRPr lang="en" sz="1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 sz="2200"/>
            </a:pPr>
            <a:r>
              <a:rPr lang="en" sz="1400">
                <a:ea typeface="+mn-lt"/>
                <a:cs typeface="+mn-lt"/>
              </a:rPr>
              <a:t>Situation 3. You aren't able to open files with error </a:t>
            </a:r>
            <a:r>
              <a:rPr lang="en" sz="1400" b="1">
                <a:ea typeface="+mn-lt"/>
                <a:cs typeface="+mn-lt"/>
              </a:rPr>
              <a:t>Input/output error</a:t>
            </a:r>
          </a:p>
          <a:p>
            <a:pPr marL="285750" indent="-285750">
              <a:buFont typeface="Arial"/>
              <a:buChar char="•"/>
              <a:defRPr sz="2200"/>
            </a:pPr>
            <a:endParaRPr lang="en" sz="14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 sz="2200"/>
            </a:pPr>
            <a:r>
              <a:rPr lang="en" sz="1400">
                <a:ea typeface="+mn-lt"/>
                <a:cs typeface="+mn-lt"/>
              </a:rPr>
              <a:t>Situation 4. You aren't able to mount device with error </a:t>
            </a:r>
            <a:r>
              <a:rPr lang="en" sz="1400" b="1">
                <a:ea typeface="+mn-lt"/>
                <a:cs typeface="+mn-lt"/>
              </a:rPr>
              <a:t>wrong fs type, bad option, bad superblock on ...</a:t>
            </a:r>
          </a:p>
        </p:txBody>
      </p:sp>
    </p:spTree>
    <p:extLst>
      <p:ext uri="{BB962C8B-B14F-4D97-AF65-F5344CB8AC3E}">
        <p14:creationId xmlns:p14="http://schemas.microsoft.com/office/powerpoint/2010/main" val="227366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Practice</a:t>
            </a:r>
            <a:endParaRPr lang="en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7365D-7E87-854E-9E9C-823F6AF49462}"/>
              </a:ext>
            </a:extLst>
          </p:cNvPr>
          <p:cNvSpPr txBox="1"/>
          <p:nvPr/>
        </p:nvSpPr>
        <p:spPr>
          <a:xfrm>
            <a:off x="360364" y="786186"/>
            <a:ext cx="6922868" cy="13515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 sz="2200"/>
            </a:pPr>
            <a:r>
              <a:rPr lang="en" sz="1400">
                <a:ea typeface="+mn-lt"/>
                <a:cs typeface="+mn-lt"/>
              </a:rPr>
              <a:t>Create new volume in VirtualBox, attach it to VM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 sz="2200"/>
            </a:pPr>
            <a:r>
              <a:rPr lang="en" sz="1400">
                <a:ea typeface="+mn-lt"/>
                <a:cs typeface="+mn-lt"/>
              </a:rPr>
              <a:t>Create two partitions. One of it should be formatted in ext3, second in BTRFS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 sz="2200"/>
            </a:pPr>
            <a:r>
              <a:rPr lang="en" sz="1400">
                <a:ea typeface="+mn-lt"/>
                <a:cs typeface="+mn-lt"/>
              </a:rPr>
              <a:t>Mount into your system as /homework/</a:t>
            </a:r>
            <a:r>
              <a:rPr lang="en" sz="1400" err="1">
                <a:ea typeface="+mn-lt"/>
                <a:cs typeface="+mn-lt"/>
              </a:rPr>
              <a:t>ext</a:t>
            </a:r>
            <a:r>
              <a:rPr lang="en" sz="1400">
                <a:ea typeface="+mn-lt"/>
                <a:cs typeface="+mn-lt"/>
              </a:rPr>
              <a:t> &amp; /homework/</a:t>
            </a:r>
            <a:r>
              <a:rPr lang="en" sz="1400" err="1">
                <a:ea typeface="+mn-lt"/>
                <a:cs typeface="+mn-lt"/>
              </a:rPr>
              <a:t>btrfs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 sz="2200"/>
            </a:pPr>
            <a:r>
              <a:rPr lang="en" sz="1400">
                <a:ea typeface="+mn-lt"/>
                <a:cs typeface="+mn-lt"/>
              </a:rPr>
              <a:t>They should be mounted after reboot</a:t>
            </a:r>
          </a:p>
        </p:txBody>
      </p:sp>
    </p:spTree>
    <p:extLst>
      <p:ext uri="{BB962C8B-B14F-4D97-AF65-F5344CB8AC3E}">
        <p14:creationId xmlns:p14="http://schemas.microsoft.com/office/powerpoint/2010/main" val="5981738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Useful links</a:t>
            </a:r>
            <a:endParaRPr lang="en-US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7365D-7E87-854E-9E9C-823F6AF49462}"/>
              </a:ext>
            </a:extLst>
          </p:cNvPr>
          <p:cNvSpPr txBox="1"/>
          <p:nvPr/>
        </p:nvSpPr>
        <p:spPr>
          <a:xfrm>
            <a:off x="360364" y="732271"/>
            <a:ext cx="8323043" cy="32905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 sz="2200"/>
            </a:pPr>
            <a:r>
              <a:rPr lang="en" sz="1400">
                <a:ea typeface="+mn-lt"/>
                <a:cs typeface="+mn-lt"/>
              </a:rPr>
              <a:t>How Basic Disks and Volumes Work - </a:t>
            </a:r>
            <a:r>
              <a:rPr lang="en" sz="1400">
                <a:ea typeface="+mn-lt"/>
                <a:cs typeface="+mn-lt"/>
                <a:hlinkClick r:id="rId3"/>
              </a:rPr>
              <a:t>https://docs.microsoft.com/en-us/previous-versions/windows/it-pro/windows-server-2003/cc739412(v=ws.10)?redirectedfrom=MSDN#w2k3tr_basic_how_wvxg</a:t>
            </a:r>
            <a:endParaRPr lang="en-US" sz="1400"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  <a:defRPr sz="2200"/>
            </a:pPr>
            <a:r>
              <a:rPr lang="en" sz="1400">
                <a:ea typeface="+mn-lt"/>
                <a:cs typeface="+mn-lt"/>
              </a:rPr>
              <a:t>How To Create a Partition Using “parted” Command -</a:t>
            </a:r>
            <a:r>
              <a:rPr lang="en" sz="1400">
                <a:hlinkClick r:id="rId4"/>
              </a:rPr>
              <a:t>https</a:t>
            </a:r>
            <a:r>
              <a:rPr lang="en" sz="1400">
                <a:ea typeface="+mn-lt"/>
                <a:cs typeface="+mn-lt"/>
                <a:hlinkClick r:id="rId4"/>
              </a:rPr>
              <a:t>://www.thegeekdiary.com/how-to-create-a-partition-using-parted-command/</a:t>
            </a:r>
            <a:endParaRPr lang="en-US" sz="1400"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  <a:defRPr sz="2200"/>
            </a:pPr>
            <a:r>
              <a:rPr lang="en" sz="1400">
                <a:ea typeface="+mn-lt"/>
                <a:cs typeface="+mn-lt"/>
              </a:rPr>
              <a:t>Filesystems - </a:t>
            </a:r>
            <a:r>
              <a:rPr lang="en" sz="1400">
                <a:ea typeface="+mn-lt"/>
                <a:cs typeface="+mn-lt"/>
                <a:hlinkClick r:id="rId5"/>
              </a:rPr>
              <a:t>https://tldp.org/LDP/sag/html/filesystems.html</a:t>
            </a:r>
            <a:endParaRPr lang="en-US" sz="1400"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  <a:defRPr sz="2200"/>
            </a:pPr>
            <a:r>
              <a:rPr lang="en" sz="1400">
                <a:ea typeface="+mn-lt"/>
                <a:cs typeface="+mn-lt"/>
              </a:rPr>
              <a:t>Simple File System -</a:t>
            </a:r>
            <a:r>
              <a:rPr lang="en" sz="1400">
                <a:ea typeface="+mn-lt"/>
                <a:cs typeface="+mn-lt"/>
                <a:hlinkClick r:id="rId6"/>
              </a:rPr>
              <a:t>https://www3.nd.edu/~pbui/teaching/cse.30341.fa17/project06.html</a:t>
            </a:r>
            <a:endParaRPr lang="en" sz="1400"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  <a:defRPr sz="2200"/>
            </a:pPr>
            <a:r>
              <a:rPr lang="en" sz="1400">
                <a:ea typeface="+mn-lt"/>
                <a:cs typeface="+mn-lt"/>
              </a:rPr>
              <a:t>Everything You Ever Wanted to Know About inodes on Linux - </a:t>
            </a:r>
            <a:r>
              <a:rPr lang="en" sz="1400">
                <a:ea typeface="+mn-lt"/>
                <a:cs typeface="+mn-lt"/>
                <a:hlinkClick r:id="rId7"/>
              </a:rPr>
              <a:t>https://www.howtogeek.com/465350/everything-you-ever-wanted-to-know-about-inodes-on-linux/</a:t>
            </a:r>
            <a:endParaRPr lang="en" sz="140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  <a:defRPr sz="2200"/>
            </a:pPr>
            <a:r>
              <a:rPr lang="en" sz="1400">
                <a:ea typeface="+mn-lt"/>
                <a:cs typeface="+mn-lt"/>
              </a:rPr>
              <a:t>An introduction to the Linux /etc/fstab file - </a:t>
            </a:r>
            <a:r>
              <a:rPr lang="en" sz="1400">
                <a:ea typeface="+mn-lt"/>
                <a:cs typeface="+mn-lt"/>
                <a:hlinkClick r:id="rId8"/>
              </a:rPr>
              <a:t>https://www.redhat.com/sysadmin/etc-fstab</a:t>
            </a:r>
            <a:endParaRPr lang="en" sz="140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  <a:defRPr sz="2200"/>
            </a:pPr>
            <a:endParaRPr lang="en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673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0A08FA0-6442-4C8F-BFB4-58627221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2ADAB-B36A-0B4A-8EC9-518868CEDAFC}"/>
              </a:ext>
            </a:extLst>
          </p:cNvPr>
          <p:cNvSpPr txBox="1"/>
          <p:nvPr/>
        </p:nvSpPr>
        <p:spPr>
          <a:xfrm>
            <a:off x="360000" y="1080000"/>
            <a:ext cx="777765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sz="1400" b="1">
                <a:ea typeface="+mn-lt"/>
                <a:cs typeface="+mn-lt"/>
              </a:rPr>
              <a:t>File system</a:t>
            </a:r>
            <a:r>
              <a:rPr lang="en" sz="1400">
                <a:ea typeface="+mn-lt"/>
                <a:cs typeface="+mn-lt"/>
              </a:rPr>
              <a:t> or </a:t>
            </a:r>
            <a:r>
              <a:rPr lang="en" sz="1400" b="1">
                <a:ea typeface="+mn-lt"/>
                <a:cs typeface="+mn-lt"/>
              </a:rPr>
              <a:t>filesystem</a:t>
            </a:r>
            <a:r>
              <a:rPr lang="en" sz="1400">
                <a:ea typeface="+mn-lt"/>
                <a:cs typeface="+mn-lt"/>
              </a:rPr>
              <a:t> (often abbreviated to </a:t>
            </a:r>
            <a:r>
              <a:rPr lang="en" sz="1400" b="1">
                <a:ea typeface="+mn-lt"/>
                <a:cs typeface="+mn-lt"/>
              </a:rPr>
              <a:t>fs</a:t>
            </a:r>
            <a:r>
              <a:rPr lang="en" sz="1400">
                <a:ea typeface="+mn-lt"/>
                <a:cs typeface="+mn-lt"/>
              </a:rPr>
              <a:t>) is a method and data structure that the operating system controls how data is stored and retrieved.</a:t>
            </a:r>
            <a:endParaRPr lang="en" sz="1400">
              <a:cs typeface="Calibri"/>
            </a:endParaRPr>
          </a:p>
          <a:p>
            <a:endParaRPr lang="en" sz="1400">
              <a:cs typeface="Calibri"/>
            </a:endParaRPr>
          </a:p>
          <a:p>
            <a:r>
              <a:rPr lang="en" sz="1400">
                <a:ea typeface="+mn-lt"/>
                <a:cs typeface="+mn-lt"/>
              </a:rPr>
              <a:t>There are many different kinds of file systems. Each one has different structure and logic, properties of speed, flexibility, security, size and more.</a:t>
            </a:r>
          </a:p>
          <a:p>
            <a:endParaRPr lang="en" sz="1400"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A53270-7238-4319-9FA6-C38468A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File systems overview</a:t>
            </a:r>
          </a:p>
        </p:txBody>
      </p:sp>
    </p:spTree>
    <p:extLst>
      <p:ext uri="{BB962C8B-B14F-4D97-AF65-F5344CB8AC3E}">
        <p14:creationId xmlns:p14="http://schemas.microsoft.com/office/powerpoint/2010/main" val="11679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0A08FA0-6442-4C8F-BFB4-58627221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2ADAB-B36A-0B4A-8EC9-518868CEDAFC}"/>
              </a:ext>
            </a:extLst>
          </p:cNvPr>
          <p:cNvSpPr txBox="1"/>
          <p:nvPr/>
        </p:nvSpPr>
        <p:spPr>
          <a:xfrm>
            <a:off x="360000" y="1080000"/>
            <a:ext cx="7777655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sz="1400">
                <a:ea typeface="+mn-lt"/>
                <a:cs typeface="+mn-lt"/>
              </a:rPr>
              <a:t>A </a:t>
            </a:r>
            <a:r>
              <a:rPr lang="en" sz="1400" b="1">
                <a:ea typeface="+mn-lt"/>
                <a:cs typeface="+mn-lt"/>
              </a:rPr>
              <a:t>disk file system</a:t>
            </a:r>
            <a:r>
              <a:rPr lang="en" sz="1400">
                <a:ea typeface="+mn-lt"/>
                <a:cs typeface="+mn-lt"/>
              </a:rPr>
              <a:t> takes advantages of the ability of disk storage media to randomly address data in a short amount of time. Some disk file systems are journaling file systems or versioning file systems.</a:t>
            </a:r>
            <a:endParaRPr lang="en-US" sz="1400">
              <a:ea typeface="+mn-lt"/>
              <a:cs typeface="+mn-lt"/>
            </a:endParaRPr>
          </a:p>
          <a:p>
            <a:endParaRPr lang="en-US" sz="1400">
              <a:cs typeface="Calibri"/>
            </a:endParaRPr>
          </a:p>
          <a:p>
            <a:r>
              <a:rPr lang="en" sz="1400" b="1">
                <a:ea typeface="+mn-lt"/>
                <a:cs typeface="+mn-lt"/>
              </a:rPr>
              <a:t>Examples</a:t>
            </a:r>
            <a:r>
              <a:rPr lang="en" sz="1400">
                <a:ea typeface="+mn-lt"/>
                <a:cs typeface="+mn-lt"/>
              </a:rPr>
              <a:t>: FAT (FAT12, FAT16, FAT32), </a:t>
            </a:r>
            <a:r>
              <a:rPr lang="en" sz="1400" err="1">
                <a:ea typeface="+mn-lt"/>
                <a:cs typeface="+mn-lt"/>
              </a:rPr>
              <a:t>exFAT</a:t>
            </a:r>
            <a:r>
              <a:rPr lang="en" sz="1400">
                <a:ea typeface="+mn-lt"/>
                <a:cs typeface="+mn-lt"/>
              </a:rPr>
              <a:t>, NTFS, APFS, ext2, ext3, ext4.</a:t>
            </a:r>
          </a:p>
          <a:p>
            <a:endParaRPr lang="en" sz="1400">
              <a:ea typeface="+mn-lt"/>
              <a:cs typeface="+mn-lt"/>
            </a:endParaRPr>
          </a:p>
          <a:p>
            <a:endParaRPr lang="en" sz="1400">
              <a:ea typeface="+mn-lt"/>
              <a:cs typeface="+mn-lt"/>
            </a:endParaRPr>
          </a:p>
          <a:p>
            <a:r>
              <a:rPr lang="en" sz="1400">
                <a:ea typeface="+mn-lt"/>
                <a:cs typeface="+mn-lt"/>
              </a:rPr>
              <a:t>A </a:t>
            </a:r>
            <a:r>
              <a:rPr lang="en" sz="1400" b="1">
                <a:ea typeface="+mn-lt"/>
                <a:cs typeface="+mn-lt"/>
              </a:rPr>
              <a:t>network file system</a:t>
            </a:r>
            <a:r>
              <a:rPr lang="en" sz="1400">
                <a:ea typeface="+mn-lt"/>
                <a:cs typeface="+mn-lt"/>
              </a:rPr>
              <a:t> is a file system that acts as a client for a remote file access protocol. Programs using local interfaces can transparently create, manage and access hierarchical directories and files in remote network-connected computers. </a:t>
            </a:r>
            <a:endParaRPr lang="en" sz="1400">
              <a:cs typeface="Calibri"/>
            </a:endParaRPr>
          </a:p>
          <a:p>
            <a:endParaRPr lang="en" sz="1400" b="1">
              <a:ea typeface="+mn-lt"/>
              <a:cs typeface="+mn-lt"/>
            </a:endParaRPr>
          </a:p>
          <a:p>
            <a:r>
              <a:rPr lang="en" sz="1400" b="1">
                <a:ea typeface="+mn-lt"/>
                <a:cs typeface="+mn-lt"/>
              </a:rPr>
              <a:t>Examples</a:t>
            </a:r>
            <a:r>
              <a:rPr lang="en" sz="1400">
                <a:ea typeface="+mn-lt"/>
                <a:cs typeface="+mn-lt"/>
              </a:rPr>
              <a:t>: NFS, AFS, SMB protocols.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A53270-7238-4319-9FA6-C38468A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File systems types</a:t>
            </a:r>
          </a:p>
        </p:txBody>
      </p:sp>
    </p:spTree>
    <p:extLst>
      <p:ext uri="{BB962C8B-B14F-4D97-AF65-F5344CB8AC3E}">
        <p14:creationId xmlns:p14="http://schemas.microsoft.com/office/powerpoint/2010/main" val="398599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0A08FA0-6442-4C8F-BFB4-58627221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2ADAB-B36A-0B4A-8EC9-518868CEDAFC}"/>
              </a:ext>
            </a:extLst>
          </p:cNvPr>
          <p:cNvSpPr txBox="1"/>
          <p:nvPr/>
        </p:nvSpPr>
        <p:spPr>
          <a:xfrm>
            <a:off x="360000" y="1080000"/>
            <a:ext cx="737311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sz="1400">
                <a:ea typeface="+mn-lt"/>
                <a:cs typeface="+mn-lt"/>
              </a:rPr>
              <a:t>In the Linux kernel, </a:t>
            </a:r>
            <a:r>
              <a:rPr lang="en" sz="1400" b="1" err="1">
                <a:ea typeface="+mn-lt"/>
                <a:cs typeface="+mn-lt"/>
              </a:rPr>
              <a:t>configfs</a:t>
            </a:r>
            <a:r>
              <a:rPr lang="en" sz="1400" b="1">
                <a:ea typeface="+mn-lt"/>
                <a:cs typeface="+mn-lt"/>
              </a:rPr>
              <a:t> </a:t>
            </a:r>
            <a:r>
              <a:rPr lang="en" sz="1400">
                <a:ea typeface="+mn-lt"/>
                <a:cs typeface="+mn-lt"/>
              </a:rPr>
              <a:t>and </a:t>
            </a:r>
            <a:r>
              <a:rPr lang="en" sz="1400" b="1" err="1">
                <a:ea typeface="+mn-lt"/>
                <a:cs typeface="+mn-lt"/>
              </a:rPr>
              <a:t>sysfs</a:t>
            </a:r>
            <a:r>
              <a:rPr lang="en" sz="1400" b="1">
                <a:ea typeface="+mn-lt"/>
                <a:cs typeface="+mn-lt"/>
              </a:rPr>
              <a:t> </a:t>
            </a:r>
            <a:r>
              <a:rPr lang="en" sz="1400">
                <a:ea typeface="+mn-lt"/>
                <a:cs typeface="+mn-lt"/>
              </a:rPr>
              <a:t>provide files that can be used to query the kernel for information and configure entities in the kernel.</a:t>
            </a:r>
            <a:endParaRPr lang="en-US" sz="1400">
              <a:ea typeface="+mn-lt"/>
              <a:cs typeface="+mn-lt"/>
            </a:endParaRPr>
          </a:p>
          <a:p>
            <a:endParaRPr lang="en" sz="1400">
              <a:ea typeface="+mn-lt"/>
              <a:cs typeface="+mn-lt"/>
            </a:endParaRPr>
          </a:p>
          <a:p>
            <a:r>
              <a:rPr lang="en" sz="1400" b="1" err="1">
                <a:ea typeface="+mn-lt"/>
                <a:cs typeface="+mn-lt"/>
              </a:rPr>
              <a:t>Procfs</a:t>
            </a:r>
            <a:r>
              <a:rPr lang="en" sz="1400" b="1">
                <a:ea typeface="+mn-lt"/>
                <a:cs typeface="+mn-lt"/>
              </a:rPr>
              <a:t> </a:t>
            </a:r>
            <a:r>
              <a:rPr lang="en" sz="1400">
                <a:ea typeface="+mn-lt"/>
                <a:cs typeface="+mn-lt"/>
              </a:rPr>
              <a:t>maps processes and, on Linux, other operating system structures into a </a:t>
            </a:r>
            <a:r>
              <a:rPr lang="en" sz="1400" err="1">
                <a:ea typeface="+mn-lt"/>
                <a:cs typeface="+mn-lt"/>
              </a:rPr>
              <a:t>filespace</a:t>
            </a:r>
            <a:r>
              <a:rPr lang="en" sz="1400">
                <a:ea typeface="+mn-lt"/>
                <a:cs typeface="+mn-lt"/>
              </a:rPr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A53270-7238-4319-9FA6-C38468A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Special file systems</a:t>
            </a:r>
          </a:p>
        </p:txBody>
      </p:sp>
    </p:spTree>
    <p:extLst>
      <p:ext uri="{BB962C8B-B14F-4D97-AF65-F5344CB8AC3E}">
        <p14:creationId xmlns:p14="http://schemas.microsoft.com/office/powerpoint/2010/main" val="41677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/>
              <a:t>Linux file system hierarchy</a:t>
            </a:r>
            <a:endParaRPr lang="en-US">
              <a:cs typeface="Calibri Light"/>
            </a:endParaRPr>
          </a:p>
        </p:txBody>
      </p:sp>
      <p:pic>
        <p:nvPicPr>
          <p:cNvPr id="4" name="Content Placeholder 4" descr="Content Placeholder 4">
            <a:extLst>
              <a:ext uri="{FF2B5EF4-FFF2-40B4-BE49-F238E27FC236}">
                <a16:creationId xmlns:a16="http://schemas.microsoft.com/office/drawing/2014/main" id="{31CE6887-C8DF-174C-8753-5A398676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"/>
          <a:stretch>
            <a:fillRect/>
          </a:stretch>
        </p:blipFill>
        <p:spPr>
          <a:xfrm>
            <a:off x="976845" y="1079500"/>
            <a:ext cx="7190311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0A08FA0-6442-4C8F-BFB4-58627221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1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Common directories (</a:t>
            </a:r>
            <a:r>
              <a:rPr lang="en" dirty="0">
                <a:ea typeface="+mj-lt"/>
                <a:cs typeface="+mj-lt"/>
              </a:rPr>
              <a:t>man </a:t>
            </a:r>
            <a:r>
              <a:rPr lang="en" dirty="0" err="1">
                <a:ea typeface="+mj-lt"/>
                <a:cs typeface="+mj-lt"/>
              </a:rPr>
              <a:t>hier</a:t>
            </a:r>
            <a:r>
              <a:rPr lang="en" dirty="0"/>
              <a:t>)</a:t>
            </a:r>
            <a:endParaRPr lang="en-US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8EDE-654D-B045-AA31-0B56E4D24B07}"/>
              </a:ext>
            </a:extLst>
          </p:cNvPr>
          <p:cNvSpPr txBox="1"/>
          <p:nvPr/>
        </p:nvSpPr>
        <p:spPr>
          <a:xfrm>
            <a:off x="360000" y="1080000"/>
            <a:ext cx="545221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sz="1400"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" sz="1400"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" sz="1400"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" sz="1400"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" sz="1400"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" sz="1400"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400">
              <a:cs typeface="Calibri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80461C-B9A4-4AF5-8AF6-B46C6FB8D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83663"/>
              </p:ext>
            </p:extLst>
          </p:nvPr>
        </p:nvGraphicFramePr>
        <p:xfrm>
          <a:off x="995308" y="995309"/>
          <a:ext cx="6963570" cy="3352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81785">
                  <a:extLst>
                    <a:ext uri="{9D8B030D-6E8A-4147-A177-3AD203B41FA5}">
                      <a16:colId xmlns:a16="http://schemas.microsoft.com/office/drawing/2014/main" val="292327636"/>
                    </a:ext>
                  </a:extLst>
                </a:gridCol>
                <a:gridCol w="3481785">
                  <a:extLst>
                    <a:ext uri="{9D8B030D-6E8A-4147-A177-3AD203B41FA5}">
                      <a16:colId xmlns:a16="http://schemas.microsoft.com/office/drawing/2014/main" val="2246968516"/>
                    </a:ext>
                  </a:extLst>
                </a:gridCol>
              </a:tblGrid>
              <a:tr h="242282">
                <a:tc>
                  <a:txBody>
                    <a:bodyPr/>
                    <a:lstStyle/>
                    <a:p>
                      <a:r>
                        <a:rPr lang="en-US" sz="140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appointment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25323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/boot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noProof="0"/>
                        <a:t>bootloader files</a:t>
                      </a:r>
                      <a:endParaRPr lang="en-US" sz="140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37280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/bin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noProof="0"/>
                        <a:t>binary executable files</a:t>
                      </a:r>
                      <a:endParaRPr lang="en-US" sz="140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54463"/>
                  </a:ext>
                </a:extLst>
              </a:tr>
              <a:tr h="2381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/etc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noProof="0"/>
                        <a:t>configuration data</a:t>
                      </a:r>
                      <a:endParaRPr lang="en-US" sz="140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42474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/var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program data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93471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/tmp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temporary files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86047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/home | /root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home directories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19847"/>
                  </a:ext>
                </a:extLst>
              </a:tr>
              <a:tr h="2381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/usr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user applications files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84047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/dev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devices (virtual)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23592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/proc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processes (virtual)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11510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/run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u="none" strike="noStrike" noProof="0"/>
                        <a:t>runtime data (virtual)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2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90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F158B-B038-41D6-90E9-E7BA8601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File system devices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D2C91-9F86-4985-8A35-B50F685B4E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198" y="1038678"/>
            <a:ext cx="7964203" cy="33972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Calibri"/>
                <a:cs typeface="Calibri Light"/>
              </a:rPr>
              <a:t>File systems are usually created on:</a:t>
            </a:r>
          </a:p>
          <a:p>
            <a:pPr>
              <a:lnSpc>
                <a:spcPct val="100000"/>
              </a:lnSpc>
            </a:pPr>
            <a:r>
              <a:rPr lang="en-GB" sz="1600" b="1" dirty="0">
                <a:latin typeface="Calibri"/>
                <a:cs typeface="Calibri Light"/>
              </a:rPr>
              <a:t>Partitions </a:t>
            </a:r>
            <a:r>
              <a:rPr lang="en-GB" sz="1600" dirty="0">
                <a:latin typeface="Calibri"/>
                <a:cs typeface="Calibri Light"/>
              </a:rPr>
              <a:t>(like /dev/</a:t>
            </a:r>
            <a:r>
              <a:rPr lang="en-GB" sz="1600" dirty="0" err="1">
                <a:latin typeface="Calibri"/>
                <a:cs typeface="Calibri Light"/>
              </a:rPr>
              <a:t>sdaY</a:t>
            </a:r>
            <a:r>
              <a:rPr lang="en-GB" sz="1600" dirty="0">
                <a:latin typeface="Calibri"/>
                <a:cs typeface="Calibri Light"/>
              </a:rPr>
              <a:t>) - </a:t>
            </a:r>
            <a:r>
              <a:rPr lang="en-GB" sz="1600" dirty="0">
                <a:latin typeface="Calibri"/>
                <a:ea typeface="+mj-lt"/>
                <a:cs typeface="+mj-lt"/>
              </a:rPr>
              <a:t>region of a disk with the set boundaries (certain amount of consequent disk sectors).</a:t>
            </a:r>
            <a:endParaRPr lang="en-GB" sz="1600" dirty="0">
              <a:latin typeface="Calibri"/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GB" sz="1600" b="1" dirty="0">
                <a:latin typeface="Calibri"/>
                <a:ea typeface="+mj-lt"/>
                <a:cs typeface="+mj-lt"/>
              </a:rPr>
              <a:t>Logical volumes </a:t>
            </a:r>
            <a:r>
              <a:rPr lang="en-GB" sz="1600" dirty="0">
                <a:latin typeface="Calibri"/>
                <a:ea typeface="+mj-lt"/>
                <a:cs typeface="+mj-lt"/>
              </a:rPr>
              <a:t>(like LVM, RAID, dm-crypt) - special logical storage devices that might span across multiple disks and partitions.</a:t>
            </a:r>
          </a:p>
          <a:p>
            <a:pPr>
              <a:lnSpc>
                <a:spcPct val="100000"/>
              </a:lnSpc>
            </a:pPr>
            <a:r>
              <a:rPr lang="en-GB" sz="1600" b="1" dirty="0">
                <a:latin typeface="Calibri"/>
                <a:cs typeface="Calibri Light"/>
              </a:rPr>
              <a:t>Regular files</a:t>
            </a:r>
            <a:r>
              <a:rPr lang="en-GB" sz="1600" dirty="0">
                <a:latin typeface="Calibri"/>
                <a:cs typeface="Calibri Light"/>
              </a:rPr>
              <a:t> (like </a:t>
            </a:r>
            <a:r>
              <a:rPr lang="en-GB" sz="1600" dirty="0">
                <a:latin typeface="Calibri"/>
                <a:ea typeface="+mj-lt"/>
                <a:cs typeface="+mj-lt"/>
              </a:rPr>
              <a:t>/dev/</a:t>
            </a:r>
            <a:r>
              <a:rPr lang="en-GB" sz="1600" dirty="0" err="1">
                <a:latin typeface="Calibri"/>
                <a:ea typeface="+mj-lt"/>
                <a:cs typeface="+mj-lt"/>
              </a:rPr>
              <a:t>loopY</a:t>
            </a:r>
            <a:r>
              <a:rPr lang="en-GB" sz="1600" dirty="0">
                <a:latin typeface="Calibri"/>
                <a:ea typeface="+mj-lt"/>
                <a:cs typeface="+mj-lt"/>
              </a:rPr>
              <a:t>)</a:t>
            </a:r>
            <a:r>
              <a:rPr lang="en-GB" sz="1600" dirty="0">
                <a:latin typeface="Calibri"/>
                <a:cs typeface="Calibri Light"/>
              </a:rPr>
              <a:t> - files in a system that are accessible as a block devices</a:t>
            </a:r>
          </a:p>
          <a:p>
            <a:pPr>
              <a:lnSpc>
                <a:spcPct val="100000"/>
              </a:lnSpc>
            </a:pPr>
            <a:endParaRPr lang="en-GB" sz="1600">
              <a:latin typeface="Calibri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Calibri"/>
                <a:cs typeface="Calibri Light"/>
              </a:rPr>
              <a:t>Identify current mounted devices with commands:</a:t>
            </a:r>
          </a:p>
          <a:p>
            <a:pPr marL="285750" indent="-285750">
              <a:lnSpc>
                <a:spcPct val="100000"/>
              </a:lnSpc>
            </a:pPr>
            <a:r>
              <a:rPr lang="en-GB" sz="1600" b="1" dirty="0" err="1">
                <a:latin typeface="Calibri"/>
                <a:ea typeface="+mj-lt"/>
                <a:cs typeface="+mj-lt"/>
              </a:rPr>
              <a:t>lsblk</a:t>
            </a:r>
            <a:r>
              <a:rPr lang="en-GB" sz="1600" b="1" dirty="0">
                <a:latin typeface="Calibri"/>
                <a:ea typeface="+mj-lt"/>
                <a:cs typeface="+mj-lt"/>
              </a:rPr>
              <a:t> –f</a:t>
            </a:r>
          </a:p>
          <a:p>
            <a:pPr marL="285750" indent="-285750">
              <a:lnSpc>
                <a:spcPct val="100000"/>
              </a:lnSpc>
            </a:pPr>
            <a:r>
              <a:rPr lang="en-GB" sz="1600" b="1" dirty="0">
                <a:latin typeface="Calibri"/>
                <a:ea typeface="+mj-lt"/>
                <a:cs typeface="+mj-lt"/>
              </a:rPr>
              <a:t>df -T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>
              <a:latin typeface="Calibri"/>
              <a:cs typeface="Calibri Ligh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432C28-E89A-46A9-A3B6-6DC9531C7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F158B-B038-41D6-90E9-E7BA8601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File system commands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D2C91-9F86-4985-8A35-B50F685B4E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198" y="1038678"/>
            <a:ext cx="5397467" cy="3397250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GB" sz="1600" err="1">
                <a:latin typeface="Calibri"/>
                <a:cs typeface="Calibri Light"/>
              </a:rPr>
              <a:t>mkfs.X</a:t>
            </a:r>
            <a:endParaRPr lang="en-GB" sz="1600">
              <a:latin typeface="Calibri"/>
              <a:cs typeface="Calibri Light"/>
            </a:endParaRPr>
          </a:p>
          <a:p>
            <a:pPr marL="285750" indent="-285750">
              <a:lnSpc>
                <a:spcPct val="100000"/>
              </a:lnSpc>
            </a:pPr>
            <a:r>
              <a:rPr lang="en-GB" sz="1600">
                <a:latin typeface="Calibri"/>
                <a:cs typeface="Calibri Light"/>
              </a:rPr>
              <a:t>mount/</a:t>
            </a:r>
            <a:r>
              <a:rPr lang="en-GB" sz="1600">
                <a:latin typeface="Calibri"/>
                <a:ea typeface="+mj-lt"/>
                <a:cs typeface="+mj-lt"/>
              </a:rPr>
              <a:t>unmount</a:t>
            </a:r>
          </a:p>
          <a:p>
            <a:pPr marL="285750" indent="-285750">
              <a:lnSpc>
                <a:spcPct val="100000"/>
              </a:lnSpc>
            </a:pPr>
            <a:r>
              <a:rPr lang="en-GB" sz="1600">
                <a:latin typeface="Calibri"/>
                <a:ea typeface="+mj-lt"/>
                <a:cs typeface="+mj-lt"/>
              </a:rPr>
              <a:t>parted</a:t>
            </a:r>
            <a:endParaRPr lang="en-GB" sz="1600">
              <a:latin typeface="Calibri"/>
              <a:cs typeface="Calibri Light"/>
            </a:endParaRPr>
          </a:p>
          <a:p>
            <a:pPr marL="285750" indent="-285750">
              <a:lnSpc>
                <a:spcPct val="100000"/>
              </a:lnSpc>
            </a:pPr>
            <a:r>
              <a:rPr lang="en-GB" sz="1600" err="1">
                <a:latin typeface="Calibri"/>
                <a:ea typeface="+mj-lt"/>
                <a:cs typeface="+mj-lt"/>
              </a:rPr>
              <a:t>findmnt</a:t>
            </a:r>
            <a:endParaRPr lang="en-GB" sz="1600">
              <a:latin typeface="Calibri"/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</a:pPr>
            <a:r>
              <a:rPr lang="en-GB" sz="1600">
                <a:latin typeface="Calibri"/>
                <a:ea typeface="+mj-lt"/>
                <a:cs typeface="+mj-lt"/>
              </a:rPr>
              <a:t>tune2fs, resize2fs</a:t>
            </a:r>
            <a:endParaRPr lang="en-GB" sz="1600">
              <a:latin typeface="Calibri"/>
              <a:cs typeface="Calibri Light"/>
            </a:endParaRPr>
          </a:p>
          <a:p>
            <a:pPr marL="285750" indent="-285750">
              <a:lnSpc>
                <a:spcPct val="100000"/>
              </a:lnSpc>
            </a:pPr>
            <a:r>
              <a:rPr lang="en-GB" sz="1600">
                <a:latin typeface="Calibri"/>
                <a:ea typeface="+mj-lt"/>
                <a:cs typeface="+mj-lt"/>
              </a:rPr>
              <a:t>df/du (</a:t>
            </a:r>
            <a:r>
              <a:rPr lang="en-GB" sz="1600" err="1">
                <a:latin typeface="Calibri"/>
                <a:ea typeface="+mj-lt"/>
                <a:cs typeface="+mj-lt"/>
              </a:rPr>
              <a:t>ncdu</a:t>
            </a:r>
            <a:r>
              <a:rPr lang="en-GB" sz="1600">
                <a:latin typeface="Calibri"/>
                <a:ea typeface="+mj-lt"/>
                <a:cs typeface="+mj-lt"/>
              </a:rPr>
              <a:t> as more interactive alternative for du)</a:t>
            </a:r>
          </a:p>
          <a:p>
            <a:pPr marL="285750" indent="-285750">
              <a:lnSpc>
                <a:spcPct val="100000"/>
              </a:lnSpc>
            </a:pPr>
            <a:r>
              <a:rPr lang="en-GB" sz="1600" err="1">
                <a:latin typeface="Calibri"/>
                <a:ea typeface="+mj-lt"/>
                <a:cs typeface="+mj-lt"/>
              </a:rPr>
              <a:t>fsck</a:t>
            </a:r>
            <a:r>
              <a:rPr lang="en-GB" sz="1600">
                <a:latin typeface="Calibri"/>
                <a:ea typeface="+mj-lt"/>
                <a:cs typeface="+mj-lt"/>
              </a:rPr>
              <a:t>/e2fsck</a:t>
            </a:r>
          </a:p>
          <a:p>
            <a:pPr marL="285750" indent="-285750">
              <a:lnSpc>
                <a:spcPct val="100000"/>
              </a:lnSpc>
            </a:pPr>
            <a:r>
              <a:rPr lang="en-GB" sz="1600">
                <a:latin typeface="Calibri"/>
                <a:ea typeface="+mj-lt"/>
                <a:cs typeface="+mj-lt"/>
              </a:rPr>
              <a:t>dump</a:t>
            </a:r>
          </a:p>
          <a:p>
            <a:pPr marL="285750" indent="-285750">
              <a:lnSpc>
                <a:spcPct val="100000"/>
              </a:lnSpc>
            </a:pPr>
            <a:r>
              <a:rPr lang="en-GB" sz="1600" err="1">
                <a:latin typeface="Calibri"/>
                <a:ea typeface="+mj-lt"/>
                <a:cs typeface="+mj-lt"/>
              </a:rPr>
              <a:t>mdadm</a:t>
            </a:r>
            <a:endParaRPr lang="en-GB" sz="1600">
              <a:latin typeface="Calibri"/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</a:pPr>
            <a:r>
              <a:rPr lang="en-GB" sz="1600">
                <a:latin typeface="Calibri"/>
                <a:ea typeface="+mj-lt"/>
                <a:cs typeface="+mj-lt"/>
              </a:rPr>
              <a:t>dd</a:t>
            </a:r>
          </a:p>
          <a:p>
            <a:pPr marL="285750" indent="-285750">
              <a:lnSpc>
                <a:spcPct val="100000"/>
              </a:lnSpc>
            </a:pPr>
            <a:endParaRPr lang="en-GB" sz="1600">
              <a:latin typeface="Calibri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600">
              <a:latin typeface="Calibri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600" b="1">
              <a:latin typeface="Calibri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600" b="1">
              <a:latin typeface="Calibri"/>
              <a:cs typeface="Calibri Ligh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432C28-E89A-46A9-A3B6-6DC9531C7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F158B-B038-41D6-90E9-E7BA8601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Content of /etc/</a:t>
            </a:r>
            <a:r>
              <a:rPr lang="en-GB" err="1">
                <a:cs typeface="Calibri Light"/>
              </a:rPr>
              <a:t>fstab</a:t>
            </a:r>
            <a:endParaRPr lang="ru-RU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D2C91-9F86-4985-8A35-B50F685B4E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198" y="1038678"/>
            <a:ext cx="6720940" cy="339725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400" b="1">
                <a:latin typeface="Calibri"/>
                <a:ea typeface="+mj-lt"/>
                <a:cs typeface="+mj-lt"/>
              </a:rPr>
              <a:t>filesystem – </a:t>
            </a:r>
            <a:r>
              <a:rPr lang="en-GB" sz="1400">
                <a:latin typeface="Calibri"/>
                <a:ea typeface="+mj-lt"/>
                <a:cs typeface="+mj-lt"/>
              </a:rPr>
              <a:t>device from /dev/, UUID, etc</a:t>
            </a:r>
            <a:endParaRPr lang="en-GB" sz="1400" b="1">
              <a:latin typeface="Calibri"/>
              <a:ea typeface="+mj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en-GB" sz="1400" b="1">
                <a:latin typeface="Calibri"/>
                <a:ea typeface="+mj-lt"/>
                <a:cs typeface="+mj-lt"/>
              </a:rPr>
              <a:t>dir –  </a:t>
            </a:r>
            <a:r>
              <a:rPr lang="en-GB" sz="1400">
                <a:latin typeface="Calibri"/>
                <a:ea typeface="+mj-lt"/>
                <a:cs typeface="+mj-lt"/>
              </a:rPr>
              <a:t>target folder in the file system </a:t>
            </a:r>
            <a:r>
              <a:rPr lang="en" sz="1400">
                <a:latin typeface="Calibri"/>
                <a:ea typeface="+mj-lt"/>
                <a:cs typeface="+mj-lt"/>
              </a:rPr>
              <a:t>hierarchy</a:t>
            </a:r>
            <a:endParaRPr lang="en-GB" sz="1400" b="1">
              <a:latin typeface="Calibri"/>
              <a:ea typeface="+mj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en-GB" sz="1400" b="1">
                <a:latin typeface="Calibri"/>
                <a:ea typeface="+mj-lt"/>
                <a:cs typeface="+mj-lt"/>
              </a:rPr>
              <a:t>type – </a:t>
            </a:r>
            <a:r>
              <a:rPr lang="en-GB" sz="1400">
                <a:latin typeface="Calibri"/>
                <a:ea typeface="+mj-lt"/>
                <a:cs typeface="+mj-lt"/>
              </a:rPr>
              <a:t>type of the file system (ext4,ext2,xfs,etc)</a:t>
            </a:r>
            <a:endParaRPr lang="en-GB" sz="1400" b="1">
              <a:latin typeface="Calibri"/>
              <a:ea typeface="+mj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en-GB" sz="1400" b="1">
                <a:latin typeface="Calibri"/>
                <a:ea typeface="+mj-lt"/>
                <a:cs typeface="+mj-lt"/>
              </a:rPr>
              <a:t>options – </a:t>
            </a:r>
            <a:r>
              <a:rPr lang="en-GB" sz="1400">
                <a:latin typeface="Calibri"/>
                <a:ea typeface="+mj-lt"/>
                <a:cs typeface="+mj-lt"/>
              </a:rPr>
              <a:t>describes other aspects of the file system</a:t>
            </a:r>
            <a:endParaRPr lang="en-GB" sz="1400" b="1">
              <a:latin typeface="Calibri"/>
              <a:ea typeface="+mj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en-GB" sz="1400" b="1">
                <a:latin typeface="Calibri"/>
                <a:ea typeface="+mj-lt"/>
                <a:cs typeface="+mj-lt"/>
              </a:rPr>
              <a:t>dump – </a:t>
            </a:r>
            <a:r>
              <a:rPr lang="en-GB" sz="1400">
                <a:latin typeface="Calibri"/>
                <a:ea typeface="+mj-lt"/>
                <a:cs typeface="+mj-lt"/>
              </a:rPr>
              <a:t>option for backed up behaviour by the dump program</a:t>
            </a:r>
            <a:endParaRPr lang="en-GB" sz="1400" b="1">
              <a:latin typeface="Calibri"/>
              <a:ea typeface="+mj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en-GB" sz="1400" b="1">
                <a:latin typeface="Calibri"/>
                <a:ea typeface="+mj-lt"/>
                <a:cs typeface="+mj-lt"/>
              </a:rPr>
              <a:t>pass – </a:t>
            </a:r>
            <a:r>
              <a:rPr lang="en-GB" sz="1400">
                <a:latin typeface="Calibri"/>
                <a:ea typeface="+mj-lt"/>
                <a:cs typeface="+mj-lt"/>
              </a:rPr>
              <a:t>option for file system check behaviour by the </a:t>
            </a:r>
            <a:r>
              <a:rPr lang="en-GB" sz="1400" err="1">
                <a:latin typeface="Calibri"/>
                <a:ea typeface="+mj-lt"/>
                <a:cs typeface="+mj-lt"/>
              </a:rPr>
              <a:t>fsck</a:t>
            </a:r>
            <a:r>
              <a:rPr lang="en-GB" sz="1400">
                <a:latin typeface="Calibri"/>
                <a:ea typeface="+mj-lt"/>
                <a:cs typeface="+mj-lt"/>
              </a:rPr>
              <a:t> program</a:t>
            </a:r>
            <a:endParaRPr lang="en-GB" sz="1400" b="1">
              <a:latin typeface="Calibri"/>
              <a:cs typeface="Calibri Ligh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432C28-E89A-46A9-A3B6-6DC9531C7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263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9BD3C998FBA45A1187FA25F016956" ma:contentTypeVersion="12" ma:contentTypeDescription="Create a new document." ma:contentTypeScope="" ma:versionID="08fc314a7184827e5a5bb097768f2643">
  <xsd:schema xmlns:xsd="http://www.w3.org/2001/XMLSchema" xmlns:xs="http://www.w3.org/2001/XMLSchema" xmlns:p="http://schemas.microsoft.com/office/2006/metadata/properties" xmlns:ns2="0b01491b-b3b5-45ef-a72a-92b0e3dc60be" xmlns:ns3="112c190e-2b23-4453-b3d8-7f30ba9e1a22" targetNamespace="http://schemas.microsoft.com/office/2006/metadata/properties" ma:root="true" ma:fieldsID="3326b28ec97a5a27658bc64786e2c4b1" ns2:_="" ns3:_="">
    <xsd:import namespace="0b01491b-b3b5-45ef-a72a-92b0e3dc60be"/>
    <xsd:import namespace="112c190e-2b23-4453-b3d8-7f30ba9e1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1491b-b3b5-45ef-a72a-92b0e3dc6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c190e-2b23-4453-b3d8-7f30ba9e1a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19AABF-1257-4B27-9C7E-6A2BC0D7DC19}">
  <ds:schemaRefs>
    <ds:schemaRef ds:uri="0b01491b-b3b5-45ef-a72a-92b0e3dc60be"/>
    <ds:schemaRef ds:uri="112c190e-2b23-4453-b3d8-7f30ba9e1a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D53FD4-6387-4E56-A12A-BB0DE915A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3EB36-EA74-4754-B064-189DB1B55A1E}">
  <ds:schemaRefs>
    <ds:schemaRef ds:uri="0b01491b-b3b5-45ef-a72a-92b0e3dc60be"/>
    <ds:schemaRef ds:uri="112c190e-2b23-4453-b3d8-7f30ba9e1a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Application>Microsoft Office PowerPoint</Application>
  <PresentationFormat>On-screen Show (16:9)</PresentationFormat>
  <Slides>20</Slides>
  <Notes>19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Covers</vt:lpstr>
      <vt:lpstr>General</vt:lpstr>
      <vt:lpstr>Breakers</vt:lpstr>
      <vt:lpstr>1_General</vt:lpstr>
      <vt:lpstr>Linux</vt:lpstr>
      <vt:lpstr>File systems overview</vt:lpstr>
      <vt:lpstr>File systems types</vt:lpstr>
      <vt:lpstr>Special file systems</vt:lpstr>
      <vt:lpstr>Linux file system hierarchy</vt:lpstr>
      <vt:lpstr>Common directories (man hier)</vt:lpstr>
      <vt:lpstr>File system devices</vt:lpstr>
      <vt:lpstr>File system commands</vt:lpstr>
      <vt:lpstr>Content of /etc/fstab</vt:lpstr>
      <vt:lpstr>Viewing permissions and ownership</vt:lpstr>
      <vt:lpstr>Effects of permissions on files and directories</vt:lpstr>
      <vt:lpstr>Special permissions</vt:lpstr>
      <vt:lpstr>PowerPoint Presentation</vt:lpstr>
      <vt:lpstr>PowerPoint Presentation</vt:lpstr>
      <vt:lpstr>Special attributes and access lists</vt:lpstr>
      <vt:lpstr>Default permissions and access masks</vt:lpstr>
      <vt:lpstr>Troubleshooting examples</vt:lpstr>
      <vt:lpstr>Practice</vt:lpstr>
      <vt:lpstr>Useful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revision>20</cp:revision>
  <dcterms:created xsi:type="dcterms:W3CDTF">2018-01-26T19:23:30Z</dcterms:created>
  <dcterms:modified xsi:type="dcterms:W3CDTF">2022-04-19T08:31:58Z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0x0101008869BD3C998FBA45A1187FA25F016956</vt:lpwstr>
  </property>
</Properties>
</file>