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3.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modernComment_12F_864E0C9.xml" ContentType="application/vnd.ms-powerpoint.comments+xml"/>
  <Override PartName="/ppt/notesSlides/notesSlide3.xml" ContentType="application/vnd.openxmlformats-officedocument.presentationml.notesSlide+xml"/>
  <Override PartName="/ppt/notesSlides/notesSlide4.xml" ContentType="application/vnd.openxmlformats-officedocument.presentationml.notesSlide+xml"/>
  <Override PartName="/ppt/comments/modernComment_147_E4CADEF2.xml" ContentType="application/vnd.ms-powerpoint.comments+xml"/>
  <Override PartName="/ppt/notesSlides/notesSlide5.xml" ContentType="application/vnd.openxmlformats-officedocument.presentationml.notesSlide+xml"/>
  <Override PartName="/ppt/comments/modernComment_143_8D3B67CD.xml" ContentType="application/vnd.ms-powerpoint.comments+xml"/>
  <Override PartName="/ppt/notesSlides/notesSlide6.xml" ContentType="application/vnd.openxmlformats-officedocument.presentationml.notesSlide+xml"/>
  <Override PartName="/ppt/notesSlides/notesSlide7.xml" ContentType="application/vnd.openxmlformats-officedocument.presentationml.notesSlide+xml"/>
  <Override PartName="/ppt/comments/modernComment_145_15D6A32B.xml" ContentType="application/vnd.ms-powerpoint.comments+xml"/>
  <Override PartName="/ppt/notesSlides/notesSlide8.xml" ContentType="application/vnd.openxmlformats-officedocument.presentationml.notesSlide+xml"/>
  <Override PartName="/ppt/comments/modernComment_13C_F01C8F58.xml" ContentType="application/vnd.ms-powerpoint.comment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omments/modernComment_148_59A44D3B.xml" ContentType="application/vnd.ms-powerpoint.comment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4"/>
    <p:sldMasterId id="2147483676" r:id="rId5"/>
    <p:sldMasterId id="2147483663" r:id="rId6"/>
    <p:sldMasterId id="2147483698" r:id="rId7"/>
  </p:sldMasterIdLst>
  <p:notesMasterIdLst>
    <p:notesMasterId r:id="rId30"/>
  </p:notesMasterIdLst>
  <p:handoutMasterIdLst>
    <p:handoutMasterId r:id="rId31"/>
  </p:handoutMasterIdLst>
  <p:sldIdLst>
    <p:sldId id="256" r:id="rId8"/>
    <p:sldId id="303" r:id="rId9"/>
    <p:sldId id="315" r:id="rId10"/>
    <p:sldId id="327" r:id="rId11"/>
    <p:sldId id="323" r:id="rId12"/>
    <p:sldId id="324" r:id="rId13"/>
    <p:sldId id="325" r:id="rId14"/>
    <p:sldId id="316" r:id="rId15"/>
    <p:sldId id="330" r:id="rId16"/>
    <p:sldId id="329" r:id="rId17"/>
    <p:sldId id="328" r:id="rId18"/>
    <p:sldId id="331" r:id="rId19"/>
    <p:sldId id="333" r:id="rId20"/>
    <p:sldId id="317" r:id="rId21"/>
    <p:sldId id="318" r:id="rId22"/>
    <p:sldId id="319" r:id="rId23"/>
    <p:sldId id="320" r:id="rId24"/>
    <p:sldId id="321" r:id="rId25"/>
    <p:sldId id="326" r:id="rId26"/>
    <p:sldId id="332" r:id="rId27"/>
    <p:sldId id="322" r:id="rId28"/>
    <p:sldId id="272" r:id="rId29"/>
  </p:sldIdLst>
  <p:sldSz cx="9144000" cy="5143500" type="screen16x9"/>
  <p:notesSz cx="6858000" cy="9144000"/>
  <p:defaultTex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736" userDrawn="1">
          <p15:clr>
            <a:srgbClr val="A4A3A4"/>
          </p15:clr>
        </p15:guide>
        <p15:guide id="2" pos="1477" userDrawn="1">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E89251A1-6686-9451-3C34-FC75EB541788}" name="Iaroslav Dronskii" initials="ID" userId="S::iaroslav_dronskii@epam.com::424249db-b0c4-488c-bd8b-6eeac2ae5c40" providerId="AD"/>
  <p188:author id="{18713BC3-128B-85AF-9038-1F270BC4DB7D}" name="Vladislav Zlepko" initials="VZ" userId="S::vladislav_zlepko@epam.com::219df2f9-d709-4bae-b896-76e9ac1fbf50" providerId="AD"/>
  <p188:author id="{34A81DCE-026A-AE5E-71DC-16D50BD94D78}" name="Kirill Pchelintsev" initials="KP" userId="S::kirill_pchelintsev@epam.com::3972c974-18b1-4b2b-848a-aeae62d85bfb"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Nikita Afanasiev" initials="NA" lastIdx="1" clrIdx="0">
    <p:extLst>
      <p:ext uri="{19B8F6BF-5375-455C-9EA6-DF929625EA0E}">
        <p15:presenceInfo xmlns:p15="http://schemas.microsoft.com/office/powerpoint/2012/main" userId="S::Nikita_Afanasiev@epam.com::cdd49e59-71c2-4807-bbd4-e07f0f14ecf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9B7C6"/>
    <a:srgbClr val="F5F5F5"/>
    <a:srgbClr val="2B2B2B"/>
    <a:srgbClr val="FEFEFE"/>
    <a:srgbClr val="133C4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121BCBD-3163-45F2-B295-DFF98DE8C3BC}" v="228" dt="2021-11-06T18:40:52.854"/>
    <p1510:client id="{11FEAA73-995A-D472-ADC3-B49CE02E7CA2}" v="6" dt="2021-12-02T16:03:31.894"/>
    <p1510:client id="{4473D520-42DD-8C7C-7881-E4F8D886003B}" v="5" dt="2021-11-29T15:02:05.275"/>
    <p1510:client id="{505BC774-C4D0-5647-862D-6778F66AE9EB}" v="1" dt="2021-09-08T13:38:30.592"/>
    <p1510:client id="{540ABE29-6CCF-8E6D-4FAB-311581BC900C}" v="46" dt="2021-11-29T11:17:03.978"/>
    <p1510:client id="{5F9B49F4-9864-425C-95BB-52D2F14D0EF0}" v="282" dt="2021-11-06T19:01:21.743"/>
    <p1510:client id="{67221CDE-99CF-E0B8-8F64-4DEEA5C39934}" v="2" dt="2021-11-29T13:50:33.947"/>
    <p1510:client id="{6A169459-CCA3-15C5-6E4E-263D3C1D721F}" v="7" dt="2021-11-29T12:52:49.082"/>
    <p1510:client id="{6FA4F6EB-C782-B1FD-CA60-BA866ED63DBF}" v="1" dt="2021-11-29T11:54:32.522"/>
    <p1510:client id="{BB06D1A0-9523-5178-C6F1-FF8A6ACE2D46}" v="2" dt="2021-11-27T18:10:47.541"/>
    <p1510:client id="{DBBD3559-C2C2-4933-B800-3AB133D5CF3C}" v="9" dt="2021-11-16T09:57:46.046"/>
    <p1510:client id="{EB0B347B-1F07-4835-A5D1-61B1B9C804F1}" v="13" dt="2021-11-06T19:52:26.719"/>
    <p1510:client id="{FFA30A74-8C06-448F-873C-95A132329F96}" v="5" dt="2021-11-25T20:16:50.73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notesViewPr>
    <p:cSldViewPr snapToGrid="0">
      <p:cViewPr>
        <p:scale>
          <a:sx n="1" d="2"/>
          <a:sy n="1" d="2"/>
        </p:scale>
        <p:origin x="0" y="0"/>
      </p:cViewPr>
      <p:guideLst>
        <p:guide orient="horz" pos="2736"/>
        <p:guide pos="1477"/>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microsoft.com/office/2018/10/relationships/authors" Target="authors.xml"/><Relationship Id="rId21" Type="http://schemas.openxmlformats.org/officeDocument/2006/relationships/slide" Target="slides/slide14.xml"/><Relationship Id="rId34" Type="http://schemas.openxmlformats.org/officeDocument/2006/relationships/viewProps" Target="viewProps.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presProps" Target="presProps.xml"/><Relationship Id="rId38"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slide" Target="slides/slide22.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commentAuthors" Target="commentAuthors.xml"/><Relationship Id="rId37" Type="http://schemas.microsoft.com/office/2016/11/relationships/changesInfo" Target="changesInfos/changesInfo1.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tableStyles" Target="tableStyles.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notesMaster" Target="notesMasters/notesMaster1.xml"/><Relationship Id="rId35" Type="http://schemas.openxmlformats.org/officeDocument/2006/relationships/theme" Target="theme/theme1.xml"/><Relationship Id="rId8" Type="http://schemas.openxmlformats.org/officeDocument/2006/relationships/slide" Target="slides/slide1.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aroslav Dronskii" userId="S::iaroslav_dronskii@epam.com::424249db-b0c4-488c-bd8b-6eeac2ae5c40" providerId="AD" clId="Web-{4473D520-42DD-8C7C-7881-E4F8D886003B}"/>
    <pc:docChg chg="mod modSld">
      <pc:chgData name="Iaroslav Dronskii" userId="S::iaroslav_dronskii@epam.com::424249db-b0c4-488c-bd8b-6eeac2ae5c40" providerId="AD" clId="Web-{4473D520-42DD-8C7C-7881-E4F8D886003B}" dt="2021-11-29T15:02:05.275" v="45"/>
      <pc:docMkLst>
        <pc:docMk/>
      </pc:docMkLst>
      <pc:sldChg chg="addCm modNotes">
        <pc:chgData name="Iaroslav Dronskii" userId="S::iaroslav_dronskii@epam.com::424249db-b0c4-488c-bd8b-6eeac2ae5c40" providerId="AD" clId="Web-{4473D520-42DD-8C7C-7881-E4F8D886003B}" dt="2021-11-29T14:56:14.239" v="7"/>
        <pc:sldMkLst>
          <pc:docMk/>
          <pc:sldMk cId="140828873" sldId="303"/>
        </pc:sldMkLst>
      </pc:sldChg>
      <pc:sldChg chg="modNotes">
        <pc:chgData name="Iaroslav Dronskii" userId="S::iaroslav_dronskii@epam.com::424249db-b0c4-488c-bd8b-6eeac2ae5c40" providerId="AD" clId="Web-{4473D520-42DD-8C7C-7881-E4F8D886003B}" dt="2021-11-29T14:57:48.381" v="13"/>
        <pc:sldMkLst>
          <pc:docMk/>
          <pc:sldMk cId="4066902490" sldId="315"/>
        </pc:sldMkLst>
      </pc:sldChg>
      <pc:sldChg chg="addCm modNotes">
        <pc:chgData name="Iaroslav Dronskii" userId="S::iaroslav_dronskii@epam.com::424249db-b0c4-488c-bd8b-6eeac2ae5c40" providerId="AD" clId="Web-{4473D520-42DD-8C7C-7881-E4F8D886003B}" dt="2021-11-29T15:00:49.071" v="44"/>
        <pc:sldMkLst>
          <pc:docMk/>
          <pc:sldMk cId="2369480653" sldId="323"/>
        </pc:sldMkLst>
      </pc:sldChg>
      <pc:sldChg chg="addCm">
        <pc:chgData name="Iaroslav Dronskii" userId="S::iaroslav_dronskii@epam.com::424249db-b0c4-488c-bd8b-6eeac2ae5c40" providerId="AD" clId="Web-{4473D520-42DD-8C7C-7881-E4F8D886003B}" dt="2021-11-29T15:02:05.275" v="45"/>
        <pc:sldMkLst>
          <pc:docMk/>
          <pc:sldMk cId="366388011" sldId="325"/>
        </pc:sldMkLst>
      </pc:sldChg>
      <pc:sldChg chg="addCm">
        <pc:chgData name="Iaroslav Dronskii" userId="S::iaroslav_dronskii@epam.com::424249db-b0c4-488c-bd8b-6eeac2ae5c40" providerId="AD" clId="Web-{4473D520-42DD-8C7C-7881-E4F8D886003B}" dt="2021-11-29T14:59:10.241" v="14"/>
        <pc:sldMkLst>
          <pc:docMk/>
          <pc:sldMk cId="3838500594" sldId="327"/>
        </pc:sldMkLst>
      </pc:sldChg>
    </pc:docChg>
  </pc:docChgLst>
  <pc:docChgLst>
    <pc:chgData name="Aleksei Sokolov2" userId="8ab60145-302d-424d-bb57-e0b263a03165" providerId="ADAL" clId="{505BC774-C4D0-5647-862D-6778F66AE9EB}"/>
    <pc:docChg chg="modSld">
      <pc:chgData name="Aleksei Sokolov2" userId="8ab60145-302d-424d-bb57-e0b263a03165" providerId="ADAL" clId="{505BC774-C4D0-5647-862D-6778F66AE9EB}" dt="2021-09-08T13:38:31.825" v="1" actId="20577"/>
      <pc:docMkLst>
        <pc:docMk/>
      </pc:docMkLst>
      <pc:sldChg chg="modSp mod">
        <pc:chgData name="Aleksei Sokolov2" userId="8ab60145-302d-424d-bb57-e0b263a03165" providerId="ADAL" clId="{505BC774-C4D0-5647-862D-6778F66AE9EB}" dt="2021-09-08T13:38:31.825" v="1" actId="20577"/>
        <pc:sldMkLst>
          <pc:docMk/>
          <pc:sldMk cId="4028403544" sldId="316"/>
        </pc:sldMkLst>
        <pc:spChg chg="mod">
          <ac:chgData name="Aleksei Sokolov2" userId="8ab60145-302d-424d-bb57-e0b263a03165" providerId="ADAL" clId="{505BC774-C4D0-5647-862D-6778F66AE9EB}" dt="2021-09-08T13:38:31.825" v="1" actId="20577"/>
          <ac:spMkLst>
            <pc:docMk/>
            <pc:sldMk cId="4028403544" sldId="316"/>
            <ac:spMk id="6" creationId="{488A433C-B397-4C42-B732-8C56012B0963}"/>
          </ac:spMkLst>
        </pc:spChg>
      </pc:sldChg>
    </pc:docChg>
  </pc:docChgLst>
  <pc:docChgLst>
    <pc:chgData name="Vladislav Zlepko" userId="S::vladislav_zlepko@epam.com::219df2f9-d709-4bae-b896-76e9ac1fbf50" providerId="AD" clId="Web-{BBAAC4A0-5BD6-4C59-B743-B925BA5598C2}"/>
    <pc:docChg chg="modSld">
      <pc:chgData name="Vladislav Zlepko" userId="S::vladislav_zlepko@epam.com::219df2f9-d709-4bae-b896-76e9ac1fbf50" providerId="AD" clId="Web-{BBAAC4A0-5BD6-4C59-B743-B925BA5598C2}" dt="2021-09-06T11:50:35.436" v="76" actId="20577"/>
      <pc:docMkLst>
        <pc:docMk/>
      </pc:docMkLst>
      <pc:sldChg chg="modSp">
        <pc:chgData name="Vladislav Zlepko" userId="S::vladislav_zlepko@epam.com::219df2f9-d709-4bae-b896-76e9ac1fbf50" providerId="AD" clId="Web-{BBAAC4A0-5BD6-4C59-B743-B925BA5598C2}" dt="2021-09-06T11:50:35.436" v="76" actId="20577"/>
        <pc:sldMkLst>
          <pc:docMk/>
          <pc:sldMk cId="2109535436" sldId="332"/>
        </pc:sldMkLst>
        <pc:spChg chg="mod">
          <ac:chgData name="Vladislav Zlepko" userId="S::vladislav_zlepko@epam.com::219df2f9-d709-4bae-b896-76e9ac1fbf50" providerId="AD" clId="Web-{BBAAC4A0-5BD6-4C59-B743-B925BA5598C2}" dt="2021-09-06T11:50:35.436" v="76" actId="20577"/>
          <ac:spMkLst>
            <pc:docMk/>
            <pc:sldMk cId="2109535436" sldId="332"/>
            <ac:spMk id="3" creationId="{DB4D22CB-52A2-47FC-863C-44FEDCA0BCAC}"/>
          </ac:spMkLst>
        </pc:spChg>
      </pc:sldChg>
    </pc:docChg>
  </pc:docChgLst>
  <pc:docChgLst>
    <pc:chgData name="Vladislav Zlepko" userId="S::vladislav_zlepko@epam.com::219df2f9-d709-4bae-b896-76e9ac1fbf50" providerId="AD" clId="Web-{EB0B347B-1F07-4835-A5D1-61B1B9C804F1}"/>
    <pc:docChg chg="modSld">
      <pc:chgData name="Vladislav Zlepko" userId="S::vladislav_zlepko@epam.com::219df2f9-d709-4bae-b896-76e9ac1fbf50" providerId="AD" clId="Web-{EB0B347B-1F07-4835-A5D1-61B1B9C804F1}" dt="2021-11-06T19:52:26.719" v="13" actId="14100"/>
      <pc:docMkLst>
        <pc:docMk/>
      </pc:docMkLst>
      <pc:sldChg chg="addSp modSp modNotes">
        <pc:chgData name="Vladislav Zlepko" userId="S::vladislav_zlepko@epam.com::219df2f9-d709-4bae-b896-76e9ac1fbf50" providerId="AD" clId="Web-{EB0B347B-1F07-4835-A5D1-61B1B9C804F1}" dt="2021-11-06T19:52:26.719" v="13" actId="14100"/>
        <pc:sldMkLst>
          <pc:docMk/>
          <pc:sldMk cId="71677618" sldId="319"/>
        </pc:sldMkLst>
        <pc:spChg chg="mod">
          <ac:chgData name="Vladislav Zlepko" userId="S::vladislav_zlepko@epam.com::219df2f9-d709-4bae-b896-76e9ac1fbf50" providerId="AD" clId="Web-{EB0B347B-1F07-4835-A5D1-61B1B9C804F1}" dt="2021-11-06T19:52:13.969" v="10" actId="1076"/>
          <ac:spMkLst>
            <pc:docMk/>
            <pc:sldMk cId="71677618" sldId="319"/>
            <ac:spMk id="3" creationId="{A5ED5D25-8FDB-431A-B2E8-BF43CD8E3B04}"/>
          </ac:spMkLst>
        </pc:spChg>
        <pc:picChg chg="add mod">
          <ac:chgData name="Vladislav Zlepko" userId="S::vladislav_zlepko@epam.com::219df2f9-d709-4bae-b896-76e9ac1fbf50" providerId="AD" clId="Web-{EB0B347B-1F07-4835-A5D1-61B1B9C804F1}" dt="2021-11-06T19:52:26.719" v="13" actId="14100"/>
          <ac:picMkLst>
            <pc:docMk/>
            <pc:sldMk cId="71677618" sldId="319"/>
            <ac:picMk id="5" creationId="{09BB54D1-0EB7-449F-81D7-7FD986923E70}"/>
          </ac:picMkLst>
        </pc:picChg>
      </pc:sldChg>
    </pc:docChg>
  </pc:docChgLst>
  <pc:docChgLst>
    <pc:chgData name="Vladislav Zlepko" userId="S::vladislav_zlepko@epam.com::219df2f9-d709-4bae-b896-76e9ac1fbf50" providerId="AD" clId="Web-{28EEAC19-057A-434F-BDF7-3996E30777D1}"/>
    <pc:docChg chg="modSld">
      <pc:chgData name="Vladislav Zlepko" userId="S::vladislav_zlepko@epam.com::219df2f9-d709-4bae-b896-76e9ac1fbf50" providerId="AD" clId="Web-{28EEAC19-057A-434F-BDF7-3996E30777D1}" dt="2021-09-06T11:57:35.571" v="8" actId="20577"/>
      <pc:docMkLst>
        <pc:docMk/>
      </pc:docMkLst>
      <pc:sldChg chg="modSp">
        <pc:chgData name="Vladislav Zlepko" userId="S::vladislav_zlepko@epam.com::219df2f9-d709-4bae-b896-76e9ac1fbf50" providerId="AD" clId="Web-{28EEAC19-057A-434F-BDF7-3996E30777D1}" dt="2021-09-06T11:57:35.571" v="8" actId="20577"/>
        <pc:sldMkLst>
          <pc:docMk/>
          <pc:sldMk cId="1015669040" sldId="322"/>
        </pc:sldMkLst>
        <pc:spChg chg="mod">
          <ac:chgData name="Vladislav Zlepko" userId="S::vladislav_zlepko@epam.com::219df2f9-d709-4bae-b896-76e9ac1fbf50" providerId="AD" clId="Web-{28EEAC19-057A-434F-BDF7-3996E30777D1}" dt="2021-09-06T11:57:35.571" v="8" actId="20577"/>
          <ac:spMkLst>
            <pc:docMk/>
            <pc:sldMk cId="1015669040" sldId="322"/>
            <ac:spMk id="3" creationId="{DB4D22CB-52A2-47FC-863C-44FEDCA0BCAC}"/>
          </ac:spMkLst>
        </pc:spChg>
      </pc:sldChg>
      <pc:sldChg chg="modSp">
        <pc:chgData name="Vladislav Zlepko" userId="S::vladislav_zlepko@epam.com::219df2f9-d709-4bae-b896-76e9ac1fbf50" providerId="AD" clId="Web-{28EEAC19-057A-434F-BDF7-3996E30777D1}" dt="2021-09-06T11:57:22.805" v="6" actId="20577"/>
        <pc:sldMkLst>
          <pc:docMk/>
          <pc:sldMk cId="2109535436" sldId="332"/>
        </pc:sldMkLst>
        <pc:spChg chg="mod">
          <ac:chgData name="Vladislav Zlepko" userId="S::vladislav_zlepko@epam.com::219df2f9-d709-4bae-b896-76e9ac1fbf50" providerId="AD" clId="Web-{28EEAC19-057A-434F-BDF7-3996E30777D1}" dt="2021-09-06T11:57:22.805" v="6" actId="20577"/>
          <ac:spMkLst>
            <pc:docMk/>
            <pc:sldMk cId="2109535436" sldId="332"/>
            <ac:spMk id="3" creationId="{DB4D22CB-52A2-47FC-863C-44FEDCA0BCAC}"/>
          </ac:spMkLst>
        </pc:spChg>
      </pc:sldChg>
    </pc:docChg>
  </pc:docChgLst>
  <pc:docChgLst>
    <pc:chgData name="Artem Karpovich" userId="S::artem_karpovich@epam.com::f30898ce-da53-44bf-bd19-9f4fc0e8c516" providerId="AD" clId="Web-{BB06D1A0-9523-5178-C6F1-FF8A6ACE2D46}"/>
    <pc:docChg chg="modSld">
      <pc:chgData name="Artem Karpovich" userId="S::artem_karpovich@epam.com::f30898ce-da53-44bf-bd19-9f4fc0e8c516" providerId="AD" clId="Web-{BB06D1A0-9523-5178-C6F1-FF8A6ACE2D46}" dt="2021-11-27T18:10:47.541" v="1" actId="1076"/>
      <pc:docMkLst>
        <pc:docMk/>
      </pc:docMkLst>
      <pc:sldChg chg="modSp">
        <pc:chgData name="Artem Karpovich" userId="S::artem_karpovich@epam.com::f30898ce-da53-44bf-bd19-9f4fc0e8c516" providerId="AD" clId="Web-{BB06D1A0-9523-5178-C6F1-FF8A6ACE2D46}" dt="2021-11-27T18:10:47.541" v="1" actId="1076"/>
        <pc:sldMkLst>
          <pc:docMk/>
          <pc:sldMk cId="1733196742" sldId="256"/>
        </pc:sldMkLst>
        <pc:spChg chg="mod">
          <ac:chgData name="Artem Karpovich" userId="S::artem_karpovich@epam.com::f30898ce-da53-44bf-bd19-9f4fc0e8c516" providerId="AD" clId="Web-{BB06D1A0-9523-5178-C6F1-FF8A6ACE2D46}" dt="2021-11-27T18:10:47.541" v="1" actId="1076"/>
          <ac:spMkLst>
            <pc:docMk/>
            <pc:sldMk cId="1733196742" sldId="256"/>
            <ac:spMk id="5" creationId="{00000000-0000-0000-0000-000000000000}"/>
          </ac:spMkLst>
        </pc:spChg>
      </pc:sldChg>
    </pc:docChg>
  </pc:docChgLst>
  <pc:docChgLst>
    <pc:chgData name="Artem Karpovich" userId="S::artem_karpovich@epam.com::f30898ce-da53-44bf-bd19-9f4fc0e8c516" providerId="AD" clId="Web-{540ABE29-6CCF-8E6D-4FAB-311581BC900C}"/>
    <pc:docChg chg="modSld">
      <pc:chgData name="Artem Karpovich" userId="S::artem_karpovich@epam.com::f30898ce-da53-44bf-bd19-9f4fc0e8c516" providerId="AD" clId="Web-{540ABE29-6CCF-8E6D-4FAB-311581BC900C}" dt="2021-11-29T11:17:03.978" v="45" actId="20577"/>
      <pc:docMkLst>
        <pc:docMk/>
      </pc:docMkLst>
      <pc:sldChg chg="modSp">
        <pc:chgData name="Artem Karpovich" userId="S::artem_karpovich@epam.com::f30898ce-da53-44bf-bd19-9f4fc0e8c516" providerId="AD" clId="Web-{540ABE29-6CCF-8E6D-4FAB-311581BC900C}" dt="2021-11-29T11:17:03.978" v="45" actId="20577"/>
        <pc:sldMkLst>
          <pc:docMk/>
          <pc:sldMk cId="1733196742" sldId="256"/>
        </pc:sldMkLst>
        <pc:spChg chg="mod">
          <ac:chgData name="Artem Karpovich" userId="S::artem_karpovich@epam.com::f30898ce-da53-44bf-bd19-9f4fc0e8c516" providerId="AD" clId="Web-{540ABE29-6CCF-8E6D-4FAB-311581BC900C}" dt="2021-11-29T11:17:03.978" v="45" actId="20577"/>
          <ac:spMkLst>
            <pc:docMk/>
            <pc:sldMk cId="1733196742" sldId="256"/>
            <ac:spMk id="5" creationId="{00000000-0000-0000-0000-000000000000}"/>
          </ac:spMkLst>
        </pc:spChg>
      </pc:sldChg>
      <pc:sldChg chg="modSp">
        <pc:chgData name="Artem Karpovich" userId="S::artem_karpovich@epam.com::f30898ce-da53-44bf-bd19-9f4fc0e8c516" providerId="AD" clId="Web-{540ABE29-6CCF-8E6D-4FAB-311581BC900C}" dt="2021-11-29T10:20:38.056" v="42" actId="20577"/>
        <pc:sldMkLst>
          <pc:docMk/>
          <pc:sldMk cId="1015669040" sldId="322"/>
        </pc:sldMkLst>
        <pc:spChg chg="mod">
          <ac:chgData name="Artem Karpovich" userId="S::artem_karpovich@epam.com::f30898ce-da53-44bf-bd19-9f4fc0e8c516" providerId="AD" clId="Web-{540ABE29-6CCF-8E6D-4FAB-311581BC900C}" dt="2021-11-29T10:20:38.056" v="42" actId="20577"/>
          <ac:spMkLst>
            <pc:docMk/>
            <pc:sldMk cId="1015669040" sldId="322"/>
            <ac:spMk id="3" creationId="{DB4D22CB-52A2-47FC-863C-44FEDCA0BCAC}"/>
          </ac:spMkLst>
        </pc:spChg>
      </pc:sldChg>
      <pc:sldChg chg="modSp">
        <pc:chgData name="Artem Karpovich" userId="S::artem_karpovich@epam.com::f30898ce-da53-44bf-bd19-9f4fc0e8c516" providerId="AD" clId="Web-{540ABE29-6CCF-8E6D-4FAB-311581BC900C}" dt="2021-11-29T10:19:37.164" v="6" actId="20577"/>
        <pc:sldMkLst>
          <pc:docMk/>
          <pc:sldMk cId="2109535436" sldId="332"/>
        </pc:sldMkLst>
        <pc:spChg chg="mod">
          <ac:chgData name="Artem Karpovich" userId="S::artem_karpovich@epam.com::f30898ce-da53-44bf-bd19-9f4fc0e8c516" providerId="AD" clId="Web-{540ABE29-6CCF-8E6D-4FAB-311581BC900C}" dt="2021-11-29T10:19:37.164" v="6" actId="20577"/>
          <ac:spMkLst>
            <pc:docMk/>
            <pc:sldMk cId="2109535436" sldId="332"/>
            <ac:spMk id="3" creationId="{DB4D22CB-52A2-47FC-863C-44FEDCA0BCAC}"/>
          </ac:spMkLst>
        </pc:spChg>
      </pc:sldChg>
    </pc:docChg>
  </pc:docChgLst>
  <pc:docChgLst>
    <pc:chgData name="Kirill Pchelintsev" userId="S::kirill_pchelintsev@epam.com::3972c974-18b1-4b2b-848a-aeae62d85bfb" providerId="AD" clId="Web-{DBBD3559-C2C2-4933-B800-3AB133D5CF3C}"/>
    <pc:docChg chg="mod modSld">
      <pc:chgData name="Kirill Pchelintsev" userId="S::kirill_pchelintsev@epam.com::3972c974-18b1-4b2b-848a-aeae62d85bfb" providerId="AD" clId="Web-{DBBD3559-C2C2-4933-B800-3AB133D5CF3C}" dt="2021-11-16T09:57:46.046" v="5"/>
      <pc:docMkLst>
        <pc:docMk/>
      </pc:docMkLst>
      <pc:sldChg chg="addCm">
        <pc:chgData name="Kirill Pchelintsev" userId="S::kirill_pchelintsev@epam.com::3972c974-18b1-4b2b-848a-aeae62d85bfb" providerId="AD" clId="Web-{DBBD3559-C2C2-4933-B800-3AB133D5CF3C}" dt="2021-11-16T09:56:38.917" v="4"/>
        <pc:sldMkLst>
          <pc:docMk/>
          <pc:sldMk cId="4028403544" sldId="316"/>
        </pc:sldMkLst>
      </pc:sldChg>
      <pc:sldChg chg="modSp">
        <pc:chgData name="Kirill Pchelintsev" userId="S::kirill_pchelintsev@epam.com::3972c974-18b1-4b2b-848a-aeae62d85bfb" providerId="AD" clId="Web-{DBBD3559-C2C2-4933-B800-3AB133D5CF3C}" dt="2021-11-16T09:55:45.304" v="2" actId="20577"/>
        <pc:sldMkLst>
          <pc:docMk/>
          <pc:sldMk cId="4223269983" sldId="324"/>
        </pc:sldMkLst>
        <pc:spChg chg="mod">
          <ac:chgData name="Kirill Pchelintsev" userId="S::kirill_pchelintsev@epam.com::3972c974-18b1-4b2b-848a-aeae62d85bfb" providerId="AD" clId="Web-{DBBD3559-C2C2-4933-B800-3AB133D5CF3C}" dt="2021-11-16T09:55:45.304" v="2" actId="20577"/>
          <ac:spMkLst>
            <pc:docMk/>
            <pc:sldMk cId="4223269983" sldId="324"/>
            <ac:spMk id="6" creationId="{EE6619C9-4097-41DC-B938-A74241639EE2}"/>
          </ac:spMkLst>
        </pc:spChg>
      </pc:sldChg>
      <pc:sldChg chg="addCm">
        <pc:chgData name="Kirill Pchelintsev" userId="S::kirill_pchelintsev@epam.com::3972c974-18b1-4b2b-848a-aeae62d85bfb" providerId="AD" clId="Web-{DBBD3559-C2C2-4933-B800-3AB133D5CF3C}" dt="2021-11-16T09:57:46.046" v="5"/>
        <pc:sldMkLst>
          <pc:docMk/>
          <pc:sldMk cId="1503939899" sldId="328"/>
        </pc:sldMkLst>
      </pc:sldChg>
    </pc:docChg>
  </pc:docChgLst>
  <pc:docChgLst>
    <pc:chgData name="Vladislav Zlepko" userId="S::vladislav_zlepko@epam.com::219df2f9-d709-4bae-b896-76e9ac1fbf50" providerId="AD" clId="Web-{B3C3108B-DDDD-4FB6-99A9-80F91C5D91FE}"/>
    <pc:docChg chg="modSld">
      <pc:chgData name="Vladislav Zlepko" userId="S::vladislav_zlepko@epam.com::219df2f9-d709-4bae-b896-76e9ac1fbf50" providerId="AD" clId="Web-{B3C3108B-DDDD-4FB6-99A9-80F91C5D91FE}" dt="2021-09-05T20:27:46.902" v="1" actId="20577"/>
      <pc:docMkLst>
        <pc:docMk/>
      </pc:docMkLst>
      <pc:sldChg chg="modSp">
        <pc:chgData name="Vladislav Zlepko" userId="S::vladislav_zlepko@epam.com::219df2f9-d709-4bae-b896-76e9ac1fbf50" providerId="AD" clId="Web-{B3C3108B-DDDD-4FB6-99A9-80F91C5D91FE}" dt="2021-09-05T20:27:46.902" v="1" actId="20577"/>
        <pc:sldMkLst>
          <pc:docMk/>
          <pc:sldMk cId="140828873" sldId="303"/>
        </pc:sldMkLst>
        <pc:spChg chg="mod">
          <ac:chgData name="Vladislav Zlepko" userId="S::vladislav_zlepko@epam.com::219df2f9-d709-4bae-b896-76e9ac1fbf50" providerId="AD" clId="Web-{B3C3108B-DDDD-4FB6-99A9-80F91C5D91FE}" dt="2021-09-05T20:27:46.902" v="1" actId="20577"/>
          <ac:spMkLst>
            <pc:docMk/>
            <pc:sldMk cId="140828873" sldId="303"/>
            <ac:spMk id="5" creationId="{A1AC4434-142A-4EAC-A5FA-4FF184BE0A79}"/>
          </ac:spMkLst>
        </pc:spChg>
      </pc:sldChg>
    </pc:docChg>
  </pc:docChgLst>
  <pc:docChgLst>
    <pc:chgData name="Vladislav Zlepko" userId="S::vladislav_zlepko@epam.com::219df2f9-d709-4bae-b896-76e9ac1fbf50" providerId="AD" clId="Web-{5F9B49F4-9864-425C-95BB-52D2F14D0EF0}"/>
    <pc:docChg chg="addSld modSld">
      <pc:chgData name="Vladislav Zlepko" userId="S::vladislav_zlepko@epam.com::219df2f9-d709-4bae-b896-76e9ac1fbf50" providerId="AD" clId="Web-{5F9B49F4-9864-425C-95BB-52D2F14D0EF0}" dt="2021-11-06T19:01:21.149" v="186" actId="20577"/>
      <pc:docMkLst>
        <pc:docMk/>
      </pc:docMkLst>
      <pc:sldChg chg="modSp">
        <pc:chgData name="Vladislav Zlepko" userId="S::vladislav_zlepko@epam.com::219df2f9-d709-4bae-b896-76e9ac1fbf50" providerId="AD" clId="Web-{5F9B49F4-9864-425C-95BB-52D2F14D0EF0}" dt="2021-11-06T19:01:21.149" v="186" actId="20577"/>
        <pc:sldMkLst>
          <pc:docMk/>
          <pc:sldMk cId="991240854" sldId="317"/>
        </pc:sldMkLst>
        <pc:spChg chg="mod">
          <ac:chgData name="Vladislav Zlepko" userId="S::vladislav_zlepko@epam.com::219df2f9-d709-4bae-b896-76e9ac1fbf50" providerId="AD" clId="Web-{5F9B49F4-9864-425C-95BB-52D2F14D0EF0}" dt="2021-11-06T19:01:21.149" v="186" actId="20577"/>
          <ac:spMkLst>
            <pc:docMk/>
            <pc:sldMk cId="991240854" sldId="317"/>
            <ac:spMk id="3" creationId="{F4178D3E-AF61-456E-BAD4-FB0CBA6F6E85}"/>
          </ac:spMkLst>
        </pc:spChg>
      </pc:sldChg>
      <pc:sldChg chg="delSp modSp modNotes">
        <pc:chgData name="Vladislav Zlepko" userId="S::vladislav_zlepko@epam.com::219df2f9-d709-4bae-b896-76e9ac1fbf50" providerId="AD" clId="Web-{5F9B49F4-9864-425C-95BB-52D2F14D0EF0}" dt="2021-11-06T18:56:18.690" v="177" actId="20577"/>
        <pc:sldMkLst>
          <pc:docMk/>
          <pc:sldMk cId="2023934094" sldId="331"/>
        </pc:sldMkLst>
        <pc:spChg chg="mod">
          <ac:chgData name="Vladislav Zlepko" userId="S::vladislav_zlepko@epam.com::219df2f9-d709-4bae-b896-76e9ac1fbf50" providerId="AD" clId="Web-{5F9B49F4-9864-425C-95BB-52D2F14D0EF0}" dt="2021-11-06T18:47:01.608" v="76" actId="20577"/>
          <ac:spMkLst>
            <pc:docMk/>
            <pc:sldMk cId="2023934094" sldId="331"/>
            <ac:spMk id="2" creationId="{4D1F8940-1544-42CD-B335-FE8B9A4A3AAA}"/>
          </ac:spMkLst>
        </pc:spChg>
        <pc:spChg chg="del">
          <ac:chgData name="Vladislav Zlepko" userId="S::vladislav_zlepko@epam.com::219df2f9-d709-4bae-b896-76e9ac1fbf50" providerId="AD" clId="Web-{5F9B49F4-9864-425C-95BB-52D2F14D0EF0}" dt="2021-11-06T18:46:46.591" v="68"/>
          <ac:spMkLst>
            <pc:docMk/>
            <pc:sldMk cId="2023934094" sldId="331"/>
            <ac:spMk id="5" creationId="{B7AB11B1-C41C-41AC-A9BC-A7F45784A9B0}"/>
          </ac:spMkLst>
        </pc:spChg>
        <pc:spChg chg="mod">
          <ac:chgData name="Vladislav Zlepko" userId="S::vladislav_zlepko@epam.com::219df2f9-d709-4bae-b896-76e9ac1fbf50" providerId="AD" clId="Web-{5F9B49F4-9864-425C-95BB-52D2F14D0EF0}" dt="2021-11-06T18:47:37.188" v="85" actId="1076"/>
          <ac:spMkLst>
            <pc:docMk/>
            <pc:sldMk cId="2023934094" sldId="331"/>
            <ac:spMk id="6" creationId="{488A433C-B397-4C42-B732-8C56012B0963}"/>
          </ac:spMkLst>
        </pc:spChg>
        <pc:spChg chg="del mod">
          <ac:chgData name="Vladislav Zlepko" userId="S::vladislav_zlepko@epam.com::219df2f9-d709-4bae-b896-76e9ac1fbf50" providerId="AD" clId="Web-{5F9B49F4-9864-425C-95BB-52D2F14D0EF0}" dt="2021-11-06T18:46:50.264" v="71"/>
          <ac:spMkLst>
            <pc:docMk/>
            <pc:sldMk cId="2023934094" sldId="331"/>
            <ac:spMk id="7" creationId="{0335F6D7-6428-4B20-8E0E-6839FBBC9D56}"/>
          </ac:spMkLst>
        </pc:spChg>
        <pc:spChg chg="mod">
          <ac:chgData name="Vladislav Zlepko" userId="S::vladislav_zlepko@epam.com::219df2f9-d709-4bae-b896-76e9ac1fbf50" providerId="AD" clId="Web-{5F9B49F4-9864-425C-95BB-52D2F14D0EF0}" dt="2021-11-06T18:56:18.690" v="177" actId="20577"/>
          <ac:spMkLst>
            <pc:docMk/>
            <pc:sldMk cId="2023934094" sldId="331"/>
            <ac:spMk id="8" creationId="{F5FB8971-F6EF-431B-9410-C96703ED93D9}"/>
          </ac:spMkLst>
        </pc:spChg>
        <pc:spChg chg="mod">
          <ac:chgData name="Vladislav Zlepko" userId="S::vladislav_zlepko@epam.com::219df2f9-d709-4bae-b896-76e9ac1fbf50" providerId="AD" clId="Web-{5F9B49F4-9864-425C-95BB-52D2F14D0EF0}" dt="2021-11-06T18:47:47.079" v="87" actId="1076"/>
          <ac:spMkLst>
            <pc:docMk/>
            <pc:sldMk cId="2023934094" sldId="331"/>
            <ac:spMk id="9" creationId="{0D207A25-0557-46EF-A49F-D3BDCF5A5B45}"/>
          </ac:spMkLst>
        </pc:spChg>
      </pc:sldChg>
      <pc:sldChg chg="addSp delSp modSp add replId modNotes">
        <pc:chgData name="Vladislav Zlepko" userId="S::vladislav_zlepko@epam.com::219df2f9-d709-4bae-b896-76e9ac1fbf50" providerId="AD" clId="Web-{5F9B49F4-9864-425C-95BB-52D2F14D0EF0}" dt="2021-11-06T18:47:27.469" v="84" actId="1076"/>
        <pc:sldMkLst>
          <pc:docMk/>
          <pc:sldMk cId="1667838007" sldId="333"/>
        </pc:sldMkLst>
        <pc:spChg chg="mod">
          <ac:chgData name="Vladislav Zlepko" userId="S::vladislav_zlepko@epam.com::219df2f9-d709-4bae-b896-76e9ac1fbf50" providerId="AD" clId="Web-{5F9B49F4-9864-425C-95BB-52D2F14D0EF0}" dt="2021-11-06T18:47:09.765" v="82" actId="20577"/>
          <ac:spMkLst>
            <pc:docMk/>
            <pc:sldMk cId="1667838007" sldId="333"/>
            <ac:spMk id="2" creationId="{4D1F8940-1544-42CD-B335-FE8B9A4A3AAA}"/>
          </ac:spMkLst>
        </pc:spChg>
        <pc:spChg chg="del">
          <ac:chgData name="Vladislav Zlepko" userId="S::vladislav_zlepko@epam.com::219df2f9-d709-4bae-b896-76e9ac1fbf50" providerId="AD" clId="Web-{5F9B49F4-9864-425C-95BB-52D2F14D0EF0}" dt="2021-11-06T18:45:24.900" v="55"/>
          <ac:spMkLst>
            <pc:docMk/>
            <pc:sldMk cId="1667838007" sldId="333"/>
            <ac:spMk id="3" creationId="{97915C15-DACF-4FC1-A067-AA15A59556F6}"/>
          </ac:spMkLst>
        </pc:spChg>
        <pc:spChg chg="mod">
          <ac:chgData name="Vladislav Zlepko" userId="S::vladislav_zlepko@epam.com::219df2f9-d709-4bae-b896-76e9ac1fbf50" providerId="AD" clId="Web-{5F9B49F4-9864-425C-95BB-52D2F14D0EF0}" dt="2021-11-06T18:47:27.469" v="84" actId="1076"/>
          <ac:spMkLst>
            <pc:docMk/>
            <pc:sldMk cId="1667838007" sldId="333"/>
            <ac:spMk id="5" creationId="{B7AB11B1-C41C-41AC-A9BC-A7F45784A9B0}"/>
          </ac:spMkLst>
        </pc:spChg>
        <pc:spChg chg="del">
          <ac:chgData name="Vladislav Zlepko" userId="S::vladislav_zlepko@epam.com::219df2f9-d709-4bae-b896-76e9ac1fbf50" providerId="AD" clId="Web-{5F9B49F4-9864-425C-95BB-52D2F14D0EF0}" dt="2021-11-06T18:45:20.134" v="53"/>
          <ac:spMkLst>
            <pc:docMk/>
            <pc:sldMk cId="1667838007" sldId="333"/>
            <ac:spMk id="6" creationId="{488A433C-B397-4C42-B732-8C56012B0963}"/>
          </ac:spMkLst>
        </pc:spChg>
        <pc:spChg chg="mod">
          <ac:chgData name="Vladislav Zlepko" userId="S::vladislav_zlepko@epam.com::219df2f9-d709-4bae-b896-76e9ac1fbf50" providerId="AD" clId="Web-{5F9B49F4-9864-425C-95BB-52D2F14D0EF0}" dt="2021-11-06T18:47:24.437" v="83" actId="1076"/>
          <ac:spMkLst>
            <pc:docMk/>
            <pc:sldMk cId="1667838007" sldId="333"/>
            <ac:spMk id="7" creationId="{0335F6D7-6428-4B20-8E0E-6839FBBC9D56}"/>
          </ac:spMkLst>
        </pc:spChg>
        <pc:spChg chg="del">
          <ac:chgData name="Vladislav Zlepko" userId="S::vladislav_zlepko@epam.com::219df2f9-d709-4bae-b896-76e9ac1fbf50" providerId="AD" clId="Web-{5F9B49F4-9864-425C-95BB-52D2F14D0EF0}" dt="2021-11-06T18:45:21.102" v="54"/>
          <ac:spMkLst>
            <pc:docMk/>
            <pc:sldMk cId="1667838007" sldId="333"/>
            <ac:spMk id="8" creationId="{F5FB8971-F6EF-431B-9410-C96703ED93D9}"/>
          </ac:spMkLst>
        </pc:spChg>
        <pc:spChg chg="del">
          <ac:chgData name="Vladislav Zlepko" userId="S::vladislav_zlepko@epam.com::219df2f9-d709-4bae-b896-76e9ac1fbf50" providerId="AD" clId="Web-{5F9B49F4-9864-425C-95BB-52D2F14D0EF0}" dt="2021-11-06T18:45:39.353" v="58"/>
          <ac:spMkLst>
            <pc:docMk/>
            <pc:sldMk cId="1667838007" sldId="333"/>
            <ac:spMk id="9" creationId="{0D207A25-0557-46EF-A49F-D3BDCF5A5B45}"/>
          </ac:spMkLst>
        </pc:spChg>
        <pc:spChg chg="add del mod">
          <ac:chgData name="Vladislav Zlepko" userId="S::vladislav_zlepko@epam.com::219df2f9-d709-4bae-b896-76e9ac1fbf50" providerId="AD" clId="Web-{5F9B49F4-9864-425C-95BB-52D2F14D0EF0}" dt="2021-11-06T18:45:31.962" v="56"/>
          <ac:spMkLst>
            <pc:docMk/>
            <pc:sldMk cId="1667838007" sldId="333"/>
            <ac:spMk id="11" creationId="{2EE88DDD-7B64-4CB3-988B-B7EF6695013A}"/>
          </ac:spMkLst>
        </pc:spChg>
      </pc:sldChg>
    </pc:docChg>
  </pc:docChgLst>
  <pc:docChgLst>
    <pc:chgData name="Vladislav Zlepko" userId="S::vladislav_zlepko@epam.com::219df2f9-d709-4bae-b896-76e9ac1fbf50" providerId="AD" clId="Web-{95FEB430-D9C1-48FB-B86D-D78377B30733}"/>
    <pc:docChg chg="addSld modSld">
      <pc:chgData name="Vladislav Zlepko" userId="S::vladislav_zlepko@epam.com::219df2f9-d709-4bae-b896-76e9ac1fbf50" providerId="AD" clId="Web-{95FEB430-D9C1-48FB-B86D-D78377B30733}" dt="2021-09-05T23:09:00.183" v="2533" actId="20577"/>
      <pc:docMkLst>
        <pc:docMk/>
      </pc:docMkLst>
      <pc:sldChg chg="modSp">
        <pc:chgData name="Vladislav Zlepko" userId="S::vladislav_zlepko@epam.com::219df2f9-d709-4bae-b896-76e9ac1fbf50" providerId="AD" clId="Web-{95FEB430-D9C1-48FB-B86D-D78377B30733}" dt="2021-09-05T20:50:08.439" v="56" actId="20577"/>
        <pc:sldMkLst>
          <pc:docMk/>
          <pc:sldMk cId="1733196742" sldId="256"/>
        </pc:sldMkLst>
        <pc:spChg chg="mod">
          <ac:chgData name="Vladislav Zlepko" userId="S::vladislav_zlepko@epam.com::219df2f9-d709-4bae-b896-76e9ac1fbf50" providerId="AD" clId="Web-{95FEB430-D9C1-48FB-B86D-D78377B30733}" dt="2021-09-05T20:50:08.439" v="56" actId="20577"/>
          <ac:spMkLst>
            <pc:docMk/>
            <pc:sldMk cId="1733196742" sldId="256"/>
            <ac:spMk id="5" creationId="{00000000-0000-0000-0000-000000000000}"/>
          </ac:spMkLst>
        </pc:spChg>
      </pc:sldChg>
      <pc:sldChg chg="modSp modNotes">
        <pc:chgData name="Vladislav Zlepko" userId="S::vladislav_zlepko@epam.com::219df2f9-d709-4bae-b896-76e9ac1fbf50" providerId="AD" clId="Web-{95FEB430-D9C1-48FB-B86D-D78377B30733}" dt="2021-09-05T22:20:43.122" v="1768" actId="20577"/>
        <pc:sldMkLst>
          <pc:docMk/>
          <pc:sldMk cId="140828873" sldId="303"/>
        </pc:sldMkLst>
        <pc:spChg chg="mod">
          <ac:chgData name="Vladislav Zlepko" userId="S::vladislav_zlepko@epam.com::219df2f9-d709-4bae-b896-76e9ac1fbf50" providerId="AD" clId="Web-{95FEB430-D9C1-48FB-B86D-D78377B30733}" dt="2021-09-05T20:49:29.548" v="54" actId="1076"/>
          <ac:spMkLst>
            <pc:docMk/>
            <pc:sldMk cId="140828873" sldId="303"/>
            <ac:spMk id="5" creationId="{A1AC4434-142A-4EAC-A5FA-4FF184BE0A79}"/>
          </ac:spMkLst>
        </pc:spChg>
        <pc:spChg chg="mod">
          <ac:chgData name="Vladislav Zlepko" userId="S::vladislav_zlepko@epam.com::219df2f9-d709-4bae-b896-76e9ac1fbf50" providerId="AD" clId="Web-{95FEB430-D9C1-48FB-B86D-D78377B30733}" dt="2021-09-05T20:48:59" v="48" actId="1076"/>
          <ac:spMkLst>
            <pc:docMk/>
            <pc:sldMk cId="140828873" sldId="303"/>
            <ac:spMk id="9" creationId="{2347D6DB-517F-4A5B-96AA-09E084D86EA1}"/>
          </ac:spMkLst>
        </pc:spChg>
        <pc:spChg chg="mod">
          <ac:chgData name="Vladislav Zlepko" userId="S::vladislav_zlepko@epam.com::219df2f9-d709-4bae-b896-76e9ac1fbf50" providerId="AD" clId="Web-{95FEB430-D9C1-48FB-B86D-D78377B30733}" dt="2021-09-05T22:20:43.122" v="1768" actId="20577"/>
          <ac:spMkLst>
            <pc:docMk/>
            <pc:sldMk cId="140828873" sldId="303"/>
            <ac:spMk id="13" creationId="{F6DE4147-4803-4402-BEFC-BC380B211391}"/>
          </ac:spMkLst>
        </pc:spChg>
      </pc:sldChg>
      <pc:sldChg chg="delSp modSp modNotes">
        <pc:chgData name="Vladislav Zlepko" userId="S::vladislav_zlepko@epam.com::219df2f9-d709-4bae-b896-76e9ac1fbf50" providerId="AD" clId="Web-{95FEB430-D9C1-48FB-B86D-D78377B30733}" dt="2021-09-05T22:20:38.137" v="1764" actId="20577"/>
        <pc:sldMkLst>
          <pc:docMk/>
          <pc:sldMk cId="4066902490" sldId="315"/>
        </pc:sldMkLst>
        <pc:spChg chg="mod">
          <ac:chgData name="Vladislav Zlepko" userId="S::vladislav_zlepko@epam.com::219df2f9-d709-4bae-b896-76e9ac1fbf50" providerId="AD" clId="Web-{95FEB430-D9C1-48FB-B86D-D78377B30733}" dt="2021-09-05T21:08:36.150" v="251" actId="1076"/>
          <ac:spMkLst>
            <pc:docMk/>
            <pc:sldMk cId="4066902490" sldId="315"/>
            <ac:spMk id="3" creationId="{3389D9FF-1C1D-4F31-98F5-6E5A417189A5}"/>
          </ac:spMkLst>
        </pc:spChg>
        <pc:spChg chg="del">
          <ac:chgData name="Vladislav Zlepko" userId="S::vladislav_zlepko@epam.com::219df2f9-d709-4bae-b896-76e9ac1fbf50" providerId="AD" clId="Web-{95FEB430-D9C1-48FB-B86D-D78377B30733}" dt="2021-09-05T21:08:02.243" v="244"/>
          <ac:spMkLst>
            <pc:docMk/>
            <pc:sldMk cId="4066902490" sldId="315"/>
            <ac:spMk id="6" creationId="{C1E39216-8871-494F-B4B8-E11315CB5696}"/>
          </ac:spMkLst>
        </pc:spChg>
        <pc:spChg chg="del">
          <ac:chgData name="Vladislav Zlepko" userId="S::vladislav_zlepko@epam.com::219df2f9-d709-4bae-b896-76e9ac1fbf50" providerId="AD" clId="Web-{95FEB430-D9C1-48FB-B86D-D78377B30733}" dt="2021-09-05T21:08:00.790" v="243"/>
          <ac:spMkLst>
            <pc:docMk/>
            <pc:sldMk cId="4066902490" sldId="315"/>
            <ac:spMk id="7" creationId="{2D047E53-B4A9-499B-9D20-25AFEDC88344}"/>
          </ac:spMkLst>
        </pc:spChg>
        <pc:spChg chg="mod">
          <ac:chgData name="Vladislav Zlepko" userId="S::vladislav_zlepko@epam.com::219df2f9-d709-4bae-b896-76e9ac1fbf50" providerId="AD" clId="Web-{95FEB430-D9C1-48FB-B86D-D78377B30733}" dt="2021-09-05T22:20:38.137" v="1764" actId="20577"/>
          <ac:spMkLst>
            <pc:docMk/>
            <pc:sldMk cId="4066902490" sldId="315"/>
            <ac:spMk id="8" creationId="{C7113162-FCBA-4EAD-B5C6-1193FE8E3C07}"/>
          </ac:spMkLst>
        </pc:spChg>
        <pc:spChg chg="del">
          <ac:chgData name="Vladislav Zlepko" userId="S::vladislav_zlepko@epam.com::219df2f9-d709-4bae-b896-76e9ac1fbf50" providerId="AD" clId="Web-{95FEB430-D9C1-48FB-B86D-D78377B30733}" dt="2021-09-05T21:08:03.602" v="245"/>
          <ac:spMkLst>
            <pc:docMk/>
            <pc:sldMk cId="4066902490" sldId="315"/>
            <ac:spMk id="11" creationId="{2CB8A634-D9E8-4183-BB96-F050730CA5DD}"/>
          </ac:spMkLst>
        </pc:spChg>
        <pc:spChg chg="del">
          <ac:chgData name="Vladislav Zlepko" userId="S::vladislav_zlepko@epam.com::219df2f9-d709-4bae-b896-76e9ac1fbf50" providerId="AD" clId="Web-{95FEB430-D9C1-48FB-B86D-D78377B30733}" dt="2021-09-05T21:08:05.258" v="246"/>
          <ac:spMkLst>
            <pc:docMk/>
            <pc:sldMk cId="4066902490" sldId="315"/>
            <ac:spMk id="12" creationId="{D5E69CD4-A44D-483C-9245-593B319804D8}"/>
          </ac:spMkLst>
        </pc:spChg>
      </pc:sldChg>
      <pc:sldChg chg="addSp delSp modSp modNotes">
        <pc:chgData name="Vladislav Zlepko" userId="S::vladislav_zlepko@epam.com::219df2f9-d709-4bae-b896-76e9ac1fbf50" providerId="AD" clId="Web-{95FEB430-D9C1-48FB-B86D-D78377B30733}" dt="2021-09-05T22:53:50.554" v="2299" actId="20577"/>
        <pc:sldMkLst>
          <pc:docMk/>
          <pc:sldMk cId="4028403544" sldId="316"/>
        </pc:sldMkLst>
        <pc:spChg chg="mod">
          <ac:chgData name="Vladislav Zlepko" userId="S::vladislav_zlepko@epam.com::219df2f9-d709-4bae-b896-76e9ac1fbf50" providerId="AD" clId="Web-{95FEB430-D9C1-48FB-B86D-D78377B30733}" dt="2021-09-05T22:26:16.519" v="1855" actId="20577"/>
          <ac:spMkLst>
            <pc:docMk/>
            <pc:sldMk cId="4028403544" sldId="316"/>
            <ac:spMk id="2" creationId="{4D1F8940-1544-42CD-B335-FE8B9A4A3AAA}"/>
          </ac:spMkLst>
        </pc:spChg>
        <pc:spChg chg="mod">
          <ac:chgData name="Vladislav Zlepko" userId="S::vladislav_zlepko@epam.com::219df2f9-d709-4bae-b896-76e9ac1fbf50" providerId="AD" clId="Web-{95FEB430-D9C1-48FB-B86D-D78377B30733}" dt="2021-09-05T22:53:50.554" v="2299" actId="20577"/>
          <ac:spMkLst>
            <pc:docMk/>
            <pc:sldMk cId="4028403544" sldId="316"/>
            <ac:spMk id="3" creationId="{97915C15-DACF-4FC1-A067-AA15A59556F6}"/>
          </ac:spMkLst>
        </pc:spChg>
        <pc:spChg chg="del mod">
          <ac:chgData name="Vladislav Zlepko" userId="S::vladislav_zlepko@epam.com::219df2f9-d709-4bae-b896-76e9ac1fbf50" providerId="AD" clId="Web-{95FEB430-D9C1-48FB-B86D-D78377B30733}" dt="2021-09-05T22:00:21.596" v="1505"/>
          <ac:spMkLst>
            <pc:docMk/>
            <pc:sldMk cId="4028403544" sldId="316"/>
            <ac:spMk id="5" creationId="{431C5B2B-7AD6-4C12-8DCD-469D975B8F92}"/>
          </ac:spMkLst>
        </pc:spChg>
        <pc:spChg chg="mod">
          <ac:chgData name="Vladislav Zlepko" userId="S::vladislav_zlepko@epam.com::219df2f9-d709-4bae-b896-76e9ac1fbf50" providerId="AD" clId="Web-{95FEB430-D9C1-48FB-B86D-D78377B30733}" dt="2021-09-05T22:29:25.195" v="1928" actId="1076"/>
          <ac:spMkLst>
            <pc:docMk/>
            <pc:sldMk cId="4028403544" sldId="316"/>
            <ac:spMk id="6" creationId="{488A433C-B397-4C42-B732-8C56012B0963}"/>
          </ac:spMkLst>
        </pc:spChg>
        <pc:spChg chg="add mod">
          <ac:chgData name="Vladislav Zlepko" userId="S::vladislav_zlepko@epam.com::219df2f9-d709-4bae-b896-76e9ac1fbf50" providerId="AD" clId="Web-{95FEB430-D9C1-48FB-B86D-D78377B30733}" dt="2021-09-05T22:53:47.570" v="2297" actId="20577"/>
          <ac:spMkLst>
            <pc:docMk/>
            <pc:sldMk cId="4028403544" sldId="316"/>
            <ac:spMk id="7" creationId="{9C990F88-928C-44B3-8BAA-73B22EFC154D}"/>
          </ac:spMkLst>
        </pc:spChg>
        <pc:spChg chg="add del mod">
          <ac:chgData name="Vladislav Zlepko" userId="S::vladislav_zlepko@epam.com::219df2f9-d709-4bae-b896-76e9ac1fbf50" providerId="AD" clId="Web-{95FEB430-D9C1-48FB-B86D-D78377B30733}" dt="2021-09-05T22:18:24.759" v="1703"/>
          <ac:spMkLst>
            <pc:docMk/>
            <pc:sldMk cId="4028403544" sldId="316"/>
            <ac:spMk id="8" creationId="{055A4209-7F4C-48A4-A1DA-5DC988F5ACAF}"/>
          </ac:spMkLst>
        </pc:spChg>
        <pc:spChg chg="add mod">
          <ac:chgData name="Vladislav Zlepko" userId="S::vladislav_zlepko@epam.com::219df2f9-d709-4bae-b896-76e9ac1fbf50" providerId="AD" clId="Web-{95FEB430-D9C1-48FB-B86D-D78377B30733}" dt="2021-09-05T22:19:39.808" v="1731" actId="14100"/>
          <ac:spMkLst>
            <pc:docMk/>
            <pc:sldMk cId="4028403544" sldId="316"/>
            <ac:spMk id="9" creationId="{156195DB-008C-4A15-9B16-EF3F1BE16BD8}"/>
          </ac:spMkLst>
        </pc:spChg>
      </pc:sldChg>
      <pc:sldChg chg="modNotes">
        <pc:chgData name="Vladislav Zlepko" userId="S::vladislav_zlepko@epam.com::219df2f9-d709-4bae-b896-76e9ac1fbf50" providerId="AD" clId="Web-{95FEB430-D9C1-48FB-B86D-D78377B30733}" dt="2021-09-05T22:28:27.241" v="1927"/>
        <pc:sldMkLst>
          <pc:docMk/>
          <pc:sldMk cId="991240854" sldId="317"/>
        </pc:sldMkLst>
      </pc:sldChg>
      <pc:sldChg chg="mod modShow">
        <pc:chgData name="Vladislav Zlepko" userId="S::vladislav_zlepko@epam.com::219df2f9-d709-4bae-b896-76e9ac1fbf50" providerId="AD" clId="Web-{95FEB430-D9C1-48FB-B86D-D78377B30733}" dt="2021-09-05T22:11:38.501" v="1648"/>
        <pc:sldMkLst>
          <pc:docMk/>
          <pc:sldMk cId="2927579994" sldId="320"/>
        </pc:sldMkLst>
      </pc:sldChg>
      <pc:sldChg chg="modSp mod modShow">
        <pc:chgData name="Vladislav Zlepko" userId="S::vladislav_zlepko@epam.com::219df2f9-d709-4bae-b896-76e9ac1fbf50" providerId="AD" clId="Web-{95FEB430-D9C1-48FB-B86D-D78377B30733}" dt="2021-09-05T22:12:12.877" v="1652"/>
        <pc:sldMkLst>
          <pc:docMk/>
          <pc:sldMk cId="2609536737" sldId="321"/>
        </pc:sldMkLst>
        <pc:spChg chg="mod">
          <ac:chgData name="Vladislav Zlepko" userId="S::vladislav_zlepko@epam.com::219df2f9-d709-4bae-b896-76e9ac1fbf50" providerId="AD" clId="Web-{95FEB430-D9C1-48FB-B86D-D78377B30733}" dt="2021-09-05T21:55:08.526" v="1392" actId="20577"/>
          <ac:spMkLst>
            <pc:docMk/>
            <pc:sldMk cId="2609536737" sldId="321"/>
            <ac:spMk id="2" creationId="{48849099-487E-4C2F-97E5-30FE1121B16E}"/>
          </ac:spMkLst>
        </pc:spChg>
        <pc:spChg chg="mod">
          <ac:chgData name="Vladislav Zlepko" userId="S::vladislav_zlepko@epam.com::219df2f9-d709-4bae-b896-76e9ac1fbf50" providerId="AD" clId="Web-{95FEB430-D9C1-48FB-B86D-D78377B30733}" dt="2021-09-05T22:11:59.642" v="1651" actId="20577"/>
          <ac:spMkLst>
            <pc:docMk/>
            <pc:sldMk cId="2609536737" sldId="321"/>
            <ac:spMk id="5" creationId="{22CA9523-6749-4BBA-A383-CEB390DBB155}"/>
          </ac:spMkLst>
        </pc:spChg>
      </pc:sldChg>
      <pc:sldChg chg="modSp">
        <pc:chgData name="Vladislav Zlepko" userId="S::vladislav_zlepko@epam.com::219df2f9-d709-4bae-b896-76e9ac1fbf50" providerId="AD" clId="Web-{95FEB430-D9C1-48FB-B86D-D78377B30733}" dt="2021-09-05T23:08:34.870" v="2522" actId="20577"/>
        <pc:sldMkLst>
          <pc:docMk/>
          <pc:sldMk cId="1015669040" sldId="322"/>
        </pc:sldMkLst>
        <pc:spChg chg="mod">
          <ac:chgData name="Vladislav Zlepko" userId="S::vladislav_zlepko@epam.com::219df2f9-d709-4bae-b896-76e9ac1fbf50" providerId="AD" clId="Web-{95FEB430-D9C1-48FB-B86D-D78377B30733}" dt="2021-09-05T23:08:34.870" v="2522" actId="20577"/>
          <ac:spMkLst>
            <pc:docMk/>
            <pc:sldMk cId="1015669040" sldId="322"/>
            <ac:spMk id="3" creationId="{DB4D22CB-52A2-47FC-863C-44FEDCA0BCAC}"/>
          </ac:spMkLst>
        </pc:spChg>
      </pc:sldChg>
      <pc:sldChg chg="modSp modNotes">
        <pc:chgData name="Vladislav Zlepko" userId="S::vladislav_zlepko@epam.com::219df2f9-d709-4bae-b896-76e9ac1fbf50" providerId="AD" clId="Web-{95FEB430-D9C1-48FB-B86D-D78377B30733}" dt="2021-09-05T22:20:12.168" v="1741" actId="20577"/>
        <pc:sldMkLst>
          <pc:docMk/>
          <pc:sldMk cId="2369480653" sldId="323"/>
        </pc:sldMkLst>
        <pc:spChg chg="mod">
          <ac:chgData name="Vladislav Zlepko" userId="S::vladislav_zlepko@epam.com::219df2f9-d709-4bae-b896-76e9ac1fbf50" providerId="AD" clId="Web-{95FEB430-D9C1-48FB-B86D-D78377B30733}" dt="2021-09-05T21:28:06.803" v="568" actId="14100"/>
          <ac:spMkLst>
            <pc:docMk/>
            <pc:sldMk cId="2369480653" sldId="323"/>
            <ac:spMk id="3" creationId="{5C7A85BC-9128-4F15-8764-8CC966B77C04}"/>
          </ac:spMkLst>
        </pc:spChg>
        <pc:spChg chg="mod">
          <ac:chgData name="Vladislav Zlepko" userId="S::vladislav_zlepko@epam.com::219df2f9-d709-4bae-b896-76e9ac1fbf50" providerId="AD" clId="Web-{95FEB430-D9C1-48FB-B86D-D78377B30733}" dt="2021-09-05T22:20:12.168" v="1741" actId="20577"/>
          <ac:spMkLst>
            <pc:docMk/>
            <pc:sldMk cId="2369480653" sldId="323"/>
            <ac:spMk id="6" creationId="{39E8FBBA-3550-4152-BCDD-1C13DB6B396C}"/>
          </ac:spMkLst>
        </pc:spChg>
      </pc:sldChg>
      <pc:sldChg chg="delSp modSp modNotes">
        <pc:chgData name="Vladislav Zlepko" userId="S::vladislav_zlepko@epam.com::219df2f9-d709-4bae-b896-76e9ac1fbf50" providerId="AD" clId="Web-{95FEB430-D9C1-48FB-B86D-D78377B30733}" dt="2021-09-05T22:20:02.730" v="1736" actId="20577"/>
        <pc:sldMkLst>
          <pc:docMk/>
          <pc:sldMk cId="4223269983" sldId="324"/>
        </pc:sldMkLst>
        <pc:spChg chg="del mod">
          <ac:chgData name="Vladislav Zlepko" userId="S::vladislav_zlepko@epam.com::219df2f9-d709-4bae-b896-76e9ac1fbf50" providerId="AD" clId="Web-{95FEB430-D9C1-48FB-B86D-D78377B30733}" dt="2021-09-05T21:28:33.882" v="573"/>
          <ac:spMkLst>
            <pc:docMk/>
            <pc:sldMk cId="4223269983" sldId="324"/>
            <ac:spMk id="3" creationId="{DC0ACA06-E98D-4605-8576-84170E6143FE}"/>
          </ac:spMkLst>
        </pc:spChg>
        <pc:spChg chg="mod">
          <ac:chgData name="Vladislav Zlepko" userId="S::vladislav_zlepko@epam.com::219df2f9-d709-4bae-b896-76e9ac1fbf50" providerId="AD" clId="Web-{95FEB430-D9C1-48FB-B86D-D78377B30733}" dt="2021-09-05T22:20:02.730" v="1736" actId="20577"/>
          <ac:spMkLst>
            <pc:docMk/>
            <pc:sldMk cId="4223269983" sldId="324"/>
            <ac:spMk id="6" creationId="{EE6619C9-4097-41DC-B938-A74241639EE2}"/>
          </ac:spMkLst>
        </pc:spChg>
      </pc:sldChg>
      <pc:sldChg chg="modSp modNotes">
        <pc:chgData name="Vladislav Zlepko" userId="S::vladislav_zlepko@epam.com::219df2f9-d709-4bae-b896-76e9ac1fbf50" providerId="AD" clId="Web-{95FEB430-D9C1-48FB-B86D-D78377B30733}" dt="2021-09-05T22:10:51.891" v="1641"/>
        <pc:sldMkLst>
          <pc:docMk/>
          <pc:sldMk cId="366388011" sldId="325"/>
        </pc:sldMkLst>
        <pc:graphicFrameChg chg="mod modGraphic">
          <ac:chgData name="Vladislav Zlepko" userId="S::vladislav_zlepko@epam.com::219df2f9-d709-4bae-b896-76e9ac1fbf50" providerId="AD" clId="Web-{95FEB430-D9C1-48FB-B86D-D78377B30733}" dt="2021-09-05T22:07:10.464" v="1623"/>
          <ac:graphicFrameMkLst>
            <pc:docMk/>
            <pc:sldMk cId="366388011" sldId="325"/>
            <ac:graphicFrameMk id="5" creationId="{46F39AB0-EA5A-40E2-8F65-DE3228D49B4C}"/>
          </ac:graphicFrameMkLst>
        </pc:graphicFrameChg>
      </pc:sldChg>
      <pc:sldChg chg="addSp delSp modSp modNotes">
        <pc:chgData name="Vladislav Zlepko" userId="S::vladislav_zlepko@epam.com::219df2f9-d709-4bae-b896-76e9ac1fbf50" providerId="AD" clId="Web-{95FEB430-D9C1-48FB-B86D-D78377B30733}" dt="2021-09-05T23:03:41.864" v="2414"/>
        <pc:sldMkLst>
          <pc:docMk/>
          <pc:sldMk cId="502322791" sldId="326"/>
        </pc:sldMkLst>
        <pc:spChg chg="mod">
          <ac:chgData name="Vladislav Zlepko" userId="S::vladislav_zlepko@epam.com::219df2f9-d709-4bae-b896-76e9ac1fbf50" providerId="AD" clId="Web-{95FEB430-D9C1-48FB-B86D-D78377B30733}" dt="2021-09-05T22:08:54.747" v="1632" actId="1076"/>
          <ac:spMkLst>
            <pc:docMk/>
            <pc:sldMk cId="502322791" sldId="326"/>
            <ac:spMk id="3" creationId="{E03EFA4B-DB07-4354-B059-6FF8D9621068}"/>
          </ac:spMkLst>
        </pc:spChg>
        <pc:spChg chg="mod">
          <ac:chgData name="Vladislav Zlepko" userId="S::vladislav_zlepko@epam.com::219df2f9-d709-4bae-b896-76e9ac1fbf50" providerId="AD" clId="Web-{95FEB430-D9C1-48FB-B86D-D78377B30733}" dt="2021-09-05T22:08:49.576" v="1631" actId="20577"/>
          <ac:spMkLst>
            <pc:docMk/>
            <pc:sldMk cId="502322791" sldId="326"/>
            <ac:spMk id="5" creationId="{AE9535B8-4D3C-40D1-8591-8ED878E084BB}"/>
          </ac:spMkLst>
        </pc:spChg>
        <pc:spChg chg="add del mod">
          <ac:chgData name="Vladislav Zlepko" userId="S::vladislav_zlepko@epam.com::219df2f9-d709-4bae-b896-76e9ac1fbf50" providerId="AD" clId="Web-{95FEB430-D9C1-48FB-B86D-D78377B30733}" dt="2021-09-05T21:26:17.566" v="534"/>
          <ac:spMkLst>
            <pc:docMk/>
            <pc:sldMk cId="502322791" sldId="326"/>
            <ac:spMk id="6" creationId="{FFE367E7-2657-4D59-8A9D-024E87193E49}"/>
          </ac:spMkLst>
        </pc:spChg>
      </pc:sldChg>
      <pc:sldChg chg="delSp modSp add replId modNotes">
        <pc:chgData name="Vladislav Zlepko" userId="S::vladislav_zlepko@epam.com::219df2f9-d709-4bae-b896-76e9ac1fbf50" providerId="AD" clId="Web-{95FEB430-D9C1-48FB-B86D-D78377B30733}" dt="2021-09-05T22:20:22.668" v="1751" actId="20577"/>
        <pc:sldMkLst>
          <pc:docMk/>
          <pc:sldMk cId="3838500594" sldId="327"/>
        </pc:sldMkLst>
        <pc:spChg chg="del">
          <ac:chgData name="Vladislav Zlepko" userId="S::vladislav_zlepko@epam.com::219df2f9-d709-4bae-b896-76e9ac1fbf50" providerId="AD" clId="Web-{95FEB430-D9C1-48FB-B86D-D78377B30733}" dt="2021-09-05T21:06:05.115" v="209"/>
          <ac:spMkLst>
            <pc:docMk/>
            <pc:sldMk cId="3838500594" sldId="327"/>
            <ac:spMk id="3" creationId="{3389D9FF-1C1D-4F31-98F5-6E5A417189A5}"/>
          </ac:spMkLst>
        </pc:spChg>
        <pc:spChg chg="mod">
          <ac:chgData name="Vladislav Zlepko" userId="S::vladislav_zlepko@epam.com::219df2f9-d709-4bae-b896-76e9ac1fbf50" providerId="AD" clId="Web-{95FEB430-D9C1-48FB-B86D-D78377B30733}" dt="2021-09-05T22:20:22.668" v="1751" actId="20577"/>
          <ac:spMkLst>
            <pc:docMk/>
            <pc:sldMk cId="3838500594" sldId="327"/>
            <ac:spMk id="6" creationId="{C1E39216-8871-494F-B4B8-E11315CB5696}"/>
          </ac:spMkLst>
        </pc:spChg>
        <pc:spChg chg="mod">
          <ac:chgData name="Vladislav Zlepko" userId="S::vladislav_zlepko@epam.com::219df2f9-d709-4bae-b896-76e9ac1fbf50" providerId="AD" clId="Web-{95FEB430-D9C1-48FB-B86D-D78377B30733}" dt="2021-09-05T21:27:46.662" v="567" actId="20577"/>
          <ac:spMkLst>
            <pc:docMk/>
            <pc:sldMk cId="3838500594" sldId="327"/>
            <ac:spMk id="7" creationId="{2D047E53-B4A9-499B-9D20-25AFEDC88344}"/>
          </ac:spMkLst>
        </pc:spChg>
        <pc:spChg chg="del mod">
          <ac:chgData name="Vladislav Zlepko" userId="S::vladislav_zlepko@epam.com::219df2f9-d709-4bae-b896-76e9ac1fbf50" providerId="AD" clId="Web-{95FEB430-D9C1-48FB-B86D-D78377B30733}" dt="2021-09-05T21:06:03.397" v="208"/>
          <ac:spMkLst>
            <pc:docMk/>
            <pc:sldMk cId="3838500594" sldId="327"/>
            <ac:spMk id="8" creationId="{C7113162-FCBA-4EAD-B5C6-1193FE8E3C07}"/>
          </ac:spMkLst>
        </pc:spChg>
        <pc:spChg chg="mod">
          <ac:chgData name="Vladislav Zlepko" userId="S::vladislav_zlepko@epam.com::219df2f9-d709-4bae-b896-76e9ac1fbf50" providerId="AD" clId="Web-{95FEB430-D9C1-48FB-B86D-D78377B30733}" dt="2021-09-05T21:06:52.851" v="229" actId="1076"/>
          <ac:spMkLst>
            <pc:docMk/>
            <pc:sldMk cId="3838500594" sldId="327"/>
            <ac:spMk id="11" creationId="{2CB8A634-D9E8-4183-BB96-F050730CA5DD}"/>
          </ac:spMkLst>
        </pc:spChg>
        <pc:spChg chg="mod">
          <ac:chgData name="Vladislav Zlepko" userId="S::vladislav_zlepko@epam.com::219df2f9-d709-4bae-b896-76e9ac1fbf50" providerId="AD" clId="Web-{95FEB430-D9C1-48FB-B86D-D78377B30733}" dt="2021-09-05T22:20:20.059" v="1746" actId="20577"/>
          <ac:spMkLst>
            <pc:docMk/>
            <pc:sldMk cId="3838500594" sldId="327"/>
            <ac:spMk id="12" creationId="{D5E69CD4-A44D-483C-9245-593B319804D8}"/>
          </ac:spMkLst>
        </pc:spChg>
      </pc:sldChg>
      <pc:sldChg chg="addSp delSp modSp add replId modNotes">
        <pc:chgData name="Vladislav Zlepko" userId="S::vladislav_zlepko@epam.com::219df2f9-d709-4bae-b896-76e9ac1fbf50" providerId="AD" clId="Web-{95FEB430-D9C1-48FB-B86D-D78377B30733}" dt="2021-09-05T22:58:31.576" v="2344" actId="20577"/>
        <pc:sldMkLst>
          <pc:docMk/>
          <pc:sldMk cId="1503939899" sldId="328"/>
        </pc:sldMkLst>
        <pc:spChg chg="mod">
          <ac:chgData name="Vladislav Zlepko" userId="S::vladislav_zlepko@epam.com::219df2f9-d709-4bae-b896-76e9ac1fbf50" providerId="AD" clId="Web-{95FEB430-D9C1-48FB-B86D-D78377B30733}" dt="2021-09-05T22:45:55.651" v="2160" actId="20577"/>
          <ac:spMkLst>
            <pc:docMk/>
            <pc:sldMk cId="1503939899" sldId="328"/>
            <ac:spMk id="2" creationId="{4D1F8940-1544-42CD-B335-FE8B9A4A3AAA}"/>
          </ac:spMkLst>
        </pc:spChg>
        <pc:spChg chg="mod">
          <ac:chgData name="Vladislav Zlepko" userId="S::vladislav_zlepko@epam.com::219df2f9-d709-4bae-b896-76e9ac1fbf50" providerId="AD" clId="Web-{95FEB430-D9C1-48FB-B86D-D78377B30733}" dt="2021-09-05T22:58:31.576" v="2344" actId="20577"/>
          <ac:spMkLst>
            <pc:docMk/>
            <pc:sldMk cId="1503939899" sldId="328"/>
            <ac:spMk id="3" creationId="{97915C15-DACF-4FC1-A067-AA15A59556F6}"/>
          </ac:spMkLst>
        </pc:spChg>
        <pc:spChg chg="del mod">
          <ac:chgData name="Vladislav Zlepko" userId="S::vladislav_zlepko@epam.com::219df2f9-d709-4bae-b896-76e9ac1fbf50" providerId="AD" clId="Web-{95FEB430-D9C1-48FB-B86D-D78377B30733}" dt="2021-09-05T21:43:09.464" v="1002"/>
          <ac:spMkLst>
            <pc:docMk/>
            <pc:sldMk cId="1503939899" sldId="328"/>
            <ac:spMk id="5" creationId="{431C5B2B-7AD6-4C12-8DCD-469D975B8F92}"/>
          </ac:spMkLst>
        </pc:spChg>
        <pc:spChg chg="mod">
          <ac:chgData name="Vladislav Zlepko" userId="S::vladislav_zlepko@epam.com::219df2f9-d709-4bae-b896-76e9ac1fbf50" providerId="AD" clId="Web-{95FEB430-D9C1-48FB-B86D-D78377B30733}" dt="2021-09-05T22:43:28.414" v="2102" actId="14100"/>
          <ac:spMkLst>
            <pc:docMk/>
            <pc:sldMk cId="1503939899" sldId="328"/>
            <ac:spMk id="6" creationId="{488A433C-B397-4C42-B732-8C56012B0963}"/>
          </ac:spMkLst>
        </pc:spChg>
        <pc:spChg chg="add mod">
          <ac:chgData name="Vladislav Zlepko" userId="S::vladislav_zlepko@epam.com::219df2f9-d709-4bae-b896-76e9ac1fbf50" providerId="AD" clId="Web-{95FEB430-D9C1-48FB-B86D-D78377B30733}" dt="2021-09-05T22:45:17.510" v="2140" actId="20577"/>
          <ac:spMkLst>
            <pc:docMk/>
            <pc:sldMk cId="1503939899" sldId="328"/>
            <ac:spMk id="7" creationId="{1FE3D988-6A1D-4E76-A9BA-5D9E9E0DE908}"/>
          </ac:spMkLst>
        </pc:spChg>
        <pc:spChg chg="add mod">
          <ac:chgData name="Vladislav Zlepko" userId="S::vladislav_zlepko@epam.com::219df2f9-d709-4bae-b896-76e9ac1fbf50" providerId="AD" clId="Web-{95FEB430-D9C1-48FB-B86D-D78377B30733}" dt="2021-09-05T22:58:25.451" v="2341" actId="20577"/>
          <ac:spMkLst>
            <pc:docMk/>
            <pc:sldMk cId="1503939899" sldId="328"/>
            <ac:spMk id="8" creationId="{02CE6DD1-954D-4A03-BDEF-49F1679F36CB}"/>
          </ac:spMkLst>
        </pc:spChg>
      </pc:sldChg>
      <pc:sldChg chg="delSp modSp add replId modNotes">
        <pc:chgData name="Vladislav Zlepko" userId="S::vladislav_zlepko@epam.com::219df2f9-d709-4bae-b896-76e9ac1fbf50" providerId="AD" clId="Web-{95FEB430-D9C1-48FB-B86D-D78377B30733}" dt="2021-09-05T22:54:03.289" v="2302" actId="20577"/>
        <pc:sldMkLst>
          <pc:docMk/>
          <pc:sldMk cId="2004007710" sldId="329"/>
        </pc:sldMkLst>
        <pc:spChg chg="mod">
          <ac:chgData name="Vladislav Zlepko" userId="S::vladislav_zlepko@epam.com::219df2f9-d709-4bae-b896-76e9ac1fbf50" providerId="AD" clId="Web-{95FEB430-D9C1-48FB-B86D-D78377B30733}" dt="2021-09-05T22:26:43.254" v="1868" actId="20577"/>
          <ac:spMkLst>
            <pc:docMk/>
            <pc:sldMk cId="2004007710" sldId="329"/>
            <ac:spMk id="2" creationId="{4D1F8940-1544-42CD-B335-FE8B9A4A3AAA}"/>
          </ac:spMkLst>
        </pc:spChg>
        <pc:spChg chg="mod">
          <ac:chgData name="Vladislav Zlepko" userId="S::vladislav_zlepko@epam.com::219df2f9-d709-4bae-b896-76e9ac1fbf50" providerId="AD" clId="Web-{95FEB430-D9C1-48FB-B86D-D78377B30733}" dt="2021-09-05T22:54:03.289" v="2302" actId="20577"/>
          <ac:spMkLst>
            <pc:docMk/>
            <pc:sldMk cId="2004007710" sldId="329"/>
            <ac:spMk id="3" creationId="{97915C15-DACF-4FC1-A067-AA15A59556F6}"/>
          </ac:spMkLst>
        </pc:spChg>
        <pc:spChg chg="mod">
          <ac:chgData name="Vladislav Zlepko" userId="S::vladislav_zlepko@epam.com::219df2f9-d709-4bae-b896-76e9ac1fbf50" providerId="AD" clId="Web-{95FEB430-D9C1-48FB-B86D-D78377B30733}" dt="2021-09-05T22:09:18.779" v="1633" actId="1076"/>
          <ac:spMkLst>
            <pc:docMk/>
            <pc:sldMk cId="2004007710" sldId="329"/>
            <ac:spMk id="5" creationId="{431C5B2B-7AD6-4C12-8DCD-469D975B8F92}"/>
          </ac:spMkLst>
        </pc:spChg>
        <pc:spChg chg="del mod">
          <ac:chgData name="Vladislav Zlepko" userId="S::vladislav_zlepko@epam.com::219df2f9-d709-4bae-b896-76e9ac1fbf50" providerId="AD" clId="Web-{95FEB430-D9C1-48FB-B86D-D78377B30733}" dt="2021-09-05T21:53:24.368" v="1362"/>
          <ac:spMkLst>
            <pc:docMk/>
            <pc:sldMk cId="2004007710" sldId="329"/>
            <ac:spMk id="6" creationId="{488A433C-B397-4C42-B732-8C56012B0963}"/>
          </ac:spMkLst>
        </pc:spChg>
      </pc:sldChg>
      <pc:sldChg chg="addSp modSp add replId modNotes">
        <pc:chgData name="Vladislav Zlepko" userId="S::vladislav_zlepko@epam.com::219df2f9-d709-4bae-b896-76e9ac1fbf50" providerId="AD" clId="Web-{95FEB430-D9C1-48FB-B86D-D78377B30733}" dt="2021-09-05T22:53:37.710" v="2294" actId="20577"/>
        <pc:sldMkLst>
          <pc:docMk/>
          <pc:sldMk cId="244532904" sldId="330"/>
        </pc:sldMkLst>
        <pc:spChg chg="mod">
          <ac:chgData name="Vladislav Zlepko" userId="S::vladislav_zlepko@epam.com::219df2f9-d709-4bae-b896-76e9ac1fbf50" providerId="AD" clId="Web-{95FEB430-D9C1-48FB-B86D-D78377B30733}" dt="2021-09-05T22:26:05.613" v="1848" actId="20577"/>
          <ac:spMkLst>
            <pc:docMk/>
            <pc:sldMk cId="244532904" sldId="330"/>
            <ac:spMk id="2" creationId="{4D1F8940-1544-42CD-B335-FE8B9A4A3AAA}"/>
          </ac:spMkLst>
        </pc:spChg>
        <pc:spChg chg="mod">
          <ac:chgData name="Vladislav Zlepko" userId="S::vladislav_zlepko@epam.com::219df2f9-d709-4bae-b896-76e9ac1fbf50" providerId="AD" clId="Web-{95FEB430-D9C1-48FB-B86D-D78377B30733}" dt="2021-09-05T22:53:37.710" v="2294" actId="20577"/>
          <ac:spMkLst>
            <pc:docMk/>
            <pc:sldMk cId="244532904" sldId="330"/>
            <ac:spMk id="3" creationId="{97915C15-DACF-4FC1-A067-AA15A59556F6}"/>
          </ac:spMkLst>
        </pc:spChg>
        <pc:spChg chg="add mod">
          <ac:chgData name="Vladislav Zlepko" userId="S::vladislav_zlepko@epam.com::219df2f9-d709-4bae-b896-76e9ac1fbf50" providerId="AD" clId="Web-{95FEB430-D9C1-48FB-B86D-D78377B30733}" dt="2021-09-05T22:53:35.398" v="2291" actId="20577"/>
          <ac:spMkLst>
            <pc:docMk/>
            <pc:sldMk cId="244532904" sldId="330"/>
            <ac:spMk id="5" creationId="{C164D297-FA61-405D-B2E2-C6BDC2031E2A}"/>
          </ac:spMkLst>
        </pc:spChg>
        <pc:spChg chg="mod">
          <ac:chgData name="Vladislav Zlepko" userId="S::vladislav_zlepko@epam.com::219df2f9-d709-4bae-b896-76e9ac1fbf50" providerId="AD" clId="Web-{95FEB430-D9C1-48FB-B86D-D78377B30733}" dt="2021-09-05T22:25:47.831" v="1838" actId="1076"/>
          <ac:spMkLst>
            <pc:docMk/>
            <pc:sldMk cId="244532904" sldId="330"/>
            <ac:spMk id="6" creationId="{488A433C-B397-4C42-B732-8C56012B0963}"/>
          </ac:spMkLst>
        </pc:spChg>
        <pc:spChg chg="add mod">
          <ac:chgData name="Vladislav Zlepko" userId="S::vladislav_zlepko@epam.com::219df2f9-d709-4bae-b896-76e9ac1fbf50" providerId="AD" clId="Web-{95FEB430-D9C1-48FB-B86D-D78377B30733}" dt="2021-09-05T22:25:23.346" v="1831" actId="14100"/>
          <ac:spMkLst>
            <pc:docMk/>
            <pc:sldMk cId="244532904" sldId="330"/>
            <ac:spMk id="7" creationId="{31C6CFD5-8DE0-437B-BF38-9F394FD8DC10}"/>
          </ac:spMkLst>
        </pc:spChg>
      </pc:sldChg>
      <pc:sldChg chg="addSp modSp add replId modNotes">
        <pc:chgData name="Vladislav Zlepko" userId="S::vladislav_zlepko@epam.com::219df2f9-d709-4bae-b896-76e9ac1fbf50" providerId="AD" clId="Web-{95FEB430-D9C1-48FB-B86D-D78377B30733}" dt="2021-09-05T22:57:26.872" v="2340"/>
        <pc:sldMkLst>
          <pc:docMk/>
          <pc:sldMk cId="2023934094" sldId="331"/>
        </pc:sldMkLst>
        <pc:spChg chg="mod">
          <ac:chgData name="Vladislav Zlepko" userId="S::vladislav_zlepko@epam.com::219df2f9-d709-4bae-b896-76e9ac1fbf50" providerId="AD" clId="Web-{95FEB430-D9C1-48FB-B86D-D78377B30733}" dt="2021-09-05T22:53:09.460" v="2285" actId="20577"/>
          <ac:spMkLst>
            <pc:docMk/>
            <pc:sldMk cId="2023934094" sldId="331"/>
            <ac:spMk id="2" creationId="{4D1F8940-1544-42CD-B335-FE8B9A4A3AAA}"/>
          </ac:spMkLst>
        </pc:spChg>
        <pc:spChg chg="mod">
          <ac:chgData name="Vladislav Zlepko" userId="S::vladislav_zlepko@epam.com::219df2f9-d709-4bae-b896-76e9ac1fbf50" providerId="AD" clId="Web-{95FEB430-D9C1-48FB-B86D-D78377B30733}" dt="2021-09-05T22:50:40.548" v="2242" actId="20577"/>
          <ac:spMkLst>
            <pc:docMk/>
            <pc:sldMk cId="2023934094" sldId="331"/>
            <ac:spMk id="3" creationId="{97915C15-DACF-4FC1-A067-AA15A59556F6}"/>
          </ac:spMkLst>
        </pc:spChg>
        <pc:spChg chg="add mod">
          <ac:chgData name="Vladislav Zlepko" userId="S::vladislav_zlepko@epam.com::219df2f9-d709-4bae-b896-76e9ac1fbf50" providerId="AD" clId="Web-{95FEB430-D9C1-48FB-B86D-D78377B30733}" dt="2021-09-05T22:53:21.585" v="2286" actId="1076"/>
          <ac:spMkLst>
            <pc:docMk/>
            <pc:sldMk cId="2023934094" sldId="331"/>
            <ac:spMk id="5" creationId="{B7AB11B1-C41C-41AC-A9BC-A7F45784A9B0}"/>
          </ac:spMkLst>
        </pc:spChg>
        <pc:spChg chg="mod">
          <ac:chgData name="Vladislav Zlepko" userId="S::vladislav_zlepko@epam.com::219df2f9-d709-4bae-b896-76e9ac1fbf50" providerId="AD" clId="Web-{95FEB430-D9C1-48FB-B86D-D78377B30733}" dt="2021-09-05T22:56:58.558" v="2333" actId="20577"/>
          <ac:spMkLst>
            <pc:docMk/>
            <pc:sldMk cId="2023934094" sldId="331"/>
            <ac:spMk id="6" creationId="{488A433C-B397-4C42-B732-8C56012B0963}"/>
          </ac:spMkLst>
        </pc:spChg>
        <pc:spChg chg="add mod">
          <ac:chgData name="Vladislav Zlepko" userId="S::vladislav_zlepko@epam.com::219df2f9-d709-4bae-b896-76e9ac1fbf50" providerId="AD" clId="Web-{95FEB430-D9C1-48FB-B86D-D78377B30733}" dt="2021-09-05T22:57:01.168" v="2335" actId="20577"/>
          <ac:spMkLst>
            <pc:docMk/>
            <pc:sldMk cId="2023934094" sldId="331"/>
            <ac:spMk id="7" creationId="{0335F6D7-6428-4B20-8E0E-6839FBBC9D56}"/>
          </ac:spMkLst>
        </pc:spChg>
        <pc:spChg chg="add mod">
          <ac:chgData name="Vladislav Zlepko" userId="S::vladislav_zlepko@epam.com::219df2f9-d709-4bae-b896-76e9ac1fbf50" providerId="AD" clId="Web-{95FEB430-D9C1-48FB-B86D-D78377B30733}" dt="2021-09-05T22:52:15.849" v="2265" actId="1076"/>
          <ac:spMkLst>
            <pc:docMk/>
            <pc:sldMk cId="2023934094" sldId="331"/>
            <ac:spMk id="8" creationId="{F5FB8971-F6EF-431B-9410-C96703ED93D9}"/>
          </ac:spMkLst>
        </pc:spChg>
        <pc:spChg chg="add mod">
          <ac:chgData name="Vladislav Zlepko" userId="S::vladislav_zlepko@epam.com::219df2f9-d709-4bae-b896-76e9ac1fbf50" providerId="AD" clId="Web-{95FEB430-D9C1-48FB-B86D-D78377B30733}" dt="2021-09-05T22:52:21.818" v="2267" actId="1076"/>
          <ac:spMkLst>
            <pc:docMk/>
            <pc:sldMk cId="2023934094" sldId="331"/>
            <ac:spMk id="9" creationId="{0D207A25-0557-46EF-A49F-D3BDCF5A5B45}"/>
          </ac:spMkLst>
        </pc:spChg>
      </pc:sldChg>
      <pc:sldChg chg="modSp add replId">
        <pc:chgData name="Vladislav Zlepko" userId="S::vladislav_zlepko@epam.com::219df2f9-d709-4bae-b896-76e9ac1fbf50" providerId="AD" clId="Web-{95FEB430-D9C1-48FB-B86D-D78377B30733}" dt="2021-09-05T23:09:00.183" v="2533" actId="20577"/>
        <pc:sldMkLst>
          <pc:docMk/>
          <pc:sldMk cId="2109535436" sldId="332"/>
        </pc:sldMkLst>
        <pc:spChg chg="mod">
          <ac:chgData name="Vladislav Zlepko" userId="S::vladislav_zlepko@epam.com::219df2f9-d709-4bae-b896-76e9ac1fbf50" providerId="AD" clId="Web-{95FEB430-D9C1-48FB-B86D-D78377B30733}" dt="2021-09-05T23:08:46.683" v="2528" actId="20577"/>
          <ac:spMkLst>
            <pc:docMk/>
            <pc:sldMk cId="2109535436" sldId="332"/>
            <ac:spMk id="2" creationId="{F683E7C4-36E4-4B01-9EB9-1D08EBB99971}"/>
          </ac:spMkLst>
        </pc:spChg>
        <pc:spChg chg="mod">
          <ac:chgData name="Vladislav Zlepko" userId="S::vladislav_zlepko@epam.com::219df2f9-d709-4bae-b896-76e9ac1fbf50" providerId="AD" clId="Web-{95FEB430-D9C1-48FB-B86D-D78377B30733}" dt="2021-09-05T23:09:00.183" v="2533" actId="20577"/>
          <ac:spMkLst>
            <pc:docMk/>
            <pc:sldMk cId="2109535436" sldId="332"/>
            <ac:spMk id="3" creationId="{DB4D22CB-52A2-47FC-863C-44FEDCA0BCAC}"/>
          </ac:spMkLst>
        </pc:spChg>
      </pc:sldChg>
    </pc:docChg>
  </pc:docChgLst>
  <pc:docChgLst>
    <pc:chgData name="Maksim Prokopev" userId="S::maksim_prokopev@epam.com::6522ea89-20d7-47fc-b96c-87ad5f60d046" providerId="AD" clId="Web-{F44B5B1A-413C-E179-4DC1-4A7F67492B02}"/>
    <pc:docChg chg="modSld">
      <pc:chgData name="Maksim Prokopev" userId="S::maksim_prokopev@epam.com::6522ea89-20d7-47fc-b96c-87ad5f60d046" providerId="AD" clId="Web-{F44B5B1A-413C-E179-4DC1-4A7F67492B02}" dt="2021-11-29T11:23:42.357" v="1150"/>
      <pc:docMkLst>
        <pc:docMk/>
      </pc:docMkLst>
      <pc:sldChg chg="modNotes">
        <pc:chgData name="Maksim Prokopev" userId="S::maksim_prokopev@epam.com::6522ea89-20d7-47fc-b96c-87ad5f60d046" providerId="AD" clId="Web-{F44B5B1A-413C-E179-4DC1-4A7F67492B02}" dt="2021-11-29T11:09:34.136" v="487"/>
        <pc:sldMkLst>
          <pc:docMk/>
          <pc:sldMk cId="140828873" sldId="303"/>
        </pc:sldMkLst>
      </pc:sldChg>
      <pc:sldChg chg="modNotes">
        <pc:chgData name="Maksim Prokopev" userId="S::maksim_prokopev@epam.com::6522ea89-20d7-47fc-b96c-87ad5f60d046" providerId="AD" clId="Web-{F44B5B1A-413C-E179-4DC1-4A7F67492B02}" dt="2021-11-29T11:16:54.099" v="969"/>
        <pc:sldMkLst>
          <pc:docMk/>
          <pc:sldMk cId="4066902490" sldId="315"/>
        </pc:sldMkLst>
      </pc:sldChg>
      <pc:sldChg chg="modNotes">
        <pc:chgData name="Maksim Prokopev" userId="S::maksim_prokopev@epam.com::6522ea89-20d7-47fc-b96c-87ad5f60d046" providerId="AD" clId="Web-{F44B5B1A-413C-E179-4DC1-4A7F67492B02}" dt="2021-11-29T11:21:16.974" v="1144"/>
        <pc:sldMkLst>
          <pc:docMk/>
          <pc:sldMk cId="2369480653" sldId="323"/>
        </pc:sldMkLst>
      </pc:sldChg>
      <pc:sldChg chg="modNotes">
        <pc:chgData name="Maksim Prokopev" userId="S::maksim_prokopev@epam.com::6522ea89-20d7-47fc-b96c-87ad5f60d046" providerId="AD" clId="Web-{F44B5B1A-413C-E179-4DC1-4A7F67492B02}" dt="2021-11-29T11:18:55.216" v="1139"/>
        <pc:sldMkLst>
          <pc:docMk/>
          <pc:sldMk cId="3838500594" sldId="327"/>
        </pc:sldMkLst>
      </pc:sldChg>
      <pc:sldChg chg="modNotes">
        <pc:chgData name="Maksim Prokopev" userId="S::maksim_prokopev@epam.com::6522ea89-20d7-47fc-b96c-87ad5f60d046" providerId="AD" clId="Web-{F44B5B1A-413C-E179-4DC1-4A7F67492B02}" dt="2021-11-29T11:23:42.357" v="1150"/>
        <pc:sldMkLst>
          <pc:docMk/>
          <pc:sldMk cId="2109535436" sldId="332"/>
        </pc:sldMkLst>
      </pc:sldChg>
    </pc:docChg>
  </pc:docChgLst>
  <pc:docChgLst>
    <pc:chgData name="Vladislav Zlepko" userId="S::vladislav_zlepko@epam.com::219df2f9-d709-4bae-b896-76e9ac1fbf50" providerId="AD" clId="Web-{B8458940-4823-4ED9-B054-7CA79671F4C2}"/>
    <pc:docChg chg="modSld">
      <pc:chgData name="Vladislav Zlepko" userId="S::vladislav_zlepko@epam.com::219df2f9-d709-4bae-b896-76e9ac1fbf50" providerId="AD" clId="Web-{B8458940-4823-4ED9-B054-7CA79671F4C2}" dt="2021-09-06T11:55:43.375" v="8" actId="20577"/>
      <pc:docMkLst>
        <pc:docMk/>
      </pc:docMkLst>
      <pc:sldChg chg="modSp">
        <pc:chgData name="Vladislav Zlepko" userId="S::vladislav_zlepko@epam.com::219df2f9-d709-4bae-b896-76e9ac1fbf50" providerId="AD" clId="Web-{B8458940-4823-4ED9-B054-7CA79671F4C2}" dt="2021-09-06T11:55:43.375" v="8" actId="20577"/>
        <pc:sldMkLst>
          <pc:docMk/>
          <pc:sldMk cId="2109535436" sldId="332"/>
        </pc:sldMkLst>
        <pc:spChg chg="mod">
          <ac:chgData name="Vladislav Zlepko" userId="S::vladislav_zlepko@epam.com::219df2f9-d709-4bae-b896-76e9ac1fbf50" providerId="AD" clId="Web-{B8458940-4823-4ED9-B054-7CA79671F4C2}" dt="2021-09-06T11:55:43.375" v="8" actId="20577"/>
          <ac:spMkLst>
            <pc:docMk/>
            <pc:sldMk cId="2109535436" sldId="332"/>
            <ac:spMk id="3" creationId="{DB4D22CB-52A2-47FC-863C-44FEDCA0BCAC}"/>
          </ac:spMkLst>
        </pc:spChg>
      </pc:sldChg>
    </pc:docChg>
  </pc:docChgLst>
  <pc:docChgLst>
    <pc:chgData name="Maksim Prokopev" userId="S::maksim_prokopev@epam.com::6522ea89-20d7-47fc-b96c-87ad5f60d046" providerId="AD" clId="Web-{6FA4F6EB-C782-B1FD-CA60-BA866ED63DBF}"/>
    <pc:docChg chg="modSld">
      <pc:chgData name="Maksim Prokopev" userId="S::maksim_prokopev@epam.com::6522ea89-20d7-47fc-b96c-87ad5f60d046" providerId="AD" clId="Web-{6FA4F6EB-C782-B1FD-CA60-BA866ED63DBF}" dt="2021-11-29T12:07:50.269" v="844"/>
      <pc:docMkLst>
        <pc:docMk/>
      </pc:docMkLst>
      <pc:sldChg chg="modNotes">
        <pc:chgData name="Maksim Prokopev" userId="S::maksim_prokopev@epam.com::6522ea89-20d7-47fc-b96c-87ad5f60d046" providerId="AD" clId="Web-{6FA4F6EB-C782-B1FD-CA60-BA866ED63DBF}" dt="2021-11-29T11:54:31.819" v="512"/>
        <pc:sldMkLst>
          <pc:docMk/>
          <pc:sldMk cId="2369480653" sldId="323"/>
        </pc:sldMkLst>
      </pc:sldChg>
      <pc:sldChg chg="modNotes">
        <pc:chgData name="Maksim Prokopev" userId="S::maksim_prokopev@epam.com::6522ea89-20d7-47fc-b96c-87ad5f60d046" providerId="AD" clId="Web-{6FA4F6EB-C782-B1FD-CA60-BA866ED63DBF}" dt="2021-11-29T11:59:06.730" v="840"/>
        <pc:sldMkLst>
          <pc:docMk/>
          <pc:sldMk cId="4223269983" sldId="324"/>
        </pc:sldMkLst>
      </pc:sldChg>
      <pc:sldChg chg="modNotes">
        <pc:chgData name="Maksim Prokopev" userId="S::maksim_prokopev@epam.com::6522ea89-20d7-47fc-b96c-87ad5f60d046" providerId="AD" clId="Web-{6FA4F6EB-C782-B1FD-CA60-BA866ED63DBF}" dt="2021-11-29T12:07:50.269" v="844"/>
        <pc:sldMkLst>
          <pc:docMk/>
          <pc:sldMk cId="366388011" sldId="325"/>
        </pc:sldMkLst>
      </pc:sldChg>
    </pc:docChg>
  </pc:docChgLst>
  <pc:docChgLst>
    <pc:chgData name="Vladislav Zlepko" userId="S::vladislav_zlepko@epam.com::219df2f9-d709-4bae-b896-76e9ac1fbf50" providerId="AD" clId="Web-{FFA30A74-8C06-448F-873C-95A132329F96}"/>
    <pc:docChg chg="mod modSld">
      <pc:chgData name="Vladislav Zlepko" userId="S::vladislav_zlepko@epam.com::219df2f9-d709-4bae-b896-76e9ac1fbf50" providerId="AD" clId="Web-{FFA30A74-8C06-448F-873C-95A132329F96}" dt="2021-11-25T20:16:49.918" v="48"/>
      <pc:docMkLst>
        <pc:docMk/>
      </pc:docMkLst>
      <pc:sldChg chg="modCm modNotes">
        <pc:chgData name="Vladislav Zlepko" userId="S::vladislav_zlepko@epam.com::219df2f9-d709-4bae-b896-76e9ac1fbf50" providerId="AD" clId="Web-{FFA30A74-8C06-448F-873C-95A132329F96}" dt="2021-11-25T20:15:51.120" v="35"/>
        <pc:sldMkLst>
          <pc:docMk/>
          <pc:sldMk cId="4028403544" sldId="316"/>
        </pc:sldMkLst>
      </pc:sldChg>
      <pc:sldChg chg="modCm modNotes">
        <pc:chgData name="Vladislav Zlepko" userId="S::vladislav_zlepko@epam.com::219df2f9-d709-4bae-b896-76e9ac1fbf50" providerId="AD" clId="Web-{FFA30A74-8C06-448F-873C-95A132329F96}" dt="2021-11-25T20:16:49.918" v="48"/>
        <pc:sldMkLst>
          <pc:docMk/>
          <pc:sldMk cId="1503939899" sldId="328"/>
        </pc:sldMkLst>
      </pc:sldChg>
    </pc:docChg>
  </pc:docChgLst>
  <pc:docChgLst>
    <pc:chgData name="Maksim Prokopev" userId="S::maksim_prokopev@epam.com::6522ea89-20d7-47fc-b96c-87ad5f60d046" providerId="AD" clId="Web-{6A169459-CCA3-15C5-6E4E-263D3C1D721F}"/>
    <pc:docChg chg="modSld">
      <pc:chgData name="Maksim Prokopev" userId="S::maksim_prokopev@epam.com::6522ea89-20d7-47fc-b96c-87ad5f60d046" providerId="AD" clId="Web-{6A169459-CCA3-15C5-6E4E-263D3C1D721F}" dt="2021-11-29T12:50:35.095" v="1411"/>
      <pc:docMkLst>
        <pc:docMk/>
      </pc:docMkLst>
      <pc:sldChg chg="modNotes">
        <pc:chgData name="Maksim Prokopev" userId="S::maksim_prokopev@epam.com::6522ea89-20d7-47fc-b96c-87ad5f60d046" providerId="AD" clId="Web-{6A169459-CCA3-15C5-6E4E-263D3C1D721F}" dt="2021-11-29T12:33:43.873" v="807"/>
        <pc:sldMkLst>
          <pc:docMk/>
          <pc:sldMk cId="991240854" sldId="317"/>
        </pc:sldMkLst>
      </pc:sldChg>
      <pc:sldChg chg="modNotes">
        <pc:chgData name="Maksim Prokopev" userId="S::maksim_prokopev@epam.com::6522ea89-20d7-47fc-b96c-87ad5f60d046" providerId="AD" clId="Web-{6A169459-CCA3-15C5-6E4E-263D3C1D721F}" dt="2021-11-29T12:37:08.470" v="820"/>
        <pc:sldMkLst>
          <pc:docMk/>
          <pc:sldMk cId="3320214884" sldId="318"/>
        </pc:sldMkLst>
      </pc:sldChg>
      <pc:sldChg chg="modNotes">
        <pc:chgData name="Maksim Prokopev" userId="S::maksim_prokopev@epam.com::6522ea89-20d7-47fc-b96c-87ad5f60d046" providerId="AD" clId="Web-{6A169459-CCA3-15C5-6E4E-263D3C1D721F}" dt="2021-11-29T12:50:35.095" v="1411"/>
        <pc:sldMkLst>
          <pc:docMk/>
          <pc:sldMk cId="71677618" sldId="319"/>
        </pc:sldMkLst>
      </pc:sldChg>
      <pc:sldChg chg="modNotes">
        <pc:chgData name="Maksim Prokopev" userId="S::maksim_prokopev@epam.com::6522ea89-20d7-47fc-b96c-87ad5f60d046" providerId="AD" clId="Web-{6A169459-CCA3-15C5-6E4E-263D3C1D721F}" dt="2021-11-29T12:31:13.448" v="621"/>
        <pc:sldMkLst>
          <pc:docMk/>
          <pc:sldMk cId="1015669040" sldId="322"/>
        </pc:sldMkLst>
      </pc:sldChg>
      <pc:sldChg chg="modNotes">
        <pc:chgData name="Maksim Prokopev" userId="S::maksim_prokopev@epam.com::6522ea89-20d7-47fc-b96c-87ad5f60d046" providerId="AD" clId="Web-{6A169459-CCA3-15C5-6E4E-263D3C1D721F}" dt="2021-11-29T12:22:54.485" v="84"/>
        <pc:sldMkLst>
          <pc:docMk/>
          <pc:sldMk cId="4223269983" sldId="324"/>
        </pc:sldMkLst>
      </pc:sldChg>
      <pc:sldChg chg="modNotes">
        <pc:chgData name="Maksim Prokopev" userId="S::maksim_prokopev@epam.com::6522ea89-20d7-47fc-b96c-87ad5f60d046" providerId="AD" clId="Web-{6A169459-CCA3-15C5-6E4E-263D3C1D721F}" dt="2021-11-29T12:28:07.148" v="482"/>
        <pc:sldMkLst>
          <pc:docMk/>
          <pc:sldMk cId="366388011" sldId="325"/>
        </pc:sldMkLst>
      </pc:sldChg>
      <pc:sldChg chg="modNotes">
        <pc:chgData name="Maksim Prokopev" userId="S::maksim_prokopev@epam.com::6522ea89-20d7-47fc-b96c-87ad5f60d046" providerId="AD" clId="Web-{6A169459-CCA3-15C5-6E4E-263D3C1D721F}" dt="2021-11-29T12:29:06.305" v="534"/>
        <pc:sldMkLst>
          <pc:docMk/>
          <pc:sldMk cId="2004007710" sldId="329"/>
        </pc:sldMkLst>
      </pc:sldChg>
      <pc:sldChg chg="modNotes">
        <pc:chgData name="Maksim Prokopev" userId="S::maksim_prokopev@epam.com::6522ea89-20d7-47fc-b96c-87ad5f60d046" providerId="AD" clId="Web-{6A169459-CCA3-15C5-6E4E-263D3C1D721F}" dt="2021-11-29T12:30:00.431" v="570"/>
        <pc:sldMkLst>
          <pc:docMk/>
          <pc:sldMk cId="1667838007" sldId="333"/>
        </pc:sldMkLst>
      </pc:sldChg>
    </pc:docChg>
  </pc:docChgLst>
  <pc:docChgLst>
    <pc:chgData name="Artem Karpovich" userId="S::artem_karpovich@epam.com::f30898ce-da53-44bf-bd19-9f4fc0e8c516" providerId="AD" clId="Web-{11FEAA73-995A-D472-ADC3-B49CE02E7CA2}"/>
    <pc:docChg chg="modSld sldOrd">
      <pc:chgData name="Artem Karpovich" userId="S::artem_karpovich@epam.com::f30898ce-da53-44bf-bd19-9f4fc0e8c516" providerId="AD" clId="Web-{11FEAA73-995A-D472-ADC3-B49CE02E7CA2}" dt="2021-12-02T16:03:31.894" v="4" actId="20577"/>
      <pc:docMkLst>
        <pc:docMk/>
      </pc:docMkLst>
      <pc:sldChg chg="ord">
        <pc:chgData name="Artem Karpovich" userId="S::artem_karpovich@epam.com::f30898ce-da53-44bf-bd19-9f4fc0e8c516" providerId="AD" clId="Web-{11FEAA73-995A-D472-ADC3-B49CE02E7CA2}" dt="2021-12-02T14:31:00.914" v="2"/>
        <pc:sldMkLst>
          <pc:docMk/>
          <pc:sldMk cId="1015669040" sldId="322"/>
        </pc:sldMkLst>
      </pc:sldChg>
      <pc:sldChg chg="modSp">
        <pc:chgData name="Artem Karpovich" userId="S::artem_karpovich@epam.com::f30898ce-da53-44bf-bd19-9f4fc0e8c516" providerId="AD" clId="Web-{11FEAA73-995A-D472-ADC3-B49CE02E7CA2}" dt="2021-12-02T16:03:31.894" v="4" actId="20577"/>
        <pc:sldMkLst>
          <pc:docMk/>
          <pc:sldMk cId="2109535436" sldId="332"/>
        </pc:sldMkLst>
        <pc:spChg chg="mod">
          <ac:chgData name="Artem Karpovich" userId="S::artem_karpovich@epam.com::f30898ce-da53-44bf-bd19-9f4fc0e8c516" providerId="AD" clId="Web-{11FEAA73-995A-D472-ADC3-B49CE02E7CA2}" dt="2021-12-02T14:30:57.102" v="1" actId="20577"/>
          <ac:spMkLst>
            <pc:docMk/>
            <pc:sldMk cId="2109535436" sldId="332"/>
            <ac:spMk id="2" creationId="{F683E7C4-36E4-4B01-9EB9-1D08EBB99971}"/>
          </ac:spMkLst>
        </pc:spChg>
        <pc:spChg chg="mod">
          <ac:chgData name="Artem Karpovich" userId="S::artem_karpovich@epam.com::f30898ce-da53-44bf-bd19-9f4fc0e8c516" providerId="AD" clId="Web-{11FEAA73-995A-D472-ADC3-B49CE02E7CA2}" dt="2021-12-02T16:03:31.894" v="4" actId="20577"/>
          <ac:spMkLst>
            <pc:docMk/>
            <pc:sldMk cId="2109535436" sldId="332"/>
            <ac:spMk id="3" creationId="{DB4D22CB-52A2-47FC-863C-44FEDCA0BCAC}"/>
          </ac:spMkLst>
        </pc:spChg>
      </pc:sldChg>
    </pc:docChg>
  </pc:docChgLst>
  <pc:docChgLst>
    <pc:chgData name="Vladislav Zlepko" userId="S::vladislav_zlepko@epam.com::219df2f9-d709-4bae-b896-76e9ac1fbf50" providerId="AD" clId="Web-{1121BCBD-3163-45F2-B295-DFF98DE8C3BC}"/>
    <pc:docChg chg="modSld">
      <pc:chgData name="Vladislav Zlepko" userId="S::vladislav_zlepko@epam.com::219df2f9-d709-4bae-b896-76e9ac1fbf50" providerId="AD" clId="Web-{1121BCBD-3163-45F2-B295-DFF98DE8C3BC}" dt="2021-11-06T18:40:52.854" v="117" actId="20577"/>
      <pc:docMkLst>
        <pc:docMk/>
      </pc:docMkLst>
      <pc:sldChg chg="modSp">
        <pc:chgData name="Vladislav Zlepko" userId="S::vladislav_zlepko@epam.com::219df2f9-d709-4bae-b896-76e9ac1fbf50" providerId="AD" clId="Web-{1121BCBD-3163-45F2-B295-DFF98DE8C3BC}" dt="2021-11-06T18:33:52.376" v="6" actId="20577"/>
        <pc:sldMkLst>
          <pc:docMk/>
          <pc:sldMk cId="4066902490" sldId="315"/>
        </pc:sldMkLst>
        <pc:spChg chg="mod">
          <ac:chgData name="Vladislav Zlepko" userId="S::vladislav_zlepko@epam.com::219df2f9-d709-4bae-b896-76e9ac1fbf50" providerId="AD" clId="Web-{1121BCBD-3163-45F2-B295-DFF98DE8C3BC}" dt="2021-11-06T18:33:52.376" v="6" actId="20577"/>
          <ac:spMkLst>
            <pc:docMk/>
            <pc:sldMk cId="4066902490" sldId="315"/>
            <ac:spMk id="8" creationId="{C7113162-FCBA-4EAD-B5C6-1193FE8E3C07}"/>
          </ac:spMkLst>
        </pc:spChg>
      </pc:sldChg>
      <pc:sldChg chg="modSp">
        <pc:chgData name="Vladislav Zlepko" userId="S::vladislav_zlepko@epam.com::219df2f9-d709-4bae-b896-76e9ac1fbf50" providerId="AD" clId="Web-{1121BCBD-3163-45F2-B295-DFF98DE8C3BC}" dt="2021-11-06T18:34:30.800" v="24" actId="20577"/>
        <pc:sldMkLst>
          <pc:docMk/>
          <pc:sldMk cId="4223269983" sldId="324"/>
        </pc:sldMkLst>
        <pc:spChg chg="mod">
          <ac:chgData name="Vladislav Zlepko" userId="S::vladislav_zlepko@epam.com::219df2f9-d709-4bae-b896-76e9ac1fbf50" providerId="AD" clId="Web-{1121BCBD-3163-45F2-B295-DFF98DE8C3BC}" dt="2021-11-06T18:34:30.800" v="24" actId="20577"/>
          <ac:spMkLst>
            <pc:docMk/>
            <pc:sldMk cId="4223269983" sldId="324"/>
            <ac:spMk id="6" creationId="{EE6619C9-4097-41DC-B938-A74241639EE2}"/>
          </ac:spMkLst>
        </pc:spChg>
      </pc:sldChg>
      <pc:sldChg chg="modSp">
        <pc:chgData name="Vladislav Zlepko" userId="S::vladislav_zlepko@epam.com::219df2f9-d709-4bae-b896-76e9ac1fbf50" providerId="AD" clId="Web-{1121BCBD-3163-45F2-B295-DFF98DE8C3BC}" dt="2021-11-06T18:34:03.861" v="15" actId="20577"/>
        <pc:sldMkLst>
          <pc:docMk/>
          <pc:sldMk cId="3838500594" sldId="327"/>
        </pc:sldMkLst>
        <pc:spChg chg="mod">
          <ac:chgData name="Vladislav Zlepko" userId="S::vladislav_zlepko@epam.com::219df2f9-d709-4bae-b896-76e9ac1fbf50" providerId="AD" clId="Web-{1121BCBD-3163-45F2-B295-DFF98DE8C3BC}" dt="2021-11-06T18:33:58.032" v="10" actId="20577"/>
          <ac:spMkLst>
            <pc:docMk/>
            <pc:sldMk cId="3838500594" sldId="327"/>
            <ac:spMk id="6" creationId="{C1E39216-8871-494F-B4B8-E11315CB5696}"/>
          </ac:spMkLst>
        </pc:spChg>
        <pc:spChg chg="mod">
          <ac:chgData name="Vladislav Zlepko" userId="S::vladislav_zlepko@epam.com::219df2f9-d709-4bae-b896-76e9ac1fbf50" providerId="AD" clId="Web-{1121BCBD-3163-45F2-B295-DFF98DE8C3BC}" dt="2021-11-06T18:34:03.861" v="15" actId="20577"/>
          <ac:spMkLst>
            <pc:docMk/>
            <pc:sldMk cId="3838500594" sldId="327"/>
            <ac:spMk id="12" creationId="{D5E69CD4-A44D-483C-9245-593B319804D8}"/>
          </ac:spMkLst>
        </pc:spChg>
      </pc:sldChg>
      <pc:sldChg chg="modSp">
        <pc:chgData name="Vladislav Zlepko" userId="S::vladislav_zlepko@epam.com::219df2f9-d709-4bae-b896-76e9ac1fbf50" providerId="AD" clId="Web-{1121BCBD-3163-45F2-B295-DFF98DE8C3BC}" dt="2021-11-06T18:40:52.854" v="117" actId="20577"/>
        <pc:sldMkLst>
          <pc:docMk/>
          <pc:sldMk cId="2023934094" sldId="331"/>
        </pc:sldMkLst>
        <pc:spChg chg="mod">
          <ac:chgData name="Vladislav Zlepko" userId="S::vladislav_zlepko@epam.com::219df2f9-d709-4bae-b896-76e9ac1fbf50" providerId="AD" clId="Web-{1121BCBD-3163-45F2-B295-DFF98DE8C3BC}" dt="2021-11-06T18:40:52.854" v="117" actId="20577"/>
          <ac:spMkLst>
            <pc:docMk/>
            <pc:sldMk cId="2023934094" sldId="331"/>
            <ac:spMk id="7" creationId="{0335F6D7-6428-4B20-8E0E-6839FBBC9D56}"/>
          </ac:spMkLst>
        </pc:spChg>
      </pc:sldChg>
    </pc:docChg>
  </pc:docChgLst>
  <pc:docChgLst>
    <pc:chgData name="Vladislav Zlepko" userId="S::vladislav_zlepko@epam.com::219df2f9-d709-4bae-b896-76e9ac1fbf50" providerId="AD" clId="Web-{DD6D0ACB-76B3-47AD-8AD1-406C22A0A73D}"/>
    <pc:docChg chg="modSld">
      <pc:chgData name="Vladislav Zlepko" userId="S::vladislav_zlepko@epam.com::219df2f9-d709-4bae-b896-76e9ac1fbf50" providerId="AD" clId="Web-{DD6D0ACB-76B3-47AD-8AD1-406C22A0A73D}" dt="2021-09-06T11:54:25.388" v="78" actId="20577"/>
      <pc:docMkLst>
        <pc:docMk/>
      </pc:docMkLst>
      <pc:sldChg chg="modSp">
        <pc:chgData name="Vladislav Zlepko" userId="S::vladislav_zlepko@epam.com::219df2f9-d709-4bae-b896-76e9ac1fbf50" providerId="AD" clId="Web-{DD6D0ACB-76B3-47AD-8AD1-406C22A0A73D}" dt="2021-09-06T11:54:25.388" v="78" actId="20577"/>
        <pc:sldMkLst>
          <pc:docMk/>
          <pc:sldMk cId="2109535436" sldId="332"/>
        </pc:sldMkLst>
        <pc:spChg chg="mod">
          <ac:chgData name="Vladislav Zlepko" userId="S::vladislav_zlepko@epam.com::219df2f9-d709-4bae-b896-76e9ac1fbf50" providerId="AD" clId="Web-{DD6D0ACB-76B3-47AD-8AD1-406C22A0A73D}" dt="2021-09-06T11:54:25.388" v="78" actId="20577"/>
          <ac:spMkLst>
            <pc:docMk/>
            <pc:sldMk cId="2109535436" sldId="332"/>
            <ac:spMk id="3" creationId="{DB4D22CB-52A2-47FC-863C-44FEDCA0BCAC}"/>
          </ac:spMkLst>
        </pc:spChg>
      </pc:sldChg>
    </pc:docChg>
  </pc:docChgLst>
  <pc:docChgLst>
    <pc:chgData name="Maksim Prokopev" userId="S::maksim_prokopev@epam.com::6522ea89-20d7-47fc-b96c-87ad5f60d046" providerId="AD" clId="Web-{67221CDE-99CF-E0B8-8F64-4DEEA5C39934}"/>
    <pc:docChg chg="modSld">
      <pc:chgData name="Maksim Prokopev" userId="S::maksim_prokopev@epam.com::6522ea89-20d7-47fc-b96c-87ad5f60d046" providerId="AD" clId="Web-{67221CDE-99CF-E0B8-8F64-4DEEA5C39934}" dt="2021-11-29T13:53:39.425" v="463"/>
      <pc:docMkLst>
        <pc:docMk/>
      </pc:docMkLst>
      <pc:sldChg chg="modNotes">
        <pc:chgData name="Maksim Prokopev" userId="S::maksim_prokopev@epam.com::6522ea89-20d7-47fc-b96c-87ad5f60d046" providerId="AD" clId="Web-{67221CDE-99CF-E0B8-8F64-4DEEA5C39934}" dt="2021-11-29T13:47:27.609" v="95"/>
        <pc:sldMkLst>
          <pc:docMk/>
          <pc:sldMk cId="2927579994" sldId="320"/>
        </pc:sldMkLst>
      </pc:sldChg>
      <pc:sldChg chg="modNotes">
        <pc:chgData name="Maksim Prokopev" userId="S::maksim_prokopev@epam.com::6522ea89-20d7-47fc-b96c-87ad5f60d046" providerId="AD" clId="Web-{67221CDE-99CF-E0B8-8F64-4DEEA5C39934}" dt="2021-11-29T13:50:30.540" v="217"/>
        <pc:sldMkLst>
          <pc:docMk/>
          <pc:sldMk cId="2609536737" sldId="321"/>
        </pc:sldMkLst>
      </pc:sldChg>
      <pc:sldChg chg="modNotes">
        <pc:chgData name="Maksim Prokopev" userId="S::maksim_prokopev@epam.com::6522ea89-20d7-47fc-b96c-87ad5f60d046" providerId="AD" clId="Web-{67221CDE-99CF-E0B8-8F64-4DEEA5C39934}" dt="2021-11-29T13:53:39.425" v="463"/>
        <pc:sldMkLst>
          <pc:docMk/>
          <pc:sldMk cId="502322791" sldId="326"/>
        </pc:sldMkLst>
      </pc:sldChg>
    </pc:docChg>
  </pc:docChgLst>
</pc:chgInfo>
</file>

<file path=ppt/comments/modernComment_12F_864E0C9.xml><?xml version="1.0" encoding="utf-8"?>
<p188:cmLst xmlns:a="http://schemas.openxmlformats.org/drawingml/2006/main" xmlns:r="http://schemas.openxmlformats.org/officeDocument/2006/relationships" xmlns:p188="http://schemas.microsoft.com/office/powerpoint/2018/8/main">
  <p188:cm id="{4E56878B-38E7-4C7F-B895-A145C9642A97}" authorId="{E89251A1-6686-9451-3C34-FC75EB541788}" created="2021-11-29T14:56:14.239">
    <pc:sldMkLst xmlns:pc="http://schemas.microsoft.com/office/powerpoint/2013/main/command">
      <pc:docMk/>
      <pc:sldMk cId="140828873" sldId="303"/>
    </pc:sldMkLst>
    <p188:txBody>
      <a:bodyPr/>
      <a:lstStyle/>
      <a:p>
        <a:r>
          <a:rPr lang="en-US"/>
          <a:t>По нотам:
"но основные права завязаны на первичную группу."
Не завязаны, дополнительные группы тоже проверяются
"UID и GID уникальны в пределах системы, ноне синхранизируются между собой. " - вероятно имелось в виду "не синхронизируются между разными системами".</a:t>
        </a:r>
      </a:p>
    </p188:txBody>
  </p188:cm>
</p188:cmLst>
</file>

<file path=ppt/comments/modernComment_13C_F01C8F58.xml><?xml version="1.0" encoding="utf-8"?>
<p188:cmLst xmlns:a="http://schemas.openxmlformats.org/drawingml/2006/main" xmlns:r="http://schemas.openxmlformats.org/officeDocument/2006/relationships" xmlns:p188="http://schemas.microsoft.com/office/powerpoint/2018/8/main">
  <p188:cm id="{BBDE725F-3B60-4CEE-BF90-D5337DCA9841}" authorId="{34A81DCE-026A-AE5E-71DC-16D50BD94D78}" created="2021-11-16T09:56:38.917">
    <pc:sldMkLst xmlns:pc="http://schemas.microsoft.com/office/powerpoint/2013/main/command">
      <pc:docMk/>
      <pc:sldMk cId="4028403544" sldId="316"/>
    </pc:sldMkLst>
    <p188:replyLst>
      <p188:reply id="{4B050CB8-0B42-4052-BE9F-9F0E998E5DCF}" authorId="{18713BC3-128B-85AF-9038-1F270BC4DB7D}" created="2021-11-25T20:15:50.886">
        <p188:txBody>
          <a:bodyPr/>
          <a:lstStyle/>
          <a:p>
            <a:r>
              <a:rPr lang="ru-RU"/>
              <a:t>[@Kirill Pchelintsev] не хочется перегружать презентацию примерами. Предлагаю такие вещи вынести в живую демонстрацию. Добавил это в заметки</a:t>
            </a:r>
          </a:p>
        </p188:txBody>
      </p188:reply>
    </p188:replyLst>
    <p188:txBody>
      <a:bodyPr/>
      <a:lstStyle/>
      <a:p>
        <a:r>
          <a:rPr lang="en-US"/>
          <a:t>Можно показать кусок passwd до usermod и после, чтобы было понятнее.</a:t>
        </a:r>
      </a:p>
    </p188:txBody>
  </p188:cm>
</p188:cmLst>
</file>

<file path=ppt/comments/modernComment_143_8D3B67CD.xml><?xml version="1.0" encoding="utf-8"?>
<p188:cmLst xmlns:a="http://schemas.openxmlformats.org/drawingml/2006/main" xmlns:r="http://schemas.openxmlformats.org/officeDocument/2006/relationships" xmlns:p188="http://schemas.microsoft.com/office/powerpoint/2018/8/main">
  <p188:cm id="{D48C2B40-3AAD-4DAD-BDB7-EE8A9D9BBF6E}" authorId="{E89251A1-6686-9451-3C34-FC75EB541788}" created="2021-11-29T15:00:46.993">
    <pc:sldMkLst xmlns:pc="http://schemas.microsoft.com/office/powerpoint/2013/main/command">
      <pc:docMk/>
      <pc:sldMk cId="2369480653" sldId="323"/>
    </pc:sldMkLst>
    <p188:txBody>
      <a:bodyPr/>
      <a:lstStyle/>
      <a:p>
        <a:r>
          <a:rPr lang="en-US"/>
          <a:t>"отключен пароль для того чтобы под этим пользователем нельзя было напрямую зайти в систему. ​" --&gt; "пароль рута отключен, что не даёт напрямую зайти в систему под ним"</a:t>
        </a:r>
      </a:p>
    </p188:txBody>
  </p188:cm>
</p188:cmLst>
</file>

<file path=ppt/comments/modernComment_145_15D6A32B.xml><?xml version="1.0" encoding="utf-8"?>
<p188:cmLst xmlns:a="http://schemas.openxmlformats.org/drawingml/2006/main" xmlns:r="http://schemas.openxmlformats.org/officeDocument/2006/relationships" xmlns:p188="http://schemas.microsoft.com/office/powerpoint/2018/8/main">
  <p188:cm id="{F25014D1-79A1-4C68-B884-AE9A2F4AA993}" authorId="{E89251A1-6686-9451-3C34-FC75EB541788}" created="2021-11-29T15:02:05.275">
    <pc:sldMkLst xmlns:pc="http://schemas.microsoft.com/office/powerpoint/2013/main/command">
      <pc:docMk/>
      <pc:sldMk cId="366388011" sldId="325"/>
    </pc:sldMkLst>
    <p188:txBody>
      <a:bodyPr/>
      <a:lstStyle/>
      <a:p>
        <a:r>
          <a:rPr lang="en-US"/>
          <a:t>Судо так же позволяет логировать выполняемые им команды в целях аудита.</a:t>
        </a:r>
      </a:p>
    </p188:txBody>
  </p188:cm>
</p188:cmLst>
</file>

<file path=ppt/comments/modernComment_147_E4CADEF2.xml><?xml version="1.0" encoding="utf-8"?>
<p188:cmLst xmlns:a="http://schemas.openxmlformats.org/drawingml/2006/main" xmlns:r="http://schemas.openxmlformats.org/officeDocument/2006/relationships" xmlns:p188="http://schemas.microsoft.com/office/powerpoint/2018/8/main">
  <p188:cm id="{9F8FA920-8468-420B-9727-33601384A741}" authorId="{E89251A1-6686-9451-3C34-FC75EB541788}" created="2021-11-29T14:59:10.241">
    <pc:sldMkLst xmlns:pc="http://schemas.microsoft.com/office/powerpoint/2013/main/command">
      <pc:docMk/>
      <pc:sldMk cId="3838500594" sldId="327"/>
    </pc:sldMkLst>
    <p188:txBody>
      <a:bodyPr/>
      <a:lstStyle/>
      <a:p>
        <a:r>
          <a:rPr lang="en-US"/>
          <a:t>"последнего входя в систему текущим пользователем" --&gt; "список событий логина в систему"</a:t>
        </a:r>
      </a:p>
    </p188:txBody>
  </p188:cm>
</p188:cmLst>
</file>

<file path=ppt/comments/modernComment_148_59A44D3B.xml><?xml version="1.0" encoding="utf-8"?>
<p188:cmLst xmlns:a="http://schemas.openxmlformats.org/drawingml/2006/main" xmlns:r="http://schemas.openxmlformats.org/officeDocument/2006/relationships" xmlns:p188="http://schemas.microsoft.com/office/powerpoint/2018/8/main">
  <p188:cm id="{62AB4B9C-B8BB-4786-BF46-5EFBC4415A08}" authorId="{34A81DCE-026A-AE5E-71DC-16D50BD94D78}" created="2021-11-16T09:57:46.046">
    <pc:sldMkLst xmlns:pc="http://schemas.microsoft.com/office/powerpoint/2013/main/command">
      <pc:docMk/>
      <pc:sldMk cId="1503939899" sldId="328"/>
    </pc:sldMkLst>
    <p188:replyLst>
      <p188:reply id="{707A01A1-705D-428E-894A-5389968442F0}" authorId="{18713BC3-128B-85AF-9038-1F270BC4DB7D}" created="2021-11-25T20:16:49.653">
        <p188:txBody>
          <a:bodyPr/>
          <a:lstStyle/>
          <a:p>
            <a:r>
              <a:rPr lang="ru-RU"/>
              <a:t>Добавил комментарий для живой демонстрации</a:t>
            </a:r>
          </a:p>
        </p188:txBody>
      </p188:reply>
    </p188:replyLst>
    <p188:txBody>
      <a:bodyPr/>
      <a:lstStyle/>
      <a:p>
        <a:r>
          <a:rPr lang="en-US"/>
          <a:t>Тоже можно бы показать кусок из groups до и после groupmod.</a:t>
        </a:r>
      </a:p>
    </p188:txBody>
  </p188:cm>
</p188: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FDC14FC-A894-4869-A797-1EC82735D106}" type="datetimeFigureOut">
              <a:rPr lang="en-US" smtClean="0"/>
              <a:t>12/2/2021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CD33E97-F2BE-44DB-A57D-0C85E2CBF508}" type="slidenum">
              <a:rPr lang="en-US" smtClean="0"/>
              <a:t>‹#›</a:t>
            </a:fld>
            <a:endParaRPr lang="en-US"/>
          </a:p>
        </p:txBody>
      </p:sp>
    </p:spTree>
    <p:extLst>
      <p:ext uri="{BB962C8B-B14F-4D97-AF65-F5344CB8AC3E}">
        <p14:creationId xmlns:p14="http://schemas.microsoft.com/office/powerpoint/2010/main" val="29677781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F99C05-63F9-4248-8E20-3ACD9DF9DE7F}" type="datetimeFigureOut">
              <a:rPr lang="en-US" smtClean="0"/>
              <a:t>12/2/2021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74FABB-6DBE-47C4-B626-20167906F475}" type="slidenum">
              <a:rPr lang="en-US" smtClean="0"/>
              <a:t>‹#›</a:t>
            </a:fld>
            <a:endParaRPr lang="en-US"/>
          </a:p>
        </p:txBody>
      </p:sp>
    </p:spTree>
    <p:extLst>
      <p:ext uri="{BB962C8B-B14F-4D97-AF65-F5344CB8AC3E}">
        <p14:creationId xmlns:p14="http://schemas.microsoft.com/office/powerpoint/2010/main" val="4274864021"/>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874FABB-6DBE-47C4-B626-20167906F475}" type="slidenum">
              <a:rPr lang="en-US" smtClean="0"/>
              <a:t>1</a:t>
            </a:fld>
            <a:endParaRPr lang="en-US"/>
          </a:p>
        </p:txBody>
      </p:sp>
    </p:spTree>
    <p:extLst>
      <p:ext uri="{BB962C8B-B14F-4D97-AF65-F5344CB8AC3E}">
        <p14:creationId xmlns:p14="http://schemas.microsoft.com/office/powerpoint/2010/main" val="9183306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err="1">
                <a:cs typeface="Calibri"/>
              </a:rPr>
              <a:t>Интерактивная</a:t>
            </a:r>
            <a:r>
              <a:rPr lang="en-US">
                <a:cs typeface="Calibri"/>
              </a:rPr>
              <a:t> </a:t>
            </a:r>
            <a:r>
              <a:rPr lang="en-US" err="1">
                <a:cs typeface="Calibri"/>
              </a:rPr>
              <a:t>версия</a:t>
            </a:r>
            <a:r>
              <a:rPr lang="en-US">
                <a:cs typeface="Calibri"/>
              </a:rPr>
              <a:t> </a:t>
            </a:r>
            <a:r>
              <a:rPr lang="en-US" err="1">
                <a:cs typeface="Calibri"/>
              </a:rPr>
              <a:t>useradd</a:t>
            </a:r>
            <a:r>
              <a:rPr lang="en-US">
                <a:cs typeface="Calibri"/>
              </a:rPr>
              <a:t> </a:t>
            </a:r>
            <a:endParaRPr lang="en-US" b="1"/>
          </a:p>
          <a:p>
            <a:r>
              <a:rPr lang="en-US">
                <a:cs typeface="Calibri"/>
              </a:rPr>
              <a:t> </a:t>
            </a:r>
            <a:r>
              <a:rPr lang="en-US" err="1">
                <a:cs typeface="Calibri"/>
              </a:rPr>
              <a:t>Команда</a:t>
            </a:r>
            <a:r>
              <a:rPr lang="en-US">
                <a:cs typeface="Calibri"/>
              </a:rPr>
              <a:t> </a:t>
            </a:r>
            <a:r>
              <a:rPr lang="en-US" err="1">
                <a:cs typeface="Calibri"/>
              </a:rPr>
              <a:t>запрашивает</a:t>
            </a:r>
            <a:r>
              <a:rPr lang="en-US">
                <a:cs typeface="Calibri"/>
              </a:rPr>
              <a:t> </a:t>
            </a:r>
            <a:r>
              <a:rPr lang="en-US" err="1">
                <a:cs typeface="Calibri"/>
              </a:rPr>
              <a:t>параметры</a:t>
            </a:r>
            <a:r>
              <a:rPr lang="en-US">
                <a:cs typeface="Calibri"/>
              </a:rPr>
              <a:t> </a:t>
            </a:r>
            <a:r>
              <a:rPr lang="en-US" err="1">
                <a:cs typeface="Calibri"/>
              </a:rPr>
              <a:t>которые</a:t>
            </a:r>
            <a:r>
              <a:rPr lang="en-US">
                <a:cs typeface="Calibri"/>
              </a:rPr>
              <a:t> </a:t>
            </a:r>
            <a:r>
              <a:rPr lang="en-US" err="1">
                <a:cs typeface="Calibri"/>
              </a:rPr>
              <a:t>мы</a:t>
            </a:r>
            <a:r>
              <a:rPr lang="en-US">
                <a:cs typeface="Calibri"/>
              </a:rPr>
              <a:t> </a:t>
            </a:r>
            <a:r>
              <a:rPr lang="en-US" err="1">
                <a:cs typeface="Calibri"/>
              </a:rPr>
              <a:t>вводили</a:t>
            </a:r>
            <a:r>
              <a:rPr lang="en-US">
                <a:cs typeface="Calibri"/>
              </a:rPr>
              <a:t> </a:t>
            </a:r>
            <a:r>
              <a:rPr lang="en-US" err="1">
                <a:cs typeface="Calibri"/>
              </a:rPr>
              <a:t>на</a:t>
            </a:r>
            <a:r>
              <a:rPr lang="en-US">
                <a:cs typeface="Calibri"/>
              </a:rPr>
              <a:t> </a:t>
            </a:r>
            <a:r>
              <a:rPr lang="en-US" err="1">
                <a:cs typeface="Calibri"/>
              </a:rPr>
              <a:t>предыдущих</a:t>
            </a:r>
            <a:r>
              <a:rPr lang="en-US">
                <a:cs typeface="Calibri"/>
              </a:rPr>
              <a:t> </a:t>
            </a:r>
            <a:r>
              <a:rPr lang="en-US" err="1">
                <a:cs typeface="Calibri"/>
              </a:rPr>
              <a:t>слайдах</a:t>
            </a:r>
          </a:p>
          <a:p>
            <a:endParaRPr lang="en-US" b="1"/>
          </a:p>
          <a:p>
            <a:r>
              <a:rPr lang="en-US" b="1" err="1"/>
              <a:t>Adduser</a:t>
            </a:r>
            <a:r>
              <a:rPr lang="en-US" b="1"/>
              <a:t> </a:t>
            </a:r>
            <a:r>
              <a:rPr lang="en-US"/>
              <a:t>is a wrapper for </a:t>
            </a:r>
            <a:r>
              <a:rPr lang="en-US" b="1" err="1"/>
              <a:t>useradd</a:t>
            </a:r>
            <a:endParaRPr lang="en-US">
              <a:cs typeface="Calibri"/>
            </a:endParaRPr>
          </a:p>
          <a:p>
            <a:endParaRPr lang="en-US">
              <a:cs typeface="Calibri"/>
            </a:endParaRPr>
          </a:p>
        </p:txBody>
      </p:sp>
      <p:sp>
        <p:nvSpPr>
          <p:cNvPr id="4" name="Номер слайда 3"/>
          <p:cNvSpPr>
            <a:spLocks noGrp="1"/>
          </p:cNvSpPr>
          <p:nvPr>
            <p:ph type="sldNum" sz="quarter" idx="5"/>
          </p:nvPr>
        </p:nvSpPr>
        <p:spPr/>
        <p:txBody>
          <a:bodyPr/>
          <a:lstStyle/>
          <a:p>
            <a:fld id="{A874FABB-6DBE-47C4-B626-20167906F475}" type="slidenum">
              <a:rPr lang="en-US" smtClean="0"/>
              <a:t>10</a:t>
            </a:fld>
            <a:endParaRPr lang="en-US"/>
          </a:p>
        </p:txBody>
      </p:sp>
    </p:spTree>
    <p:extLst>
      <p:ext uri="{BB962C8B-B14F-4D97-AF65-F5344CB8AC3E}">
        <p14:creationId xmlns:p14="http://schemas.microsoft.com/office/powerpoint/2010/main" val="23167720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err="1">
                <a:cs typeface="Calibri"/>
              </a:rPr>
              <a:t>Для</a:t>
            </a:r>
            <a:r>
              <a:rPr lang="en-US">
                <a:cs typeface="Calibri"/>
              </a:rPr>
              <a:t> </a:t>
            </a:r>
            <a:r>
              <a:rPr lang="en-US" err="1">
                <a:cs typeface="Calibri"/>
              </a:rPr>
              <a:t>живой</a:t>
            </a:r>
            <a:r>
              <a:rPr lang="en-US">
                <a:cs typeface="Calibri"/>
              </a:rPr>
              <a:t> </a:t>
            </a:r>
            <a:r>
              <a:rPr lang="en-US" err="1">
                <a:cs typeface="Calibri"/>
              </a:rPr>
              <a:t>демострации</a:t>
            </a:r>
            <a:r>
              <a:rPr lang="en-US">
                <a:cs typeface="Calibri"/>
              </a:rPr>
              <a:t> </a:t>
            </a:r>
            <a:r>
              <a:rPr lang="en-US" err="1"/>
              <a:t>можно</a:t>
            </a:r>
            <a:r>
              <a:rPr lang="en-US"/>
              <a:t> </a:t>
            </a:r>
            <a:r>
              <a:rPr lang="en-US" err="1"/>
              <a:t>показать</a:t>
            </a:r>
            <a:r>
              <a:rPr lang="en-US"/>
              <a:t> </a:t>
            </a:r>
            <a:r>
              <a:rPr lang="en-US" err="1"/>
              <a:t>кусок</a:t>
            </a:r>
            <a:r>
              <a:rPr lang="en-US"/>
              <a:t> </a:t>
            </a:r>
            <a:r>
              <a:rPr lang="en-US" err="1"/>
              <a:t>из</a:t>
            </a:r>
            <a:r>
              <a:rPr lang="en-US"/>
              <a:t> groups </a:t>
            </a:r>
            <a:r>
              <a:rPr lang="en-US" err="1"/>
              <a:t>до</a:t>
            </a:r>
            <a:r>
              <a:rPr lang="en-US"/>
              <a:t> и </a:t>
            </a:r>
            <a:r>
              <a:rPr lang="en-US" err="1"/>
              <a:t>после</a:t>
            </a:r>
            <a:r>
              <a:rPr lang="en-US"/>
              <a:t> </a:t>
            </a:r>
            <a:r>
              <a:rPr lang="en-US" err="1"/>
              <a:t>groupmod</a:t>
            </a:r>
            <a:r>
              <a:rPr lang="en-US"/>
              <a:t>.</a:t>
            </a:r>
          </a:p>
          <a:p>
            <a:r>
              <a:rPr lang="en-US" b="1" err="1"/>
              <a:t>groupadd</a:t>
            </a:r>
            <a:r>
              <a:rPr lang="en-US" b="1"/>
              <a:t> </a:t>
            </a:r>
            <a:endParaRPr lang="ru-RU" b="1">
              <a:cs typeface="Calibri"/>
            </a:endParaRPr>
          </a:p>
          <a:p>
            <a:r>
              <a:rPr lang="en-US"/>
              <a:t>  -g, --gid </a:t>
            </a:r>
            <a:r>
              <a:rPr lang="en-US" err="1"/>
              <a:t>GID</a:t>
            </a:r>
            <a:r>
              <a:rPr lang="en-US"/>
              <a:t>                 use GID for the new group</a:t>
            </a:r>
            <a:endParaRPr lang="ru-RU">
              <a:cs typeface="Calibri"/>
            </a:endParaRPr>
          </a:p>
          <a:p>
            <a:r>
              <a:rPr lang="en-US"/>
              <a:t>  -o, --non-unique              allow to create groups with duplicate (non-unique) GID</a:t>
            </a:r>
            <a:endParaRPr lang="ru-RU"/>
          </a:p>
          <a:p>
            <a:endParaRPr lang="en-US">
              <a:cs typeface="Calibri"/>
            </a:endParaRPr>
          </a:p>
          <a:p>
            <a:r>
              <a:rPr lang="en-US" b="1" err="1"/>
              <a:t>groupmod</a:t>
            </a:r>
            <a:r>
              <a:rPr lang="en-US"/>
              <a:t> </a:t>
            </a:r>
            <a:endParaRPr lang="en-US">
              <a:cs typeface="Calibri"/>
            </a:endParaRPr>
          </a:p>
          <a:p>
            <a:r>
              <a:rPr lang="en-US"/>
              <a:t>  -g, --gid </a:t>
            </a:r>
            <a:r>
              <a:rPr lang="en-US" err="1"/>
              <a:t>GID</a:t>
            </a:r>
            <a:r>
              <a:rPr lang="en-US"/>
              <a:t>                 change the group ID to GID</a:t>
            </a:r>
            <a:endParaRPr lang="en-US">
              <a:cs typeface="Calibri"/>
            </a:endParaRPr>
          </a:p>
          <a:p>
            <a:r>
              <a:rPr lang="en-US"/>
              <a:t>  -n, --new-name NEW_GROUP      change the name to NEW_GROUP</a:t>
            </a:r>
            <a:endParaRPr lang="en-US">
              <a:cs typeface="Calibri"/>
            </a:endParaRPr>
          </a:p>
          <a:p>
            <a:r>
              <a:rPr lang="en-US"/>
              <a:t>  -o, --non-unique              allow to use a duplicate (non-unique) GID</a:t>
            </a:r>
            <a:endParaRPr lang="en-US">
              <a:cs typeface="Calibri"/>
            </a:endParaRPr>
          </a:p>
          <a:p>
            <a:r>
              <a:rPr lang="en-US"/>
              <a:t>  -p, --password </a:t>
            </a:r>
            <a:r>
              <a:rPr lang="en-US" err="1"/>
              <a:t>PASSWORD</a:t>
            </a:r>
            <a:r>
              <a:rPr lang="en-US"/>
              <a:t>       change the password to this (encrypted)</a:t>
            </a:r>
            <a:endParaRPr lang="en-US">
              <a:cs typeface="Calibri"/>
            </a:endParaRPr>
          </a:p>
          <a:p>
            <a:r>
              <a:rPr lang="en-US"/>
              <a:t>                                PASSWORD</a:t>
            </a:r>
            <a:endParaRPr lang="en-US">
              <a:cs typeface="Calibri"/>
            </a:endParaRPr>
          </a:p>
          <a:p>
            <a:endParaRPr lang="en-US">
              <a:cs typeface="Calibri"/>
            </a:endParaRPr>
          </a:p>
          <a:p>
            <a:endParaRPr lang="en-US">
              <a:cs typeface="Calibri"/>
            </a:endParaRPr>
          </a:p>
        </p:txBody>
      </p:sp>
      <p:sp>
        <p:nvSpPr>
          <p:cNvPr id="4" name="Номер слайда 3"/>
          <p:cNvSpPr>
            <a:spLocks noGrp="1"/>
          </p:cNvSpPr>
          <p:nvPr>
            <p:ph type="sldNum" sz="quarter" idx="5"/>
          </p:nvPr>
        </p:nvSpPr>
        <p:spPr/>
        <p:txBody>
          <a:bodyPr/>
          <a:lstStyle/>
          <a:p>
            <a:fld id="{A874FABB-6DBE-47C4-B626-20167906F475}" type="slidenum">
              <a:rPr lang="en-US" smtClean="0"/>
              <a:t>11</a:t>
            </a:fld>
            <a:endParaRPr lang="en-US"/>
          </a:p>
        </p:txBody>
      </p:sp>
    </p:spTree>
    <p:extLst>
      <p:ext uri="{BB962C8B-B14F-4D97-AF65-F5344CB8AC3E}">
        <p14:creationId xmlns:p14="http://schemas.microsoft.com/office/powerpoint/2010/main" val="35436773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b="1" err="1"/>
              <a:t>addgroup</a:t>
            </a:r>
            <a:r>
              <a:rPr lang="en-US" b="1"/>
              <a:t> </a:t>
            </a:r>
            <a:r>
              <a:rPr lang="en-US"/>
              <a:t>-h</a:t>
            </a:r>
            <a:endParaRPr lang="ru-RU"/>
          </a:p>
          <a:p>
            <a:r>
              <a:rPr lang="en-US" err="1"/>
              <a:t>adduser</a:t>
            </a:r>
            <a:r>
              <a:rPr lang="en-US"/>
              <a:t> [--home DIR] [--shell SHELL] [--no-create-home] [--</a:t>
            </a:r>
            <a:r>
              <a:rPr lang="en-US" err="1"/>
              <a:t>uid</a:t>
            </a:r>
            <a:r>
              <a:rPr lang="en-US"/>
              <a:t> ID]</a:t>
            </a:r>
            <a:endParaRPr lang="en-US">
              <a:cs typeface="Calibri"/>
            </a:endParaRPr>
          </a:p>
          <a:p>
            <a:r>
              <a:rPr lang="en-US"/>
              <a:t>[--</a:t>
            </a:r>
            <a:r>
              <a:rPr lang="en-US" err="1"/>
              <a:t>firstuid</a:t>
            </a:r>
            <a:r>
              <a:rPr lang="en-US"/>
              <a:t> ID] [--</a:t>
            </a:r>
            <a:r>
              <a:rPr lang="en-US" err="1"/>
              <a:t>lastuid</a:t>
            </a:r>
            <a:r>
              <a:rPr lang="en-US"/>
              <a:t> ID] [--</a:t>
            </a:r>
            <a:r>
              <a:rPr lang="en-US" err="1"/>
              <a:t>gecos</a:t>
            </a:r>
            <a:r>
              <a:rPr lang="en-US"/>
              <a:t> GECOS] [--ingroup GROUP | --gid ID]</a:t>
            </a:r>
            <a:endParaRPr lang="en-US">
              <a:cs typeface="Calibri"/>
            </a:endParaRPr>
          </a:p>
          <a:p>
            <a:r>
              <a:rPr lang="en-US"/>
              <a:t>[--disabled-password] [--disabled-login] [--</a:t>
            </a:r>
            <a:r>
              <a:rPr lang="en-US" err="1"/>
              <a:t>add_extra_groups</a:t>
            </a:r>
            <a:r>
              <a:rPr lang="en-US"/>
              <a:t>]</a:t>
            </a:r>
            <a:endParaRPr lang="en-US">
              <a:cs typeface="Calibri"/>
            </a:endParaRPr>
          </a:p>
          <a:p>
            <a:r>
              <a:rPr lang="en-US"/>
              <a:t>[--encrypt-home] USER</a:t>
            </a:r>
            <a:endParaRPr lang="en-US">
              <a:cs typeface="Calibri"/>
            </a:endParaRPr>
          </a:p>
          <a:p>
            <a:r>
              <a:rPr lang="en-US"/>
              <a:t>   Add a normal user</a:t>
            </a:r>
            <a:endParaRPr lang="en-US">
              <a:cs typeface="Calibri"/>
            </a:endParaRPr>
          </a:p>
          <a:p>
            <a:r>
              <a:rPr lang="en-US"/>
              <a:t> </a:t>
            </a:r>
            <a:endParaRPr lang="en-US">
              <a:cs typeface="Calibri"/>
            </a:endParaRPr>
          </a:p>
          <a:p>
            <a:r>
              <a:rPr lang="en-US" err="1"/>
              <a:t>adduser</a:t>
            </a:r>
            <a:r>
              <a:rPr lang="en-US"/>
              <a:t> --system [--home DIR] [--shell SHELL] [--no-create-home] [--</a:t>
            </a:r>
            <a:r>
              <a:rPr lang="en-US" err="1"/>
              <a:t>uid</a:t>
            </a:r>
            <a:r>
              <a:rPr lang="en-US"/>
              <a:t> ID]</a:t>
            </a:r>
            <a:endParaRPr lang="en-US">
              <a:cs typeface="Calibri"/>
            </a:endParaRPr>
          </a:p>
          <a:p>
            <a:r>
              <a:rPr lang="en-US"/>
              <a:t>[--</a:t>
            </a:r>
            <a:r>
              <a:rPr lang="en-US" err="1"/>
              <a:t>gecos</a:t>
            </a:r>
            <a:r>
              <a:rPr lang="en-US"/>
              <a:t> GECOS] [--group | --ingroup GROUP | --gid ID] [--disabled-password]</a:t>
            </a:r>
            <a:endParaRPr lang="en-US">
              <a:cs typeface="Calibri"/>
            </a:endParaRPr>
          </a:p>
          <a:p>
            <a:r>
              <a:rPr lang="en-US"/>
              <a:t>[--disabled-login] [--</a:t>
            </a:r>
            <a:r>
              <a:rPr lang="en-US" err="1"/>
              <a:t>add_extra_groups</a:t>
            </a:r>
            <a:r>
              <a:rPr lang="en-US"/>
              <a:t>] USER</a:t>
            </a:r>
            <a:endParaRPr lang="en-US">
              <a:cs typeface="Calibri"/>
            </a:endParaRPr>
          </a:p>
          <a:p>
            <a:r>
              <a:rPr lang="en-US"/>
              <a:t>   Add a system user</a:t>
            </a:r>
            <a:endParaRPr lang="en-US">
              <a:cs typeface="Calibri"/>
            </a:endParaRPr>
          </a:p>
          <a:p>
            <a:r>
              <a:rPr lang="en-US"/>
              <a:t> </a:t>
            </a:r>
            <a:endParaRPr lang="en-US">
              <a:cs typeface="Calibri"/>
            </a:endParaRPr>
          </a:p>
          <a:p>
            <a:r>
              <a:rPr lang="en-US" err="1"/>
              <a:t>adduser</a:t>
            </a:r>
            <a:r>
              <a:rPr lang="en-US"/>
              <a:t> --group [--gid ID] GROUP</a:t>
            </a:r>
            <a:endParaRPr lang="en-US">
              <a:cs typeface="Calibri"/>
            </a:endParaRPr>
          </a:p>
          <a:p>
            <a:r>
              <a:rPr lang="en-US" err="1"/>
              <a:t>addgroup</a:t>
            </a:r>
            <a:r>
              <a:rPr lang="en-US"/>
              <a:t> [--gid ID] GROUP</a:t>
            </a:r>
            <a:endParaRPr lang="en-US">
              <a:cs typeface="Calibri"/>
            </a:endParaRPr>
          </a:p>
          <a:p>
            <a:r>
              <a:rPr lang="en-US"/>
              <a:t>   Add a user group</a:t>
            </a:r>
            <a:endParaRPr lang="en-US">
              <a:cs typeface="Calibri"/>
            </a:endParaRPr>
          </a:p>
          <a:p>
            <a:r>
              <a:rPr lang="en-US"/>
              <a:t> </a:t>
            </a:r>
            <a:endParaRPr lang="en-US">
              <a:cs typeface="Calibri"/>
            </a:endParaRPr>
          </a:p>
          <a:p>
            <a:r>
              <a:rPr lang="en-US" err="1"/>
              <a:t>addgroup</a:t>
            </a:r>
            <a:r>
              <a:rPr lang="en-US"/>
              <a:t> --system [--gid ID] GROUP</a:t>
            </a:r>
            <a:endParaRPr lang="en-US">
              <a:cs typeface="Calibri"/>
            </a:endParaRPr>
          </a:p>
          <a:p>
            <a:r>
              <a:rPr lang="en-US"/>
              <a:t>   Add a system group</a:t>
            </a:r>
            <a:endParaRPr lang="en-US">
              <a:cs typeface="Calibri"/>
            </a:endParaRPr>
          </a:p>
          <a:p>
            <a:r>
              <a:rPr lang="en-US"/>
              <a:t> </a:t>
            </a:r>
            <a:endParaRPr lang="en-US">
              <a:cs typeface="Calibri"/>
            </a:endParaRPr>
          </a:p>
          <a:p>
            <a:r>
              <a:rPr lang="en-US" err="1"/>
              <a:t>adduser</a:t>
            </a:r>
            <a:r>
              <a:rPr lang="en-US"/>
              <a:t> USER GROUP</a:t>
            </a:r>
            <a:endParaRPr lang="en-US">
              <a:cs typeface="Calibri"/>
            </a:endParaRPr>
          </a:p>
          <a:p>
            <a:r>
              <a:rPr lang="en-US"/>
              <a:t>   Add an existing user to an existing group</a:t>
            </a:r>
            <a:endParaRPr lang="en-US">
              <a:cs typeface="Calibri"/>
            </a:endParaRPr>
          </a:p>
          <a:p>
            <a:r>
              <a:rPr lang="en-US"/>
              <a:t> </a:t>
            </a:r>
            <a:endParaRPr lang="en-US">
              <a:cs typeface="Calibri"/>
            </a:endParaRPr>
          </a:p>
          <a:p>
            <a:r>
              <a:rPr lang="en-US" b="1" err="1"/>
              <a:t>groupdel</a:t>
            </a:r>
            <a:r>
              <a:rPr lang="en-US" b="1"/>
              <a:t> </a:t>
            </a:r>
            <a:r>
              <a:rPr lang="en-US"/>
              <a:t>-h</a:t>
            </a:r>
            <a:endParaRPr lang="en-US">
              <a:cs typeface="Calibri"/>
            </a:endParaRPr>
          </a:p>
          <a:p>
            <a:r>
              <a:rPr lang="en-US"/>
              <a:t>general options:</a:t>
            </a:r>
            <a:endParaRPr lang="en-US">
              <a:cs typeface="Calibri"/>
            </a:endParaRPr>
          </a:p>
          <a:p>
            <a:r>
              <a:rPr lang="en-US"/>
              <a:t>  --quiet | -q      don't give process information to </a:t>
            </a:r>
            <a:r>
              <a:rPr lang="en-US" err="1"/>
              <a:t>stdout</a:t>
            </a:r>
            <a:endParaRPr lang="en-US" err="1">
              <a:cs typeface="Calibri"/>
            </a:endParaRPr>
          </a:p>
          <a:p>
            <a:r>
              <a:rPr lang="en-US"/>
              <a:t>  --force-</a:t>
            </a:r>
            <a:r>
              <a:rPr lang="en-US" err="1"/>
              <a:t>badname</a:t>
            </a:r>
            <a:r>
              <a:rPr lang="en-US"/>
              <a:t>   allow usernames which do not match the</a:t>
            </a:r>
            <a:endParaRPr lang="en-US">
              <a:cs typeface="Calibri"/>
            </a:endParaRPr>
          </a:p>
          <a:p>
            <a:r>
              <a:rPr lang="en-US"/>
              <a:t>                    NAME_REGEX[_SYSTEM] configuration variable</a:t>
            </a:r>
            <a:endParaRPr lang="en-US">
              <a:cs typeface="Calibri"/>
            </a:endParaRPr>
          </a:p>
          <a:p>
            <a:r>
              <a:rPr lang="en-US"/>
              <a:t>  --</a:t>
            </a:r>
            <a:r>
              <a:rPr lang="en-US" err="1"/>
              <a:t>extrausers</a:t>
            </a:r>
            <a:r>
              <a:rPr lang="en-US"/>
              <a:t>      uses extra users as the database</a:t>
            </a:r>
            <a:endParaRPr lang="en-US">
              <a:cs typeface="Calibri"/>
            </a:endParaRPr>
          </a:p>
          <a:p>
            <a:r>
              <a:rPr lang="en-US"/>
              <a:t>  --help | -h       usage message</a:t>
            </a:r>
            <a:endParaRPr lang="en-US">
              <a:cs typeface="Calibri"/>
            </a:endParaRPr>
          </a:p>
          <a:p>
            <a:r>
              <a:rPr lang="en-US"/>
              <a:t>  --version | -v    version number and copyright</a:t>
            </a:r>
            <a:endParaRPr lang="en-US">
              <a:cs typeface="Calibri"/>
            </a:endParaRPr>
          </a:p>
          <a:p>
            <a:r>
              <a:rPr lang="en-US"/>
              <a:t>  --conf | -c FILE  use FILE as configuration file</a:t>
            </a:r>
          </a:p>
          <a:p>
            <a:endParaRPr lang="en-US">
              <a:cs typeface="Calibri"/>
            </a:endParaRPr>
          </a:p>
          <a:p>
            <a:r>
              <a:rPr lang="en-US"/>
              <a:t>Usage: </a:t>
            </a:r>
            <a:r>
              <a:rPr lang="en-US" err="1"/>
              <a:t>groupdel</a:t>
            </a:r>
            <a:r>
              <a:rPr lang="en-US"/>
              <a:t> [options] GROUP</a:t>
            </a:r>
            <a:endParaRPr lang="en-US">
              <a:cs typeface="Calibri"/>
            </a:endParaRPr>
          </a:p>
          <a:p>
            <a:r>
              <a:rPr lang="en-US"/>
              <a:t> </a:t>
            </a:r>
            <a:endParaRPr lang="en-US">
              <a:cs typeface="Calibri"/>
            </a:endParaRPr>
          </a:p>
          <a:p>
            <a:r>
              <a:rPr lang="en-US"/>
              <a:t>Options:</a:t>
            </a:r>
            <a:endParaRPr lang="en-US">
              <a:cs typeface="Calibri"/>
            </a:endParaRPr>
          </a:p>
          <a:p>
            <a:r>
              <a:rPr lang="en-US"/>
              <a:t>  -h, --help                    display this help message and exit</a:t>
            </a:r>
            <a:endParaRPr lang="en-US">
              <a:cs typeface="Calibri"/>
            </a:endParaRPr>
          </a:p>
          <a:p>
            <a:r>
              <a:rPr lang="en-US"/>
              <a:t>  -R, --root CHROOT_DIR         directory to chroot into</a:t>
            </a:r>
            <a:endParaRPr lang="en-US">
              <a:cs typeface="Calibri"/>
            </a:endParaRPr>
          </a:p>
          <a:p>
            <a:r>
              <a:rPr lang="en-US"/>
              <a:t>  -f, --force                   delete group even if it is the primary group of a user</a:t>
            </a:r>
            <a:endParaRPr lang="en-US">
              <a:cs typeface="Calibri"/>
            </a:endParaRPr>
          </a:p>
          <a:p>
            <a:endParaRPr lang="en-US">
              <a:cs typeface="Calibri"/>
            </a:endParaRPr>
          </a:p>
        </p:txBody>
      </p:sp>
      <p:sp>
        <p:nvSpPr>
          <p:cNvPr id="4" name="Номер слайда 3"/>
          <p:cNvSpPr>
            <a:spLocks noGrp="1"/>
          </p:cNvSpPr>
          <p:nvPr>
            <p:ph type="sldNum" sz="quarter" idx="5"/>
          </p:nvPr>
        </p:nvSpPr>
        <p:spPr/>
        <p:txBody>
          <a:bodyPr/>
          <a:lstStyle/>
          <a:p>
            <a:fld id="{A874FABB-6DBE-47C4-B626-20167906F475}" type="slidenum">
              <a:rPr lang="en-US" smtClean="0"/>
              <a:t>12</a:t>
            </a:fld>
            <a:endParaRPr lang="en-US"/>
          </a:p>
        </p:txBody>
      </p:sp>
    </p:spTree>
    <p:extLst>
      <p:ext uri="{BB962C8B-B14F-4D97-AF65-F5344CB8AC3E}">
        <p14:creationId xmlns:p14="http://schemas.microsoft.com/office/powerpoint/2010/main" val="1935362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err="1">
                <a:cs typeface="Calibri"/>
              </a:rPr>
              <a:t>Команда</a:t>
            </a:r>
            <a:r>
              <a:rPr lang="en-US">
                <a:cs typeface="Calibri"/>
              </a:rPr>
              <a:t> </a:t>
            </a:r>
            <a:r>
              <a:rPr lang="en-US" err="1">
                <a:cs typeface="Calibri"/>
              </a:rPr>
              <a:t>для</a:t>
            </a:r>
            <a:r>
              <a:rPr lang="en-US">
                <a:cs typeface="Calibri"/>
              </a:rPr>
              <a:t> </a:t>
            </a:r>
            <a:r>
              <a:rPr lang="en-US" err="1">
                <a:cs typeface="Calibri"/>
              </a:rPr>
              <a:t>редактирования</a:t>
            </a:r>
            <a:r>
              <a:rPr lang="en-US">
                <a:cs typeface="Calibri"/>
              </a:rPr>
              <a:t> </a:t>
            </a:r>
            <a:r>
              <a:rPr lang="en-US" err="1">
                <a:cs typeface="Calibri"/>
              </a:rPr>
              <a:t>учатсников</a:t>
            </a:r>
            <a:r>
              <a:rPr lang="en-US">
                <a:cs typeface="Calibri"/>
              </a:rPr>
              <a:t> </a:t>
            </a:r>
            <a:r>
              <a:rPr lang="en-US" err="1">
                <a:cs typeface="Calibri"/>
              </a:rPr>
              <a:t>группы</a:t>
            </a:r>
            <a:r>
              <a:rPr lang="en-US">
                <a:cs typeface="Calibri"/>
              </a:rPr>
              <a:t>. </a:t>
            </a:r>
            <a:endParaRPr lang="en-US" b="1"/>
          </a:p>
          <a:p>
            <a:endParaRPr lang="en-US" b="1"/>
          </a:p>
          <a:p>
            <a:endParaRPr lang="en-US" b="1"/>
          </a:p>
          <a:p>
            <a:r>
              <a:rPr lang="en-US" b="1" err="1"/>
              <a:t>groupmems</a:t>
            </a:r>
            <a:r>
              <a:rPr lang="en-US" b="1"/>
              <a:t> </a:t>
            </a:r>
            <a:r>
              <a:rPr lang="en-US"/>
              <a:t>-h</a:t>
            </a:r>
            <a:endParaRPr lang="ru-RU">
              <a:cs typeface="Calibri"/>
            </a:endParaRPr>
          </a:p>
          <a:p>
            <a:r>
              <a:rPr lang="en-US"/>
              <a:t>Usage: </a:t>
            </a:r>
            <a:r>
              <a:rPr lang="en-US" err="1"/>
              <a:t>groupmems</a:t>
            </a:r>
            <a:r>
              <a:rPr lang="en-US"/>
              <a:t> [options] [action]</a:t>
            </a:r>
            <a:endParaRPr lang="ru-RU"/>
          </a:p>
          <a:p>
            <a:r>
              <a:rPr lang="en-US"/>
              <a:t> </a:t>
            </a:r>
            <a:endParaRPr lang="ru-RU"/>
          </a:p>
          <a:p>
            <a:r>
              <a:rPr lang="en-US"/>
              <a:t>Options:</a:t>
            </a:r>
            <a:endParaRPr lang="ru-RU"/>
          </a:p>
          <a:p>
            <a:r>
              <a:rPr lang="en-US"/>
              <a:t>  -g, --group </a:t>
            </a:r>
            <a:r>
              <a:rPr lang="en-US" err="1"/>
              <a:t>groupname</a:t>
            </a:r>
            <a:r>
              <a:rPr lang="en-US"/>
              <a:t>         change </a:t>
            </a:r>
            <a:r>
              <a:rPr lang="en-US" err="1"/>
              <a:t>groupname</a:t>
            </a:r>
            <a:r>
              <a:rPr lang="en-US"/>
              <a:t> instead of the user's group</a:t>
            </a:r>
            <a:endParaRPr lang="ru-RU"/>
          </a:p>
          <a:p>
            <a:r>
              <a:rPr lang="en-US"/>
              <a:t>                                (root only)</a:t>
            </a:r>
            <a:endParaRPr lang="ru-RU"/>
          </a:p>
          <a:p>
            <a:r>
              <a:rPr lang="en-US"/>
              <a:t>  -R, --root CHROOT_DIR         directory to chroot into</a:t>
            </a:r>
            <a:endParaRPr lang="ru-RU"/>
          </a:p>
          <a:p>
            <a:r>
              <a:rPr lang="en-US"/>
              <a:t> </a:t>
            </a:r>
            <a:endParaRPr lang="ru-RU"/>
          </a:p>
          <a:p>
            <a:r>
              <a:rPr lang="en-US"/>
              <a:t>Actions:</a:t>
            </a:r>
            <a:endParaRPr lang="ru-RU"/>
          </a:p>
          <a:p>
            <a:r>
              <a:rPr lang="en-US"/>
              <a:t>  -a, --add username            add username to the members of the group</a:t>
            </a:r>
            <a:endParaRPr lang="ru-RU"/>
          </a:p>
          <a:p>
            <a:r>
              <a:rPr lang="en-US"/>
              <a:t>  -d, --delete username         remove username from the members of the group</a:t>
            </a:r>
            <a:endParaRPr lang="ru-RU"/>
          </a:p>
          <a:p>
            <a:r>
              <a:rPr lang="en-US"/>
              <a:t>  -h, --help                    display this help message and exit</a:t>
            </a:r>
            <a:endParaRPr lang="ru-RU"/>
          </a:p>
          <a:p>
            <a:r>
              <a:rPr lang="en-US"/>
              <a:t>  -p, --purge                   </a:t>
            </a:r>
            <a:r>
              <a:rPr lang="en-US" err="1"/>
              <a:t>purge</a:t>
            </a:r>
            <a:r>
              <a:rPr lang="en-US"/>
              <a:t> all members from the group</a:t>
            </a:r>
            <a:endParaRPr lang="ru-RU"/>
          </a:p>
          <a:p>
            <a:r>
              <a:rPr lang="en-US"/>
              <a:t>  -l, --list                    </a:t>
            </a:r>
            <a:r>
              <a:rPr lang="en-US" err="1"/>
              <a:t>list</a:t>
            </a:r>
            <a:r>
              <a:rPr lang="en-US"/>
              <a:t> the members of the group</a:t>
            </a:r>
            <a:endParaRPr lang="ru-RU"/>
          </a:p>
          <a:p>
            <a:endParaRPr lang="en-US">
              <a:cs typeface="Calibri"/>
            </a:endParaRPr>
          </a:p>
        </p:txBody>
      </p:sp>
      <p:sp>
        <p:nvSpPr>
          <p:cNvPr id="4" name="Номер слайда 3"/>
          <p:cNvSpPr>
            <a:spLocks noGrp="1"/>
          </p:cNvSpPr>
          <p:nvPr>
            <p:ph type="sldNum" sz="quarter" idx="5"/>
          </p:nvPr>
        </p:nvSpPr>
        <p:spPr/>
        <p:txBody>
          <a:bodyPr/>
          <a:lstStyle/>
          <a:p>
            <a:fld id="{A874FABB-6DBE-47C4-B626-20167906F475}" type="slidenum">
              <a:rPr lang="en-US" smtClean="0"/>
              <a:t>13</a:t>
            </a:fld>
            <a:endParaRPr lang="en-US"/>
          </a:p>
        </p:txBody>
      </p:sp>
    </p:spTree>
    <p:extLst>
      <p:ext uri="{BB962C8B-B14F-4D97-AF65-F5344CB8AC3E}">
        <p14:creationId xmlns:p14="http://schemas.microsoft.com/office/powerpoint/2010/main" val="12681740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err="1">
                <a:cs typeface="Calibri"/>
              </a:rPr>
              <a:t>Все</a:t>
            </a:r>
            <a:r>
              <a:rPr lang="en-US">
                <a:cs typeface="Calibri"/>
              </a:rPr>
              <a:t> </a:t>
            </a:r>
            <a:r>
              <a:rPr lang="en-US" err="1">
                <a:cs typeface="Calibri"/>
              </a:rPr>
              <a:t>локальные</a:t>
            </a:r>
            <a:r>
              <a:rPr lang="en-US">
                <a:cs typeface="Calibri"/>
              </a:rPr>
              <a:t> </a:t>
            </a:r>
            <a:r>
              <a:rPr lang="en-US" err="1">
                <a:cs typeface="Calibri"/>
              </a:rPr>
              <a:t>пользватели</a:t>
            </a:r>
            <a:r>
              <a:rPr lang="en-US">
                <a:cs typeface="Calibri"/>
              </a:rPr>
              <a:t> </a:t>
            </a:r>
            <a:r>
              <a:rPr lang="en-US" err="1">
                <a:cs typeface="Calibri"/>
              </a:rPr>
              <a:t>хрнятся</a:t>
            </a:r>
            <a:r>
              <a:rPr lang="en-US">
                <a:cs typeface="Calibri"/>
              </a:rPr>
              <a:t> в </a:t>
            </a:r>
            <a:r>
              <a:rPr lang="en-US" err="1">
                <a:cs typeface="Calibri"/>
              </a:rPr>
              <a:t>локальной</a:t>
            </a:r>
            <a:r>
              <a:rPr lang="en-US">
                <a:cs typeface="Calibri"/>
              </a:rPr>
              <a:t> </a:t>
            </a:r>
            <a:r>
              <a:rPr lang="en-US" err="1">
                <a:cs typeface="Calibri"/>
              </a:rPr>
              <a:t>базе</a:t>
            </a:r>
            <a:r>
              <a:rPr lang="en-US">
                <a:cs typeface="Calibri"/>
              </a:rPr>
              <a:t> </a:t>
            </a:r>
            <a:r>
              <a:rPr lang="en-US" err="1">
                <a:cs typeface="Calibri"/>
              </a:rPr>
              <a:t>данных</a:t>
            </a:r>
            <a:r>
              <a:rPr lang="en-US">
                <a:cs typeface="Calibri"/>
              </a:rPr>
              <a:t> (</a:t>
            </a:r>
            <a:r>
              <a:rPr lang="en-US" err="1">
                <a:cs typeface="Calibri"/>
              </a:rPr>
              <a:t>два</a:t>
            </a:r>
            <a:r>
              <a:rPr lang="en-US">
                <a:cs typeface="Calibri"/>
              </a:rPr>
              <a:t> </a:t>
            </a:r>
            <a:r>
              <a:rPr lang="en-US" err="1">
                <a:cs typeface="Calibri"/>
              </a:rPr>
              <a:t>файла</a:t>
            </a:r>
            <a:r>
              <a:rPr lang="en-US">
                <a:cs typeface="Calibri"/>
              </a:rPr>
              <a:t> - один </a:t>
            </a:r>
            <a:r>
              <a:rPr lang="en-US" err="1">
                <a:cs typeface="Calibri"/>
              </a:rPr>
              <a:t>для</a:t>
            </a:r>
            <a:r>
              <a:rPr lang="en-US">
                <a:cs typeface="Calibri"/>
              </a:rPr>
              <a:t> </a:t>
            </a:r>
            <a:r>
              <a:rPr lang="en-US" err="1">
                <a:cs typeface="Calibri"/>
              </a:rPr>
              <a:t>групп</a:t>
            </a:r>
            <a:r>
              <a:rPr lang="en-US">
                <a:cs typeface="Calibri"/>
              </a:rPr>
              <a:t>, </a:t>
            </a:r>
            <a:r>
              <a:rPr lang="en-US" err="1">
                <a:cs typeface="Calibri"/>
              </a:rPr>
              <a:t>другой</a:t>
            </a:r>
            <a:r>
              <a:rPr lang="en-US">
                <a:cs typeface="Calibri"/>
              </a:rPr>
              <a:t> </a:t>
            </a:r>
            <a:r>
              <a:rPr lang="en-US" err="1">
                <a:cs typeface="Calibri"/>
              </a:rPr>
              <a:t>для</a:t>
            </a:r>
            <a:r>
              <a:rPr lang="en-US">
                <a:cs typeface="Calibri"/>
              </a:rPr>
              <a:t> </a:t>
            </a:r>
            <a:r>
              <a:rPr lang="en-US" err="1">
                <a:cs typeface="Calibri"/>
              </a:rPr>
              <a:t>опльзователей</a:t>
            </a:r>
            <a:r>
              <a:rPr lang="en-US">
                <a:cs typeface="Calibri"/>
              </a:rPr>
              <a:t>)</a:t>
            </a:r>
          </a:p>
          <a:p>
            <a:r>
              <a:rPr lang="en-US" err="1">
                <a:cs typeface="Calibri"/>
              </a:rPr>
              <a:t>Существуют</a:t>
            </a:r>
            <a:r>
              <a:rPr lang="en-US">
                <a:cs typeface="Calibri"/>
              </a:rPr>
              <a:t> </a:t>
            </a:r>
            <a:r>
              <a:rPr lang="en-US" err="1">
                <a:cs typeface="Calibri"/>
              </a:rPr>
              <a:t>общие</a:t>
            </a:r>
            <a:r>
              <a:rPr lang="en-US">
                <a:cs typeface="Calibri"/>
              </a:rPr>
              <a:t> </a:t>
            </a:r>
            <a:r>
              <a:rPr lang="en-US" err="1">
                <a:cs typeface="Calibri"/>
              </a:rPr>
              <a:t>базы</a:t>
            </a:r>
            <a:r>
              <a:rPr lang="en-US">
                <a:cs typeface="Calibri"/>
              </a:rPr>
              <a:t> </a:t>
            </a:r>
            <a:r>
              <a:rPr lang="en-US" err="1">
                <a:cs typeface="Calibri"/>
              </a:rPr>
              <a:t>данных</a:t>
            </a:r>
            <a:r>
              <a:rPr lang="en-US">
                <a:cs typeface="Calibri"/>
              </a:rPr>
              <a:t> </a:t>
            </a:r>
            <a:r>
              <a:rPr lang="en-US" err="1">
                <a:cs typeface="Calibri"/>
              </a:rPr>
              <a:t>которые</a:t>
            </a:r>
            <a:r>
              <a:rPr lang="en-US">
                <a:cs typeface="Calibri"/>
              </a:rPr>
              <a:t> </a:t>
            </a:r>
            <a:r>
              <a:rPr lang="en-US" err="1">
                <a:cs typeface="Calibri"/>
              </a:rPr>
              <a:t>позволяют</a:t>
            </a:r>
            <a:r>
              <a:rPr lang="en-US">
                <a:cs typeface="Calibri"/>
              </a:rPr>
              <a:t> </a:t>
            </a:r>
            <a:r>
              <a:rPr lang="en-US" err="1">
                <a:cs typeface="Calibri"/>
              </a:rPr>
              <a:t>синхронизировать</a:t>
            </a:r>
            <a:r>
              <a:rPr lang="en-US">
                <a:cs typeface="Calibri"/>
              </a:rPr>
              <a:t> </a:t>
            </a:r>
            <a:r>
              <a:rPr lang="en-US" err="1">
                <a:cs typeface="Calibri"/>
              </a:rPr>
              <a:t>информацию</a:t>
            </a:r>
            <a:r>
              <a:rPr lang="en-US">
                <a:cs typeface="Calibri"/>
              </a:rPr>
              <a:t> о </a:t>
            </a:r>
            <a:r>
              <a:rPr lang="en-US" err="1">
                <a:cs typeface="Calibri"/>
              </a:rPr>
              <a:t>пользовтаелях</a:t>
            </a:r>
            <a:r>
              <a:rPr lang="en-US">
                <a:cs typeface="Calibri"/>
              </a:rPr>
              <a:t> и </a:t>
            </a:r>
            <a:r>
              <a:rPr lang="en-US" err="1">
                <a:cs typeface="Calibri"/>
              </a:rPr>
              <a:t>группах</a:t>
            </a:r>
            <a:r>
              <a:rPr lang="en-US">
                <a:cs typeface="Calibri"/>
              </a:rPr>
              <a:t> </a:t>
            </a:r>
            <a:r>
              <a:rPr lang="en-US" err="1">
                <a:cs typeface="Calibri"/>
              </a:rPr>
              <a:t>между</a:t>
            </a:r>
            <a:r>
              <a:rPr lang="en-US">
                <a:cs typeface="Calibri"/>
              </a:rPr>
              <a:t> </a:t>
            </a:r>
            <a:r>
              <a:rPr lang="en-US" err="1">
                <a:cs typeface="Calibri"/>
              </a:rPr>
              <a:t>несколькими</a:t>
            </a:r>
            <a:r>
              <a:rPr lang="en-US">
                <a:cs typeface="Calibri"/>
              </a:rPr>
              <a:t> </a:t>
            </a:r>
            <a:r>
              <a:rPr lang="en-US" err="1">
                <a:cs typeface="Calibri"/>
              </a:rPr>
              <a:t>системами</a:t>
            </a:r>
            <a:r>
              <a:rPr lang="en-US">
                <a:cs typeface="Calibri"/>
              </a:rPr>
              <a:t>. </a:t>
            </a:r>
          </a:p>
          <a:p>
            <a:r>
              <a:rPr lang="en-US" err="1">
                <a:cs typeface="Calibri"/>
              </a:rPr>
              <a:t>Такие</a:t>
            </a:r>
            <a:r>
              <a:rPr lang="en-US">
                <a:cs typeface="Calibri"/>
              </a:rPr>
              <a:t> </a:t>
            </a:r>
            <a:r>
              <a:rPr lang="en-US" err="1">
                <a:cs typeface="Calibri"/>
              </a:rPr>
              <a:t>базы</a:t>
            </a:r>
            <a:r>
              <a:rPr lang="en-US">
                <a:cs typeface="Calibri"/>
              </a:rPr>
              <a:t> </a:t>
            </a:r>
            <a:r>
              <a:rPr lang="en-US" err="1">
                <a:cs typeface="Calibri"/>
              </a:rPr>
              <a:t>данных</a:t>
            </a:r>
            <a:r>
              <a:rPr lang="en-US">
                <a:cs typeface="Calibri"/>
              </a:rPr>
              <a:t> </a:t>
            </a:r>
            <a:r>
              <a:rPr lang="en-US" err="1">
                <a:cs typeface="Calibri"/>
              </a:rPr>
              <a:t>могут</a:t>
            </a:r>
            <a:r>
              <a:rPr lang="en-US">
                <a:cs typeface="Calibri"/>
              </a:rPr>
              <a:t> </a:t>
            </a:r>
            <a:r>
              <a:rPr lang="en-US" err="1">
                <a:cs typeface="Calibri"/>
              </a:rPr>
              <a:t>быть</a:t>
            </a:r>
            <a:r>
              <a:rPr lang="en-US">
                <a:cs typeface="Calibri"/>
              </a:rPr>
              <a:t> </a:t>
            </a:r>
            <a:r>
              <a:rPr lang="en-US" err="1">
                <a:cs typeface="Calibri"/>
              </a:rPr>
              <a:t>как</a:t>
            </a:r>
            <a:r>
              <a:rPr lang="en-US">
                <a:cs typeface="Calibri"/>
              </a:rPr>
              <a:t> </a:t>
            </a:r>
            <a:r>
              <a:rPr lang="en-US" err="1">
                <a:cs typeface="Calibri"/>
              </a:rPr>
              <a:t>локальными</a:t>
            </a:r>
            <a:r>
              <a:rPr lang="en-US">
                <a:cs typeface="Calibri"/>
              </a:rPr>
              <a:t> </a:t>
            </a:r>
            <a:r>
              <a:rPr lang="en-US" err="1">
                <a:cs typeface="Calibri"/>
              </a:rPr>
              <a:t>распределенными</a:t>
            </a:r>
            <a:r>
              <a:rPr lang="en-US">
                <a:cs typeface="Calibri"/>
              </a:rPr>
              <a:t>, </a:t>
            </a:r>
            <a:r>
              <a:rPr lang="en-US" err="1">
                <a:cs typeface="Calibri"/>
              </a:rPr>
              <a:t>так</a:t>
            </a:r>
            <a:r>
              <a:rPr lang="en-US">
                <a:cs typeface="Calibri"/>
              </a:rPr>
              <a:t> и </a:t>
            </a:r>
            <a:r>
              <a:rPr lang="en-US" err="1">
                <a:cs typeface="Calibri"/>
              </a:rPr>
              <a:t>удаленными</a:t>
            </a:r>
            <a:r>
              <a:rPr lang="en-US">
                <a:cs typeface="Calibri"/>
              </a:rPr>
              <a:t> </a:t>
            </a:r>
            <a:r>
              <a:rPr lang="en-US" err="1">
                <a:cs typeface="Calibri"/>
              </a:rPr>
              <a:t>централизованными</a:t>
            </a:r>
            <a:r>
              <a:rPr lang="en-US">
                <a:cs typeface="Calibri"/>
              </a:rPr>
              <a:t>. </a:t>
            </a:r>
          </a:p>
          <a:p>
            <a:endParaRPr lang="en-US">
              <a:cs typeface="Calibri"/>
            </a:endParaRPr>
          </a:p>
          <a:p>
            <a:endParaRPr lang="en-US">
              <a:cs typeface="Calibri"/>
            </a:endParaRPr>
          </a:p>
          <a:p>
            <a:r>
              <a:rPr lang="en-US">
                <a:cs typeface="Calibri"/>
              </a:rPr>
              <a:t>Here is important to understand that we have not only local databases in files. Also we have shared and remote databases.</a:t>
            </a:r>
            <a:endParaRPr lang="en-US"/>
          </a:p>
        </p:txBody>
      </p:sp>
      <p:sp>
        <p:nvSpPr>
          <p:cNvPr id="4" name="Номер слайда 3"/>
          <p:cNvSpPr>
            <a:spLocks noGrp="1"/>
          </p:cNvSpPr>
          <p:nvPr>
            <p:ph type="sldNum" sz="quarter" idx="5"/>
          </p:nvPr>
        </p:nvSpPr>
        <p:spPr/>
        <p:txBody>
          <a:bodyPr/>
          <a:lstStyle/>
          <a:p>
            <a:fld id="{A874FABB-6DBE-47C4-B626-20167906F475}" type="slidenum">
              <a:rPr lang="en-US" smtClean="0"/>
              <a:t>14</a:t>
            </a:fld>
            <a:endParaRPr lang="en-US"/>
          </a:p>
        </p:txBody>
      </p:sp>
    </p:spTree>
    <p:extLst>
      <p:ext uri="{BB962C8B-B14F-4D97-AF65-F5344CB8AC3E}">
        <p14:creationId xmlns:p14="http://schemas.microsoft.com/office/powerpoint/2010/main" val="38627994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err="1"/>
              <a:t>Как</a:t>
            </a:r>
            <a:r>
              <a:rPr lang="en-US"/>
              <a:t> </a:t>
            </a:r>
            <a:r>
              <a:rPr lang="en-US" err="1"/>
              <a:t>видите</a:t>
            </a:r>
            <a:r>
              <a:rPr lang="en-US"/>
              <a:t>, </a:t>
            </a:r>
            <a:r>
              <a:rPr lang="en-US" err="1"/>
              <a:t>для</a:t>
            </a:r>
            <a:r>
              <a:rPr lang="en-US"/>
              <a:t> </a:t>
            </a:r>
            <a:r>
              <a:rPr lang="en-US" err="1"/>
              <a:t>определения</a:t>
            </a:r>
            <a:r>
              <a:rPr lang="en-US"/>
              <a:t> </a:t>
            </a:r>
            <a:r>
              <a:rPr lang="en-US" err="1"/>
              <a:t>учетной</a:t>
            </a:r>
            <a:r>
              <a:rPr lang="en-US"/>
              <a:t> </a:t>
            </a:r>
            <a:r>
              <a:rPr lang="en-US" err="1"/>
              <a:t>записи</a:t>
            </a:r>
            <a:r>
              <a:rPr lang="en-US"/>
              <a:t> </a:t>
            </a:r>
            <a:r>
              <a:rPr lang="en-US" err="1"/>
              <a:t>пользователя</a:t>
            </a:r>
            <a:r>
              <a:rPr lang="en-US"/>
              <a:t> в /</a:t>
            </a:r>
            <a:r>
              <a:rPr lang="en-US" err="1"/>
              <a:t>etc</a:t>
            </a:r>
            <a:r>
              <a:rPr lang="en-US"/>
              <a:t>/passwd </a:t>
            </a:r>
            <a:r>
              <a:rPr lang="en-US" err="1"/>
              <a:t>используются</a:t>
            </a:r>
            <a:r>
              <a:rPr lang="en-US"/>
              <a:t> </a:t>
            </a:r>
            <a:r>
              <a:rPr lang="en-US" err="1"/>
              <a:t>разные</a:t>
            </a:r>
            <a:r>
              <a:rPr lang="en-US"/>
              <a:t> </a:t>
            </a:r>
            <a:r>
              <a:rPr lang="en-US" err="1"/>
              <a:t>поля</a:t>
            </a:r>
            <a:r>
              <a:rPr lang="en-US"/>
              <a:t>. </a:t>
            </a:r>
          </a:p>
          <a:p>
            <a:r>
              <a:rPr lang="en-US" err="1"/>
              <a:t>Поля</a:t>
            </a:r>
            <a:r>
              <a:rPr lang="en-US"/>
              <a:t> </a:t>
            </a:r>
            <a:r>
              <a:rPr lang="en-US" err="1"/>
              <a:t>отделены</a:t>
            </a:r>
            <a:r>
              <a:rPr lang="en-US"/>
              <a:t> </a:t>
            </a:r>
            <a:r>
              <a:rPr lang="en-US" err="1"/>
              <a:t>друг</a:t>
            </a:r>
            <a:r>
              <a:rPr lang="en-US"/>
              <a:t> </a:t>
            </a:r>
            <a:r>
              <a:rPr lang="en-US" err="1"/>
              <a:t>от</a:t>
            </a:r>
            <a:r>
              <a:rPr lang="en-US"/>
              <a:t> </a:t>
            </a:r>
            <a:r>
              <a:rPr lang="en-US" err="1"/>
              <a:t>друга</a:t>
            </a:r>
            <a:r>
              <a:rPr lang="en-US"/>
              <a:t> </a:t>
            </a:r>
            <a:r>
              <a:rPr lang="en-US" err="1"/>
              <a:t>двоеточием</a:t>
            </a:r>
            <a:r>
              <a:rPr lang="en-US"/>
              <a:t>. </a:t>
            </a:r>
          </a:p>
          <a:p>
            <a:endParaRPr lang="en-US"/>
          </a:p>
          <a:p>
            <a:r>
              <a:rPr lang="en-US" err="1"/>
              <a:t>Имя</a:t>
            </a:r>
            <a:r>
              <a:rPr lang="en-US"/>
              <a:t> </a:t>
            </a:r>
            <a:r>
              <a:rPr lang="en-US" err="1"/>
              <a:t>пользователя</a:t>
            </a:r>
            <a:r>
              <a:rPr lang="en-US"/>
              <a:t> (Username): </a:t>
            </a:r>
            <a:r>
              <a:rPr lang="en-US" err="1"/>
              <a:t>это</a:t>
            </a:r>
            <a:r>
              <a:rPr lang="en-US"/>
              <a:t> </a:t>
            </a:r>
            <a:r>
              <a:rPr lang="en-US" err="1"/>
              <a:t>уникальное</a:t>
            </a:r>
            <a:r>
              <a:rPr lang="en-US"/>
              <a:t> </a:t>
            </a:r>
            <a:r>
              <a:rPr lang="en-US" err="1"/>
              <a:t>имя</a:t>
            </a:r>
            <a:r>
              <a:rPr lang="en-US"/>
              <a:t> </a:t>
            </a:r>
            <a:r>
              <a:rPr lang="en-US" err="1"/>
              <a:t>для</a:t>
            </a:r>
            <a:r>
              <a:rPr lang="en-US"/>
              <a:t> </a:t>
            </a:r>
            <a:r>
              <a:rPr lang="en-US" err="1"/>
              <a:t>пользователя</a:t>
            </a:r>
            <a:r>
              <a:rPr lang="en-US"/>
              <a:t>. </a:t>
            </a:r>
            <a:r>
              <a:rPr lang="en-US" err="1"/>
              <a:t>Имена</a:t>
            </a:r>
            <a:r>
              <a:rPr lang="en-US"/>
              <a:t> </a:t>
            </a:r>
            <a:r>
              <a:rPr lang="en-US" err="1"/>
              <a:t>пользователей</a:t>
            </a:r>
            <a:r>
              <a:rPr lang="en-US"/>
              <a:t> </a:t>
            </a:r>
            <a:r>
              <a:rPr lang="en-US" err="1"/>
              <a:t>важны</a:t>
            </a:r>
            <a:r>
              <a:rPr lang="en-US"/>
              <a:t> </a:t>
            </a:r>
            <a:r>
              <a:rPr lang="en-US" err="1"/>
              <a:t>для</a:t>
            </a:r>
            <a:r>
              <a:rPr lang="en-US"/>
              <a:t> </a:t>
            </a:r>
            <a:r>
              <a:rPr lang="en-US" err="1"/>
              <a:t>соответствия</a:t>
            </a:r>
            <a:r>
              <a:rPr lang="en-US"/>
              <a:t> </a:t>
            </a:r>
            <a:r>
              <a:rPr lang="en-US" err="1"/>
              <a:t>пользователя</a:t>
            </a:r>
            <a:r>
              <a:rPr lang="en-US"/>
              <a:t> </a:t>
            </a:r>
            <a:r>
              <a:rPr lang="en-US" err="1"/>
              <a:t>его</a:t>
            </a:r>
            <a:r>
              <a:rPr lang="en-US"/>
              <a:t> </a:t>
            </a:r>
            <a:r>
              <a:rPr lang="en-US" err="1"/>
              <a:t>паролю</a:t>
            </a:r>
            <a:r>
              <a:rPr lang="en-US"/>
              <a:t>, </a:t>
            </a:r>
            <a:r>
              <a:rPr lang="en-US" err="1"/>
              <a:t>который</a:t>
            </a:r>
            <a:r>
              <a:rPr lang="en-US"/>
              <a:t> </a:t>
            </a:r>
            <a:r>
              <a:rPr lang="en-US" err="1"/>
              <a:t>хранится</a:t>
            </a:r>
            <a:r>
              <a:rPr lang="en-US"/>
              <a:t> </a:t>
            </a:r>
            <a:r>
              <a:rPr lang="en-US" err="1"/>
              <a:t>отдельно</a:t>
            </a:r>
            <a:r>
              <a:rPr lang="en-US"/>
              <a:t> в /</a:t>
            </a:r>
            <a:r>
              <a:rPr lang="en-US" err="1"/>
              <a:t>etc</a:t>
            </a:r>
            <a:r>
              <a:rPr lang="en-US"/>
              <a:t>/shadow. В Linux в </a:t>
            </a:r>
            <a:r>
              <a:rPr lang="en-US" err="1"/>
              <a:t>имени</a:t>
            </a:r>
            <a:r>
              <a:rPr lang="en-US"/>
              <a:t> </a:t>
            </a:r>
            <a:r>
              <a:rPr lang="en-US" err="1"/>
              <a:t>пользователя</a:t>
            </a:r>
            <a:r>
              <a:rPr lang="en-US"/>
              <a:t> </a:t>
            </a:r>
            <a:r>
              <a:rPr lang="en-US" err="1"/>
              <a:t>не</a:t>
            </a:r>
            <a:r>
              <a:rPr lang="en-US"/>
              <a:t> </a:t>
            </a:r>
            <a:r>
              <a:rPr lang="en-US" err="1"/>
              <a:t>должно</a:t>
            </a:r>
            <a:r>
              <a:rPr lang="en-US"/>
              <a:t> </a:t>
            </a:r>
            <a:r>
              <a:rPr lang="en-US" err="1"/>
              <a:t>быть</a:t>
            </a:r>
            <a:r>
              <a:rPr lang="en-US"/>
              <a:t> </a:t>
            </a:r>
            <a:r>
              <a:rPr lang="en-US" err="1"/>
              <a:t>пробелов</a:t>
            </a:r>
            <a:r>
              <a:rPr lang="en-US"/>
              <a:t>.</a:t>
            </a:r>
            <a:br>
              <a:rPr lang="en-US">
                <a:cs typeface="+mn-lt"/>
              </a:rPr>
            </a:br>
            <a:br>
              <a:rPr lang="en-US">
                <a:cs typeface="+mn-lt"/>
              </a:rPr>
            </a:br>
            <a:r>
              <a:rPr lang="en-US" err="1"/>
              <a:t>Пароль</a:t>
            </a:r>
            <a:r>
              <a:rPr lang="en-US"/>
              <a:t>: в </a:t>
            </a:r>
            <a:r>
              <a:rPr lang="en-US" err="1"/>
              <a:t>старые</a:t>
            </a:r>
            <a:r>
              <a:rPr lang="en-US"/>
              <a:t> </a:t>
            </a:r>
            <a:r>
              <a:rPr lang="en-US" err="1"/>
              <a:t>времена</a:t>
            </a:r>
            <a:r>
              <a:rPr lang="en-US"/>
              <a:t> </a:t>
            </a:r>
            <a:r>
              <a:rPr lang="en-US" err="1"/>
              <a:t>второе</a:t>
            </a:r>
            <a:r>
              <a:rPr lang="en-US"/>
              <a:t> </a:t>
            </a:r>
            <a:r>
              <a:rPr lang="en-US" err="1"/>
              <a:t>поле</a:t>
            </a:r>
            <a:r>
              <a:rPr lang="en-US"/>
              <a:t> /</a:t>
            </a:r>
            <a:r>
              <a:rPr lang="en-US" err="1"/>
              <a:t>etc</a:t>
            </a:r>
            <a:r>
              <a:rPr lang="en-US"/>
              <a:t>/passwd </a:t>
            </a:r>
            <a:r>
              <a:rPr lang="en-US" err="1"/>
              <a:t>использовалось</a:t>
            </a:r>
            <a:r>
              <a:rPr lang="en-US"/>
              <a:t> </a:t>
            </a:r>
            <a:r>
              <a:rPr lang="en-US" err="1"/>
              <a:t>для</a:t>
            </a:r>
            <a:r>
              <a:rPr lang="en-US"/>
              <a:t> </a:t>
            </a:r>
            <a:r>
              <a:rPr lang="en-US" err="1"/>
              <a:t>хранения</a:t>
            </a:r>
            <a:r>
              <a:rPr lang="en-US"/>
              <a:t> </a:t>
            </a:r>
            <a:r>
              <a:rPr lang="en-US" err="1"/>
              <a:t>хеш-пароля</a:t>
            </a:r>
            <a:r>
              <a:rPr lang="en-US"/>
              <a:t> </a:t>
            </a:r>
            <a:r>
              <a:rPr lang="en-US" err="1"/>
              <a:t>пользователя</a:t>
            </a:r>
            <a:r>
              <a:rPr lang="en-US"/>
              <a:t>. </a:t>
            </a:r>
            <a:r>
              <a:rPr lang="en-US" err="1"/>
              <a:t>Поскольку</a:t>
            </a:r>
            <a:r>
              <a:rPr lang="en-US"/>
              <a:t> </a:t>
            </a:r>
            <a:r>
              <a:rPr lang="en-US" err="1"/>
              <a:t>файл</a:t>
            </a:r>
            <a:r>
              <a:rPr lang="en-US"/>
              <a:t> /</a:t>
            </a:r>
            <a:r>
              <a:rPr lang="en-US" err="1"/>
              <a:t>etc</a:t>
            </a:r>
            <a:r>
              <a:rPr lang="en-US"/>
              <a:t>/passwd </a:t>
            </a:r>
            <a:r>
              <a:rPr lang="en-US" err="1"/>
              <a:t>доступен</a:t>
            </a:r>
            <a:r>
              <a:rPr lang="en-US"/>
              <a:t> </a:t>
            </a:r>
            <a:r>
              <a:rPr lang="en-US" err="1"/>
              <a:t>для</a:t>
            </a:r>
            <a:r>
              <a:rPr lang="en-US"/>
              <a:t> </a:t>
            </a:r>
            <a:r>
              <a:rPr lang="en-US" err="1"/>
              <a:t>чтения</a:t>
            </a:r>
            <a:r>
              <a:rPr lang="en-US"/>
              <a:t> </a:t>
            </a:r>
            <a:r>
              <a:rPr lang="en-US" err="1"/>
              <a:t>всем</a:t>
            </a:r>
            <a:r>
              <a:rPr lang="en-US"/>
              <a:t> </a:t>
            </a:r>
            <a:r>
              <a:rPr lang="en-US" err="1"/>
              <a:t>для</a:t>
            </a:r>
            <a:r>
              <a:rPr lang="en-US"/>
              <a:t> </a:t>
            </a:r>
            <a:r>
              <a:rPr lang="en-US" err="1"/>
              <a:t>пользователей</a:t>
            </a:r>
            <a:r>
              <a:rPr lang="en-US"/>
              <a:t> </a:t>
            </a:r>
            <a:r>
              <a:rPr lang="en-US" err="1"/>
              <a:t>это</a:t>
            </a:r>
            <a:r>
              <a:rPr lang="en-US"/>
              <a:t> </a:t>
            </a:r>
            <a:r>
              <a:rPr lang="en-US" err="1"/>
              <a:t>создает</a:t>
            </a:r>
            <a:r>
              <a:rPr lang="en-US"/>
              <a:t> </a:t>
            </a:r>
            <a:r>
              <a:rPr lang="en-US" err="1"/>
              <a:t>угрозу</a:t>
            </a:r>
            <a:r>
              <a:rPr lang="en-US"/>
              <a:t> </a:t>
            </a:r>
            <a:r>
              <a:rPr lang="en-US" err="1"/>
              <a:t>безопасности</a:t>
            </a:r>
            <a:r>
              <a:rPr lang="en-US"/>
              <a:t>, и </a:t>
            </a:r>
            <a:r>
              <a:rPr lang="en-US" err="1"/>
              <a:t>по</a:t>
            </a:r>
            <a:r>
              <a:rPr lang="en-US"/>
              <a:t> </a:t>
            </a:r>
            <a:r>
              <a:rPr lang="en-US" err="1"/>
              <a:t>этой</a:t>
            </a:r>
            <a:r>
              <a:rPr lang="en-US"/>
              <a:t> </a:t>
            </a:r>
            <a:r>
              <a:rPr lang="en-US" err="1"/>
              <a:t>причине</a:t>
            </a:r>
            <a:r>
              <a:rPr lang="en-US"/>
              <a:t> в </a:t>
            </a:r>
            <a:r>
              <a:rPr lang="en-US" err="1"/>
              <a:t>современных</a:t>
            </a:r>
            <a:r>
              <a:rPr lang="en-US"/>
              <a:t> </a:t>
            </a:r>
            <a:r>
              <a:rPr lang="en-US" err="1"/>
              <a:t>системах</a:t>
            </a:r>
            <a:r>
              <a:rPr lang="en-US"/>
              <a:t> Linux </a:t>
            </a:r>
            <a:r>
              <a:rPr lang="en-US" err="1"/>
              <a:t>пароли</a:t>
            </a:r>
            <a:r>
              <a:rPr lang="en-US"/>
              <a:t> </a:t>
            </a:r>
            <a:r>
              <a:rPr lang="en-US" err="1"/>
              <a:t>хэшей</a:t>
            </a:r>
            <a:r>
              <a:rPr lang="en-US"/>
              <a:t> </a:t>
            </a:r>
            <a:r>
              <a:rPr lang="en-US" err="1"/>
              <a:t>хранятся</a:t>
            </a:r>
            <a:r>
              <a:rPr lang="en-US"/>
              <a:t> в /</a:t>
            </a:r>
            <a:r>
              <a:rPr lang="en-US" err="1"/>
              <a:t>etc</a:t>
            </a:r>
            <a:r>
              <a:rPr lang="en-US"/>
              <a:t>/shadow.</a:t>
            </a:r>
            <a:br>
              <a:rPr lang="en-US">
                <a:cs typeface="+mn-lt"/>
              </a:rPr>
            </a:br>
            <a:br>
              <a:rPr lang="en-US">
                <a:cs typeface="+mn-lt"/>
              </a:rPr>
            </a:br>
            <a:r>
              <a:rPr lang="en-US"/>
              <a:t>UID: </a:t>
            </a:r>
            <a:r>
              <a:rPr lang="en-US" err="1"/>
              <a:t>каждый</a:t>
            </a:r>
            <a:r>
              <a:rPr lang="en-US"/>
              <a:t> </a:t>
            </a:r>
            <a:r>
              <a:rPr lang="en-US" err="1"/>
              <a:t>пользователь</a:t>
            </a:r>
            <a:r>
              <a:rPr lang="en-US"/>
              <a:t> </a:t>
            </a:r>
            <a:r>
              <a:rPr lang="en-US" err="1"/>
              <a:t>имеет</a:t>
            </a:r>
            <a:r>
              <a:rPr lang="en-US"/>
              <a:t> </a:t>
            </a:r>
            <a:r>
              <a:rPr lang="en-US" err="1"/>
              <a:t>уникальный</a:t>
            </a:r>
            <a:r>
              <a:rPr lang="en-US"/>
              <a:t> </a:t>
            </a:r>
            <a:r>
              <a:rPr lang="en-US" err="1"/>
              <a:t>идентификатор</a:t>
            </a:r>
            <a:r>
              <a:rPr lang="en-US"/>
              <a:t> </a:t>
            </a:r>
            <a:r>
              <a:rPr lang="en-US" err="1"/>
              <a:t>пользователя</a:t>
            </a:r>
            <a:r>
              <a:rPr lang="en-US"/>
              <a:t> (UID). </a:t>
            </a:r>
            <a:r>
              <a:rPr lang="en-US" err="1"/>
              <a:t>Это</a:t>
            </a:r>
            <a:r>
              <a:rPr lang="en-US"/>
              <a:t> </a:t>
            </a:r>
            <a:r>
              <a:rPr lang="en-US" err="1"/>
              <a:t>числовой</a:t>
            </a:r>
            <a:r>
              <a:rPr lang="en-US"/>
              <a:t> </a:t>
            </a:r>
            <a:r>
              <a:rPr lang="en-US" err="1"/>
              <a:t>идентификатор</a:t>
            </a:r>
            <a:r>
              <a:rPr lang="en-US"/>
              <a:t>. </a:t>
            </a:r>
            <a:r>
              <a:rPr lang="en-US" err="1"/>
              <a:t>Именно</a:t>
            </a:r>
            <a:r>
              <a:rPr lang="en-US"/>
              <a:t> UID </a:t>
            </a:r>
            <a:r>
              <a:rPr lang="en-US" err="1"/>
              <a:t>действительно</a:t>
            </a:r>
            <a:r>
              <a:rPr lang="en-US"/>
              <a:t> </a:t>
            </a:r>
            <a:r>
              <a:rPr lang="en-US" err="1"/>
              <a:t>определяет</a:t>
            </a:r>
            <a:r>
              <a:rPr lang="en-US"/>
              <a:t>, </a:t>
            </a:r>
            <a:r>
              <a:rPr lang="en-US" err="1"/>
              <a:t>что</a:t>
            </a:r>
            <a:r>
              <a:rPr lang="en-US"/>
              <a:t> </a:t>
            </a:r>
            <a:r>
              <a:rPr lang="en-US" err="1"/>
              <a:t>может</a:t>
            </a:r>
            <a:r>
              <a:rPr lang="en-US"/>
              <a:t> </a:t>
            </a:r>
            <a:r>
              <a:rPr lang="en-US" err="1"/>
              <a:t>делать</a:t>
            </a:r>
            <a:r>
              <a:rPr lang="en-US"/>
              <a:t> </a:t>
            </a:r>
            <a:r>
              <a:rPr lang="en-US" err="1"/>
              <a:t>пользователь</a:t>
            </a:r>
            <a:r>
              <a:rPr lang="en-US"/>
              <a:t>. </a:t>
            </a:r>
            <a:r>
              <a:rPr lang="en-US" err="1"/>
              <a:t>Когда</a:t>
            </a:r>
            <a:r>
              <a:rPr lang="en-US"/>
              <a:t> </a:t>
            </a:r>
            <a:r>
              <a:rPr lang="en-US" err="1"/>
              <a:t>для</a:t>
            </a:r>
            <a:r>
              <a:rPr lang="en-US"/>
              <a:t> </a:t>
            </a:r>
            <a:r>
              <a:rPr lang="en-US" err="1"/>
              <a:t>пользователя</a:t>
            </a:r>
            <a:r>
              <a:rPr lang="en-US"/>
              <a:t> </a:t>
            </a:r>
            <a:r>
              <a:rPr lang="en-US" err="1"/>
              <a:t>установлены</a:t>
            </a:r>
            <a:r>
              <a:rPr lang="en-US"/>
              <a:t> </a:t>
            </a:r>
            <a:r>
              <a:rPr lang="en-US" err="1"/>
              <a:t>разрешения</a:t>
            </a:r>
            <a:r>
              <a:rPr lang="en-US"/>
              <a:t>, UID </a:t>
            </a:r>
            <a:r>
              <a:rPr lang="en-US" err="1"/>
              <a:t>сохраняется</a:t>
            </a:r>
            <a:r>
              <a:rPr lang="en-US"/>
              <a:t> в </a:t>
            </a:r>
            <a:r>
              <a:rPr lang="en-US" err="1"/>
              <a:t>метаданных</a:t>
            </a:r>
            <a:r>
              <a:rPr lang="en-US"/>
              <a:t> </a:t>
            </a:r>
            <a:r>
              <a:rPr lang="en-US" err="1"/>
              <a:t>файла</a:t>
            </a:r>
            <a:r>
              <a:rPr lang="en-US"/>
              <a:t> (а </a:t>
            </a:r>
            <a:r>
              <a:rPr lang="en-US" err="1"/>
              <a:t>не</a:t>
            </a:r>
            <a:r>
              <a:rPr lang="en-US"/>
              <a:t> в </a:t>
            </a:r>
            <a:r>
              <a:rPr lang="en-US" err="1"/>
              <a:t>имени</a:t>
            </a:r>
            <a:r>
              <a:rPr lang="en-US"/>
              <a:t> </a:t>
            </a:r>
            <a:r>
              <a:rPr lang="en-US" err="1"/>
              <a:t>пользователя</a:t>
            </a:r>
            <a:r>
              <a:rPr lang="en-US"/>
              <a:t>). UID 0 </a:t>
            </a:r>
            <a:r>
              <a:rPr lang="en-US" err="1"/>
              <a:t>зарезервирован</a:t>
            </a:r>
            <a:r>
              <a:rPr lang="en-US"/>
              <a:t> </a:t>
            </a:r>
            <a:r>
              <a:rPr lang="en-US" err="1"/>
              <a:t>для</a:t>
            </a:r>
            <a:r>
              <a:rPr lang="en-US"/>
              <a:t> root, </a:t>
            </a:r>
            <a:r>
              <a:rPr lang="en-US" err="1"/>
              <a:t>неограниченной</a:t>
            </a:r>
            <a:r>
              <a:rPr lang="en-US"/>
              <a:t> </a:t>
            </a:r>
            <a:r>
              <a:rPr lang="en-US" err="1"/>
              <a:t>учетной</a:t>
            </a:r>
            <a:r>
              <a:rPr lang="en-US"/>
              <a:t> </a:t>
            </a:r>
            <a:r>
              <a:rPr lang="en-US" err="1"/>
              <a:t>записи</a:t>
            </a:r>
            <a:r>
              <a:rPr lang="en-US"/>
              <a:t> </a:t>
            </a:r>
            <a:r>
              <a:rPr lang="en-US" err="1"/>
              <a:t>пользователя</a:t>
            </a:r>
            <a:r>
              <a:rPr lang="en-US"/>
              <a:t>. </a:t>
            </a:r>
            <a:r>
              <a:rPr lang="en-US" err="1"/>
              <a:t>Более</a:t>
            </a:r>
            <a:r>
              <a:rPr lang="en-US"/>
              <a:t> </a:t>
            </a:r>
            <a:r>
              <a:rPr lang="en-US" err="1"/>
              <a:t>низкие</a:t>
            </a:r>
            <a:r>
              <a:rPr lang="en-US"/>
              <a:t> UID (</a:t>
            </a:r>
            <a:r>
              <a:rPr lang="en-US" err="1"/>
              <a:t>обычно</a:t>
            </a:r>
            <a:r>
              <a:rPr lang="en-US"/>
              <a:t> </a:t>
            </a:r>
            <a:r>
              <a:rPr lang="en-US" err="1"/>
              <a:t>до</a:t>
            </a:r>
            <a:r>
              <a:rPr lang="en-US"/>
              <a:t> 999) </a:t>
            </a:r>
            <a:r>
              <a:rPr lang="en-US" err="1"/>
              <a:t>используются</a:t>
            </a:r>
            <a:r>
              <a:rPr lang="en-US"/>
              <a:t> </a:t>
            </a:r>
            <a:r>
              <a:rPr lang="en-US" err="1"/>
              <a:t>для</a:t>
            </a:r>
            <a:r>
              <a:rPr lang="en-US"/>
              <a:t> </a:t>
            </a:r>
            <a:r>
              <a:rPr lang="en-US" err="1"/>
              <a:t>системных</a:t>
            </a:r>
            <a:r>
              <a:rPr lang="en-US"/>
              <a:t> </a:t>
            </a:r>
            <a:r>
              <a:rPr lang="en-US" err="1"/>
              <a:t>учетных</a:t>
            </a:r>
            <a:r>
              <a:rPr lang="en-US"/>
              <a:t> </a:t>
            </a:r>
            <a:r>
              <a:rPr lang="en-US" err="1"/>
              <a:t>записей</a:t>
            </a:r>
            <a:r>
              <a:rPr lang="en-US"/>
              <a:t>, а </a:t>
            </a:r>
            <a:r>
              <a:rPr lang="en-US" err="1"/>
              <a:t>более</a:t>
            </a:r>
            <a:r>
              <a:rPr lang="en-US"/>
              <a:t> </a:t>
            </a:r>
            <a:r>
              <a:rPr lang="en-US" err="1"/>
              <a:t>высокие</a:t>
            </a:r>
            <a:r>
              <a:rPr lang="en-US"/>
              <a:t> UID (</a:t>
            </a:r>
            <a:r>
              <a:rPr lang="en-US" err="1"/>
              <a:t>по</a:t>
            </a:r>
            <a:r>
              <a:rPr lang="en-US"/>
              <a:t> </a:t>
            </a:r>
            <a:r>
              <a:rPr lang="en-US" err="1"/>
              <a:t>умолчанию</a:t>
            </a:r>
            <a:r>
              <a:rPr lang="en-US"/>
              <a:t> </a:t>
            </a:r>
            <a:r>
              <a:rPr lang="en-US" err="1"/>
              <a:t>от</a:t>
            </a:r>
            <a:r>
              <a:rPr lang="en-US"/>
              <a:t> 1000) </a:t>
            </a:r>
            <a:r>
              <a:rPr lang="en-US" err="1"/>
              <a:t>зарезервированы</a:t>
            </a:r>
            <a:r>
              <a:rPr lang="en-US"/>
              <a:t> </a:t>
            </a:r>
            <a:r>
              <a:rPr lang="en-US" err="1"/>
              <a:t>для</a:t>
            </a:r>
            <a:r>
              <a:rPr lang="en-US"/>
              <a:t> </a:t>
            </a:r>
            <a:r>
              <a:rPr lang="en-US" err="1"/>
              <a:t>людей</a:t>
            </a:r>
            <a:r>
              <a:rPr lang="en-US"/>
              <a:t>, </a:t>
            </a:r>
            <a:r>
              <a:rPr lang="en-US" err="1"/>
              <a:t>которым</a:t>
            </a:r>
            <a:r>
              <a:rPr lang="en-US"/>
              <a:t> </a:t>
            </a:r>
            <a:r>
              <a:rPr lang="en-US" err="1"/>
              <a:t>необходимо</a:t>
            </a:r>
            <a:r>
              <a:rPr lang="en-US"/>
              <a:t> </a:t>
            </a:r>
            <a:r>
              <a:rPr lang="en-US" err="1"/>
              <a:t>подключить</a:t>
            </a:r>
            <a:r>
              <a:rPr lang="en-US"/>
              <a:t> </a:t>
            </a:r>
            <a:r>
              <a:rPr lang="en-US" err="1"/>
              <a:t>каталог</a:t>
            </a:r>
            <a:r>
              <a:rPr lang="en-US"/>
              <a:t> к </a:t>
            </a:r>
            <a:r>
              <a:rPr lang="en-US" err="1"/>
              <a:t>серверу</a:t>
            </a:r>
            <a:r>
              <a:rPr lang="en-US"/>
              <a:t>. </a:t>
            </a:r>
            <a:r>
              <a:rPr lang="en-US" err="1"/>
              <a:t>Диапазон</a:t>
            </a:r>
            <a:r>
              <a:rPr lang="en-US"/>
              <a:t> UID, </a:t>
            </a:r>
            <a:r>
              <a:rPr lang="en-US" err="1"/>
              <a:t>которые</a:t>
            </a:r>
            <a:r>
              <a:rPr lang="en-US"/>
              <a:t> </a:t>
            </a:r>
            <a:r>
              <a:rPr lang="en-US" err="1"/>
              <a:t>используются</a:t>
            </a:r>
            <a:r>
              <a:rPr lang="en-US"/>
              <a:t> </a:t>
            </a:r>
            <a:r>
              <a:rPr lang="en-US" err="1"/>
              <a:t>для</a:t>
            </a:r>
            <a:r>
              <a:rPr lang="en-US"/>
              <a:t> </a:t>
            </a:r>
            <a:r>
              <a:rPr lang="en-US" err="1"/>
              <a:t>создания</a:t>
            </a:r>
            <a:r>
              <a:rPr lang="en-US"/>
              <a:t> </a:t>
            </a:r>
            <a:r>
              <a:rPr lang="en-US" err="1"/>
              <a:t>учетных</a:t>
            </a:r>
            <a:r>
              <a:rPr lang="en-US"/>
              <a:t> </a:t>
            </a:r>
            <a:r>
              <a:rPr lang="en-US" err="1"/>
              <a:t>записей</a:t>
            </a:r>
            <a:r>
              <a:rPr lang="en-US"/>
              <a:t> </a:t>
            </a:r>
            <a:r>
              <a:rPr lang="en-US" err="1"/>
              <a:t>обычных</a:t>
            </a:r>
            <a:r>
              <a:rPr lang="en-US"/>
              <a:t> </a:t>
            </a:r>
            <a:r>
              <a:rPr lang="en-US" err="1"/>
              <a:t>пользователей</a:t>
            </a:r>
            <a:r>
              <a:rPr lang="en-US"/>
              <a:t>, </a:t>
            </a:r>
            <a:r>
              <a:rPr lang="en-US" err="1"/>
              <a:t>задается</a:t>
            </a:r>
            <a:r>
              <a:rPr lang="en-US"/>
              <a:t> в /</a:t>
            </a:r>
            <a:r>
              <a:rPr lang="en-US" err="1"/>
              <a:t>etc</a:t>
            </a:r>
            <a:r>
              <a:rPr lang="en-US"/>
              <a:t>/</a:t>
            </a:r>
            <a:r>
              <a:rPr lang="en-US" err="1"/>
              <a:t>login.defs</a:t>
            </a:r>
            <a:r>
              <a:rPr lang="en-US"/>
              <a:t>.</a:t>
            </a:r>
            <a:br>
              <a:rPr lang="en-US">
                <a:cs typeface="+mn-lt"/>
              </a:rPr>
            </a:br>
            <a:br>
              <a:rPr lang="en-US">
                <a:cs typeface="+mn-lt"/>
              </a:rPr>
            </a:br>
            <a:r>
              <a:rPr lang="en-US"/>
              <a:t>GID: в Linux </a:t>
            </a:r>
            <a:r>
              <a:rPr lang="en-US" err="1"/>
              <a:t>каждый</a:t>
            </a:r>
            <a:r>
              <a:rPr lang="en-US"/>
              <a:t> </a:t>
            </a:r>
            <a:r>
              <a:rPr lang="en-US" err="1"/>
              <a:t>пользователь</a:t>
            </a:r>
            <a:r>
              <a:rPr lang="en-US"/>
              <a:t> </a:t>
            </a:r>
            <a:r>
              <a:rPr lang="en-US" err="1"/>
              <a:t>является</a:t>
            </a:r>
            <a:r>
              <a:rPr lang="en-US"/>
              <a:t> </a:t>
            </a:r>
            <a:r>
              <a:rPr lang="en-US" err="1"/>
              <a:t>членом</a:t>
            </a:r>
            <a:r>
              <a:rPr lang="en-US"/>
              <a:t> </a:t>
            </a:r>
            <a:r>
              <a:rPr lang="en-US" err="1"/>
              <a:t>хотя</a:t>
            </a:r>
            <a:r>
              <a:rPr lang="en-US"/>
              <a:t> </a:t>
            </a:r>
            <a:r>
              <a:rPr lang="en-US" err="1"/>
              <a:t>бы</a:t>
            </a:r>
            <a:r>
              <a:rPr lang="en-US"/>
              <a:t> </a:t>
            </a:r>
            <a:r>
              <a:rPr lang="en-US" err="1"/>
              <a:t>одной</a:t>
            </a:r>
            <a:r>
              <a:rPr lang="en-US"/>
              <a:t> </a:t>
            </a:r>
            <a:r>
              <a:rPr lang="en-US" err="1"/>
              <a:t>группы</a:t>
            </a:r>
            <a:r>
              <a:rPr lang="en-US"/>
              <a:t>. </a:t>
            </a:r>
            <a:r>
              <a:rPr lang="en-US" err="1"/>
              <a:t>Эта</a:t>
            </a:r>
            <a:r>
              <a:rPr lang="en-US"/>
              <a:t> </a:t>
            </a:r>
            <a:r>
              <a:rPr lang="en-US" err="1"/>
              <a:t>группа</a:t>
            </a:r>
            <a:r>
              <a:rPr lang="en-US"/>
              <a:t> </a:t>
            </a:r>
            <a:r>
              <a:rPr lang="en-US" err="1"/>
              <a:t>называется</a:t>
            </a:r>
            <a:r>
              <a:rPr lang="en-US"/>
              <a:t> </a:t>
            </a:r>
            <a:r>
              <a:rPr lang="en-US" err="1"/>
              <a:t>основной</a:t>
            </a:r>
            <a:r>
              <a:rPr lang="en-US"/>
              <a:t>, и </a:t>
            </a:r>
            <a:r>
              <a:rPr lang="en-US" err="1"/>
              <a:t>эта</a:t>
            </a:r>
            <a:r>
              <a:rPr lang="en-US"/>
              <a:t> </a:t>
            </a:r>
            <a:r>
              <a:rPr lang="en-US" err="1"/>
              <a:t>группа</a:t>
            </a:r>
            <a:r>
              <a:rPr lang="en-US"/>
              <a:t> </a:t>
            </a:r>
            <a:r>
              <a:rPr lang="en-US" err="1"/>
              <a:t>играет</a:t>
            </a:r>
            <a:r>
              <a:rPr lang="en-US"/>
              <a:t> </a:t>
            </a:r>
            <a:r>
              <a:rPr lang="en-US" err="1"/>
              <a:t>центральную</a:t>
            </a:r>
            <a:r>
              <a:rPr lang="en-US"/>
              <a:t> </a:t>
            </a:r>
            <a:r>
              <a:rPr lang="en-US" err="1"/>
              <a:t>роль</a:t>
            </a:r>
            <a:r>
              <a:rPr lang="en-US"/>
              <a:t> в </a:t>
            </a:r>
            <a:r>
              <a:rPr lang="en-US" err="1"/>
              <a:t>управлении</a:t>
            </a:r>
            <a:r>
              <a:rPr lang="en-US"/>
              <a:t> </a:t>
            </a:r>
            <a:r>
              <a:rPr lang="en-US" err="1"/>
              <a:t>разрешениями</a:t>
            </a:r>
            <a:r>
              <a:rPr lang="en-US"/>
              <a:t>.</a:t>
            </a:r>
            <a:br>
              <a:rPr lang="en-US">
                <a:cs typeface="+mn-lt"/>
              </a:rPr>
            </a:br>
            <a:br>
              <a:rPr lang="en-US">
                <a:cs typeface="+mn-lt"/>
              </a:rPr>
            </a:br>
            <a:r>
              <a:rPr lang="en-US" err="1"/>
              <a:t>Поле</a:t>
            </a:r>
            <a:r>
              <a:rPr lang="en-US"/>
              <a:t> </a:t>
            </a:r>
            <a:r>
              <a:rPr lang="en-US" err="1"/>
              <a:t>комментариев</a:t>
            </a:r>
            <a:r>
              <a:rPr lang="en-US"/>
              <a:t> (Comment field): </a:t>
            </a:r>
            <a:r>
              <a:rPr lang="en-US" err="1"/>
              <a:t>поле</a:t>
            </a:r>
            <a:r>
              <a:rPr lang="en-US"/>
              <a:t> </a:t>
            </a:r>
            <a:r>
              <a:rPr lang="en-US" err="1"/>
              <a:t>комментариев</a:t>
            </a:r>
            <a:r>
              <a:rPr lang="en-US"/>
              <a:t>, </a:t>
            </a:r>
          </a:p>
          <a:p>
            <a:br>
              <a:rPr lang="en-US">
                <a:cs typeface="+mn-lt"/>
              </a:rPr>
            </a:br>
            <a:r>
              <a:rPr lang="en-US" err="1"/>
              <a:t>Каталог</a:t>
            </a:r>
            <a:r>
              <a:rPr lang="en-US"/>
              <a:t> ( Home Directory): </a:t>
            </a:r>
            <a:r>
              <a:rPr lang="en-US" err="1"/>
              <a:t>это</a:t>
            </a:r>
            <a:r>
              <a:rPr lang="en-US"/>
              <a:t> </a:t>
            </a:r>
            <a:r>
              <a:rPr lang="en-US" err="1"/>
              <a:t>начальный</a:t>
            </a:r>
            <a:r>
              <a:rPr lang="en-US"/>
              <a:t> </a:t>
            </a:r>
            <a:r>
              <a:rPr lang="en-US" err="1"/>
              <a:t>каталог</a:t>
            </a:r>
            <a:r>
              <a:rPr lang="en-US"/>
              <a:t>, в </a:t>
            </a:r>
            <a:r>
              <a:rPr lang="en-US" err="1"/>
              <a:t>который</a:t>
            </a:r>
            <a:r>
              <a:rPr lang="en-US"/>
              <a:t> </a:t>
            </a:r>
            <a:r>
              <a:rPr lang="en-US" err="1"/>
              <a:t>пользователь</a:t>
            </a:r>
            <a:r>
              <a:rPr lang="en-US"/>
              <a:t> </a:t>
            </a:r>
            <a:r>
              <a:rPr lang="en-US" err="1"/>
              <a:t>помещается</a:t>
            </a:r>
            <a:r>
              <a:rPr lang="en-US"/>
              <a:t> </a:t>
            </a:r>
            <a:r>
              <a:rPr lang="en-US" err="1"/>
              <a:t>после</a:t>
            </a:r>
            <a:r>
              <a:rPr lang="en-US"/>
              <a:t> </a:t>
            </a:r>
            <a:r>
              <a:rPr lang="en-US" err="1"/>
              <a:t>входа</a:t>
            </a:r>
            <a:r>
              <a:rPr lang="en-US"/>
              <a:t> в </a:t>
            </a:r>
            <a:r>
              <a:rPr lang="en-US" err="1"/>
              <a:t>систему</a:t>
            </a:r>
            <a:r>
              <a:rPr lang="en-US"/>
              <a:t>, </a:t>
            </a:r>
            <a:r>
              <a:rPr lang="en-US" err="1"/>
              <a:t>также</a:t>
            </a:r>
            <a:r>
              <a:rPr lang="en-US"/>
              <a:t> </a:t>
            </a:r>
            <a:r>
              <a:rPr lang="en-US" err="1"/>
              <a:t>называемый</a:t>
            </a:r>
            <a:r>
              <a:rPr lang="en-US"/>
              <a:t> </a:t>
            </a:r>
            <a:r>
              <a:rPr lang="en-US" err="1"/>
              <a:t>домашним</a:t>
            </a:r>
            <a:r>
              <a:rPr lang="en-US"/>
              <a:t> </a:t>
            </a:r>
            <a:r>
              <a:rPr lang="en-US" err="1"/>
              <a:t>каталогом</a:t>
            </a:r>
            <a:r>
              <a:rPr lang="en-US"/>
              <a:t>. </a:t>
            </a:r>
            <a:r>
              <a:rPr lang="en-US" err="1"/>
              <a:t>Если</a:t>
            </a:r>
            <a:r>
              <a:rPr lang="en-US"/>
              <a:t> </a:t>
            </a:r>
            <a:r>
              <a:rPr lang="en-US" err="1"/>
              <a:t>учетная</a:t>
            </a:r>
            <a:r>
              <a:rPr lang="en-US"/>
              <a:t> </a:t>
            </a:r>
            <a:r>
              <a:rPr lang="en-US" err="1"/>
              <a:t>запись</a:t>
            </a:r>
            <a:r>
              <a:rPr lang="en-US"/>
              <a:t> </a:t>
            </a:r>
            <a:r>
              <a:rPr lang="en-US" err="1"/>
              <a:t>пользователя</a:t>
            </a:r>
            <a:r>
              <a:rPr lang="en-US"/>
              <a:t> </a:t>
            </a:r>
            <a:r>
              <a:rPr lang="en-US" err="1"/>
              <a:t>используется</a:t>
            </a:r>
            <a:r>
              <a:rPr lang="en-US"/>
              <a:t> </a:t>
            </a:r>
            <a:r>
              <a:rPr lang="en-US" err="1"/>
              <a:t>человеком</a:t>
            </a:r>
            <a:r>
              <a:rPr lang="en-US"/>
              <a:t>, </a:t>
            </a:r>
            <a:r>
              <a:rPr lang="en-US" err="1"/>
              <a:t>именно</a:t>
            </a:r>
            <a:r>
              <a:rPr lang="en-US"/>
              <a:t> </a:t>
            </a:r>
            <a:r>
              <a:rPr lang="en-US" err="1"/>
              <a:t>здесь</a:t>
            </a:r>
            <a:r>
              <a:rPr lang="en-US"/>
              <a:t> </a:t>
            </a:r>
            <a:r>
              <a:rPr lang="en-US" err="1"/>
              <a:t>он</a:t>
            </a:r>
            <a:r>
              <a:rPr lang="en-US"/>
              <a:t> </a:t>
            </a:r>
            <a:r>
              <a:rPr lang="en-US" err="1"/>
              <a:t>будет</a:t>
            </a:r>
            <a:r>
              <a:rPr lang="en-US"/>
              <a:t> </a:t>
            </a:r>
            <a:r>
              <a:rPr lang="en-US" err="1"/>
              <a:t>хранить</a:t>
            </a:r>
            <a:r>
              <a:rPr lang="en-US"/>
              <a:t> </a:t>
            </a:r>
            <a:r>
              <a:rPr lang="en-US" err="1"/>
              <a:t>свои</a:t>
            </a:r>
            <a:r>
              <a:rPr lang="en-US"/>
              <a:t> </a:t>
            </a:r>
            <a:r>
              <a:rPr lang="en-US" err="1"/>
              <a:t>личные</a:t>
            </a:r>
            <a:r>
              <a:rPr lang="en-US"/>
              <a:t> </a:t>
            </a:r>
            <a:r>
              <a:rPr lang="en-US" err="1"/>
              <a:t>файлы</a:t>
            </a:r>
            <a:r>
              <a:rPr lang="en-US"/>
              <a:t> и </a:t>
            </a:r>
            <a:r>
              <a:rPr lang="en-US" err="1"/>
              <a:t>программы</a:t>
            </a:r>
            <a:r>
              <a:rPr lang="en-US"/>
              <a:t>. </a:t>
            </a:r>
          </a:p>
          <a:p>
            <a:br>
              <a:rPr lang="en-US">
                <a:cs typeface="+mn-lt"/>
              </a:rPr>
            </a:br>
            <a:r>
              <a:rPr lang="en-US" err="1"/>
              <a:t>Оболочка</a:t>
            </a:r>
            <a:r>
              <a:rPr lang="en-US"/>
              <a:t> (Shell): </a:t>
            </a:r>
            <a:r>
              <a:rPr lang="en-US" err="1"/>
              <a:t>это</a:t>
            </a:r>
            <a:r>
              <a:rPr lang="en-US"/>
              <a:t> </a:t>
            </a:r>
            <a:r>
              <a:rPr lang="en-US" err="1"/>
              <a:t>программа</a:t>
            </a:r>
            <a:r>
              <a:rPr lang="en-US"/>
              <a:t>, </a:t>
            </a:r>
            <a:r>
              <a:rPr lang="en-US" err="1"/>
              <a:t>которая</a:t>
            </a:r>
            <a:r>
              <a:rPr lang="en-US"/>
              <a:t> </a:t>
            </a:r>
            <a:r>
              <a:rPr lang="en-US" err="1"/>
              <a:t>запускается</a:t>
            </a:r>
            <a:r>
              <a:rPr lang="en-US"/>
              <a:t> </a:t>
            </a:r>
            <a:r>
              <a:rPr lang="en-US" err="1"/>
              <a:t>после</a:t>
            </a:r>
            <a:r>
              <a:rPr lang="en-US"/>
              <a:t> </a:t>
            </a:r>
            <a:r>
              <a:rPr lang="en-US" err="1"/>
              <a:t>успешного</a:t>
            </a:r>
            <a:r>
              <a:rPr lang="en-US"/>
              <a:t> </a:t>
            </a:r>
            <a:r>
              <a:rPr lang="en-US" err="1"/>
              <a:t>подключения</a:t>
            </a:r>
            <a:r>
              <a:rPr lang="en-US"/>
              <a:t> </a:t>
            </a:r>
            <a:r>
              <a:rPr lang="en-US" err="1"/>
              <a:t>пользователя</a:t>
            </a:r>
            <a:r>
              <a:rPr lang="en-US"/>
              <a:t> к </a:t>
            </a:r>
            <a:r>
              <a:rPr lang="en-US" err="1"/>
              <a:t>серверу</a:t>
            </a:r>
            <a:r>
              <a:rPr lang="en-US"/>
              <a:t>. </a:t>
            </a:r>
            <a:r>
              <a:rPr lang="en-US" err="1"/>
              <a:t>Для</a:t>
            </a:r>
            <a:r>
              <a:rPr lang="en-US"/>
              <a:t> </a:t>
            </a:r>
            <a:r>
              <a:rPr lang="en-US" err="1"/>
              <a:t>большинства</a:t>
            </a:r>
            <a:r>
              <a:rPr lang="en-US"/>
              <a:t> </a:t>
            </a:r>
            <a:r>
              <a:rPr lang="en-US" err="1"/>
              <a:t>пользователей</a:t>
            </a:r>
            <a:r>
              <a:rPr lang="en-US"/>
              <a:t> </a:t>
            </a:r>
            <a:r>
              <a:rPr lang="en-US" err="1"/>
              <a:t>это</a:t>
            </a:r>
            <a:r>
              <a:rPr lang="en-US"/>
              <a:t> </a:t>
            </a:r>
            <a:r>
              <a:rPr lang="en-US" err="1"/>
              <a:t>будет</a:t>
            </a:r>
            <a:r>
              <a:rPr lang="en-US"/>
              <a:t> /bin/bash, </a:t>
            </a:r>
            <a:r>
              <a:rPr lang="en-US" err="1"/>
              <a:t>оболочка</a:t>
            </a:r>
            <a:r>
              <a:rPr lang="en-US"/>
              <a:t> Linux </a:t>
            </a:r>
            <a:r>
              <a:rPr lang="en-US" err="1"/>
              <a:t>по</a:t>
            </a:r>
            <a:r>
              <a:rPr lang="en-US"/>
              <a:t> </a:t>
            </a:r>
            <a:r>
              <a:rPr lang="en-US" err="1"/>
              <a:t>умолчанию</a:t>
            </a:r>
            <a:r>
              <a:rPr lang="en-US"/>
              <a:t>. </a:t>
            </a:r>
            <a:r>
              <a:rPr lang="en-US" err="1"/>
              <a:t>Для</a:t>
            </a:r>
            <a:r>
              <a:rPr lang="en-US"/>
              <a:t> </a:t>
            </a:r>
            <a:r>
              <a:rPr lang="en-US" err="1"/>
              <a:t>системных</a:t>
            </a:r>
            <a:r>
              <a:rPr lang="en-US"/>
              <a:t> </a:t>
            </a:r>
            <a:r>
              <a:rPr lang="en-US" err="1"/>
              <a:t>учетных</a:t>
            </a:r>
            <a:r>
              <a:rPr lang="en-US"/>
              <a:t> </a:t>
            </a:r>
            <a:r>
              <a:rPr lang="en-US" err="1"/>
              <a:t>записей</a:t>
            </a:r>
            <a:r>
              <a:rPr lang="en-US"/>
              <a:t> </a:t>
            </a:r>
            <a:r>
              <a:rPr lang="en-US" err="1"/>
              <a:t>это</a:t>
            </a:r>
            <a:r>
              <a:rPr lang="en-US"/>
              <a:t> </a:t>
            </a:r>
            <a:r>
              <a:rPr lang="en-US" err="1"/>
              <a:t>обычно</a:t>
            </a:r>
            <a:r>
              <a:rPr lang="en-US"/>
              <a:t> </a:t>
            </a:r>
            <a:r>
              <a:rPr lang="en-US" err="1"/>
              <a:t>будет</a:t>
            </a:r>
            <a:r>
              <a:rPr lang="en-US"/>
              <a:t> </a:t>
            </a:r>
            <a:r>
              <a:rPr lang="en-US" err="1"/>
              <a:t>оболочка</a:t>
            </a:r>
            <a:r>
              <a:rPr lang="en-US"/>
              <a:t> </a:t>
            </a:r>
            <a:r>
              <a:rPr lang="en-US" err="1"/>
              <a:t>типа</a:t>
            </a:r>
            <a:r>
              <a:rPr lang="en-US"/>
              <a:t> /</a:t>
            </a:r>
            <a:r>
              <a:rPr lang="en-US" err="1"/>
              <a:t>sbin</a:t>
            </a:r>
            <a:r>
              <a:rPr lang="en-US"/>
              <a:t>/</a:t>
            </a:r>
            <a:r>
              <a:rPr lang="en-US" err="1"/>
              <a:t>nologin</a:t>
            </a:r>
            <a:r>
              <a:rPr lang="en-US"/>
              <a:t>.</a:t>
            </a:r>
            <a:br>
              <a:rPr lang="en-US">
                <a:cs typeface="+mn-lt"/>
              </a:rPr>
            </a:br>
            <a:r>
              <a:rPr lang="en-US" err="1"/>
              <a:t>Команда</a:t>
            </a:r>
            <a:r>
              <a:rPr lang="en-US"/>
              <a:t> </a:t>
            </a:r>
            <a:r>
              <a:rPr lang="en-US" b="1"/>
              <a:t>/</a:t>
            </a:r>
            <a:r>
              <a:rPr lang="en-US" b="1" err="1"/>
              <a:t>sbin</a:t>
            </a:r>
            <a:r>
              <a:rPr lang="en-US" b="1"/>
              <a:t>/</a:t>
            </a:r>
            <a:r>
              <a:rPr lang="en-US" b="1" err="1"/>
              <a:t>nologin</a:t>
            </a:r>
            <a:r>
              <a:rPr lang="en-US"/>
              <a:t> - </a:t>
            </a:r>
            <a:r>
              <a:rPr lang="en-US" err="1"/>
              <a:t>это</a:t>
            </a:r>
            <a:r>
              <a:rPr lang="en-US"/>
              <a:t> </a:t>
            </a:r>
            <a:r>
              <a:rPr lang="en-US" err="1"/>
              <a:t>специальная</a:t>
            </a:r>
            <a:r>
              <a:rPr lang="en-US"/>
              <a:t> </a:t>
            </a:r>
            <a:r>
              <a:rPr lang="en-US" err="1"/>
              <a:t>команда</a:t>
            </a:r>
            <a:r>
              <a:rPr lang="en-US"/>
              <a:t>, </a:t>
            </a:r>
            <a:r>
              <a:rPr lang="en-US" err="1"/>
              <a:t>которая</a:t>
            </a:r>
            <a:r>
              <a:rPr lang="en-US"/>
              <a:t> </a:t>
            </a:r>
            <a:r>
              <a:rPr lang="en-US" err="1"/>
              <a:t>молча</a:t>
            </a:r>
            <a:r>
              <a:rPr lang="en-US"/>
              <a:t> </a:t>
            </a:r>
            <a:r>
              <a:rPr lang="en-US" err="1"/>
              <a:t>запрещает</a:t>
            </a:r>
            <a:r>
              <a:rPr lang="en-US"/>
              <a:t> </a:t>
            </a:r>
            <a:r>
              <a:rPr lang="en-US" err="1"/>
              <a:t>доступ</a:t>
            </a:r>
            <a:r>
              <a:rPr lang="en-US"/>
              <a:t> </a:t>
            </a:r>
            <a:r>
              <a:rPr lang="en-US" err="1"/>
              <a:t>пользователям</a:t>
            </a:r>
            <a:r>
              <a:rPr lang="en-US"/>
              <a:t> (</a:t>
            </a:r>
            <a:r>
              <a:rPr lang="en-US" err="1"/>
              <a:t>чтобы</a:t>
            </a:r>
            <a:r>
              <a:rPr lang="en-US"/>
              <a:t> </a:t>
            </a:r>
            <a:r>
              <a:rPr lang="en-US" err="1"/>
              <a:t>гарантировать</a:t>
            </a:r>
            <a:r>
              <a:rPr lang="en-US"/>
              <a:t>, </a:t>
            </a:r>
            <a:r>
              <a:rPr lang="en-US" err="1"/>
              <a:t>что</a:t>
            </a:r>
            <a:r>
              <a:rPr lang="en-US"/>
              <a:t> </a:t>
            </a:r>
            <a:r>
              <a:rPr lang="en-US" err="1"/>
              <a:t>если</a:t>
            </a:r>
            <a:r>
              <a:rPr lang="en-US"/>
              <a:t> </a:t>
            </a:r>
            <a:r>
              <a:rPr lang="en-US" err="1"/>
              <a:t>случайно</a:t>
            </a:r>
            <a:r>
              <a:rPr lang="en-US"/>
              <a:t> </a:t>
            </a:r>
            <a:r>
              <a:rPr lang="en-US" err="1"/>
              <a:t>злоумышленник</a:t>
            </a:r>
            <a:r>
              <a:rPr lang="en-US"/>
              <a:t> </a:t>
            </a:r>
            <a:r>
              <a:rPr lang="en-US" err="1"/>
              <a:t>войдет</a:t>
            </a:r>
            <a:r>
              <a:rPr lang="en-US"/>
              <a:t> </a:t>
            </a:r>
            <a:r>
              <a:rPr lang="en-US" err="1"/>
              <a:t>на</a:t>
            </a:r>
            <a:r>
              <a:rPr lang="en-US"/>
              <a:t> </a:t>
            </a:r>
            <a:r>
              <a:rPr lang="en-US" err="1"/>
              <a:t>сервер</a:t>
            </a:r>
            <a:r>
              <a:rPr lang="en-US"/>
              <a:t>, </a:t>
            </a:r>
            <a:r>
              <a:rPr lang="en-US" err="1"/>
              <a:t>он</a:t>
            </a:r>
            <a:r>
              <a:rPr lang="en-US"/>
              <a:t> </a:t>
            </a:r>
            <a:r>
              <a:rPr lang="en-US" err="1"/>
              <a:t>не</a:t>
            </a:r>
            <a:r>
              <a:rPr lang="en-US"/>
              <a:t> </a:t>
            </a:r>
            <a:r>
              <a:rPr lang="en-US" err="1"/>
              <a:t>сможет</a:t>
            </a:r>
            <a:r>
              <a:rPr lang="en-US"/>
              <a:t> </a:t>
            </a:r>
            <a:r>
              <a:rPr lang="en-US" err="1"/>
              <a:t>получить</a:t>
            </a:r>
            <a:r>
              <a:rPr lang="en-US"/>
              <a:t> </a:t>
            </a:r>
            <a:r>
              <a:rPr lang="en-US" err="1"/>
              <a:t>доступ</a:t>
            </a:r>
            <a:r>
              <a:rPr lang="en-US"/>
              <a:t> к </a:t>
            </a:r>
            <a:r>
              <a:rPr lang="en-US" err="1"/>
              <a:t>оболочке</a:t>
            </a:r>
            <a:r>
              <a:rPr lang="en-US"/>
              <a:t>). </a:t>
            </a:r>
            <a:endParaRPr lang="en-US">
              <a:cs typeface="+mn-lt"/>
            </a:endParaRPr>
          </a:p>
        </p:txBody>
      </p:sp>
      <p:sp>
        <p:nvSpPr>
          <p:cNvPr id="4" name="Slide Number Placeholder 3"/>
          <p:cNvSpPr>
            <a:spLocks noGrp="1"/>
          </p:cNvSpPr>
          <p:nvPr>
            <p:ph type="sldNum" sz="quarter" idx="5"/>
          </p:nvPr>
        </p:nvSpPr>
        <p:spPr/>
        <p:txBody>
          <a:bodyPr/>
          <a:lstStyle/>
          <a:p>
            <a:fld id="{A874FABB-6DBE-47C4-B626-20167906F475}" type="slidenum">
              <a:rPr lang="en-US" smtClean="0"/>
              <a:t>15</a:t>
            </a:fld>
            <a:endParaRPr lang="en-US"/>
          </a:p>
        </p:txBody>
      </p:sp>
    </p:spTree>
    <p:extLst>
      <p:ext uri="{BB962C8B-B14F-4D97-AF65-F5344CB8AC3E}">
        <p14:creationId xmlns:p14="http://schemas.microsoft.com/office/powerpoint/2010/main" val="39079613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a:lnSpc>
                <a:spcPts val="1600"/>
              </a:lnSpc>
              <a:spcBef>
                <a:spcPts val="264"/>
              </a:spcBef>
              <a:spcAft>
                <a:spcPts val="300"/>
              </a:spcAft>
            </a:pPr>
            <a:r>
              <a:rPr lang="en-US" b="1" err="1"/>
              <a:t>Следующие</a:t>
            </a:r>
            <a:r>
              <a:rPr lang="en-US" b="1"/>
              <a:t> </a:t>
            </a:r>
            <a:r>
              <a:rPr lang="en-US" b="1" err="1"/>
              <a:t>поля</a:t>
            </a:r>
            <a:r>
              <a:rPr lang="en-US" b="1"/>
              <a:t> </a:t>
            </a:r>
            <a:r>
              <a:rPr lang="en-US" b="1" err="1"/>
              <a:t>определены</a:t>
            </a:r>
            <a:r>
              <a:rPr lang="en-US" b="1"/>
              <a:t> в /</a:t>
            </a:r>
            <a:r>
              <a:rPr lang="en-US" b="1" err="1"/>
              <a:t>etc</a:t>
            </a:r>
            <a:r>
              <a:rPr lang="en-US" b="1"/>
              <a:t>/shadow:</a:t>
            </a:r>
            <a:endParaRPr lang="en-US"/>
          </a:p>
          <a:p>
            <a:pPr>
              <a:lnSpc>
                <a:spcPts val="1600"/>
              </a:lnSpc>
              <a:spcBef>
                <a:spcPts val="264"/>
              </a:spcBef>
              <a:spcAft>
                <a:spcPts val="300"/>
              </a:spcAft>
            </a:pPr>
            <a:endParaRPr lang="en-US" b="1">
              <a:cs typeface="+mn-lt"/>
            </a:endParaRPr>
          </a:p>
          <a:p>
            <a:pPr marL="171450" indent="-171450">
              <a:lnSpc>
                <a:spcPts val="1600"/>
              </a:lnSpc>
              <a:spcBef>
                <a:spcPts val="264"/>
              </a:spcBef>
              <a:spcAft>
                <a:spcPts val="300"/>
              </a:spcAft>
              <a:buFont typeface="Arial"/>
              <a:buChar char="•"/>
            </a:pPr>
            <a:r>
              <a:rPr lang="en-US"/>
              <a:t>name</a:t>
            </a:r>
            <a:r>
              <a:rPr lang="en-US" b="1"/>
              <a:t>:</a:t>
            </a:r>
            <a:r>
              <a:rPr lang="en-US"/>
              <a:t> /</a:t>
            </a:r>
            <a:r>
              <a:rPr lang="en-US" err="1"/>
              <a:t>etc</a:t>
            </a:r>
            <a:r>
              <a:rPr lang="en-US"/>
              <a:t>/shadow </a:t>
            </a:r>
            <a:r>
              <a:rPr lang="en-US" err="1"/>
              <a:t>не</a:t>
            </a:r>
            <a:r>
              <a:rPr lang="en-US"/>
              <a:t> </a:t>
            </a:r>
            <a:r>
              <a:rPr lang="en-US" err="1"/>
              <a:t>содержит</a:t>
            </a:r>
            <a:r>
              <a:rPr lang="en-US"/>
              <a:t> </a:t>
            </a:r>
            <a:r>
              <a:rPr lang="en-US" err="1"/>
              <a:t>никаких</a:t>
            </a:r>
            <a:r>
              <a:rPr lang="en-US"/>
              <a:t> UID, а </a:t>
            </a:r>
            <a:r>
              <a:rPr lang="en-US" err="1"/>
              <a:t>только</a:t>
            </a:r>
            <a:r>
              <a:rPr lang="en-US"/>
              <a:t> </a:t>
            </a:r>
            <a:r>
              <a:rPr lang="en-US" err="1"/>
              <a:t>имена</a:t>
            </a:r>
            <a:r>
              <a:rPr lang="en-US"/>
              <a:t> </a:t>
            </a:r>
            <a:r>
              <a:rPr lang="en-US" err="1"/>
              <a:t>пользователей</a:t>
            </a:r>
            <a:r>
              <a:rPr lang="en-US"/>
              <a:t>. </a:t>
            </a:r>
            <a:r>
              <a:rPr lang="en-US" err="1"/>
              <a:t>Это</a:t>
            </a:r>
            <a:r>
              <a:rPr lang="en-US"/>
              <a:t> </a:t>
            </a:r>
            <a:r>
              <a:rPr lang="en-US" err="1"/>
              <a:t>открывает</a:t>
            </a:r>
            <a:r>
              <a:rPr lang="en-US"/>
              <a:t> </a:t>
            </a:r>
            <a:r>
              <a:rPr lang="en-US" err="1"/>
              <a:t>возможность</a:t>
            </a:r>
            <a:r>
              <a:rPr lang="en-US"/>
              <a:t> </a:t>
            </a:r>
            <a:r>
              <a:rPr lang="en-US" err="1"/>
              <a:t>для</a:t>
            </a:r>
            <a:r>
              <a:rPr lang="en-US"/>
              <a:t> </a:t>
            </a:r>
            <a:r>
              <a:rPr lang="en-US" err="1"/>
              <a:t>нескольких</a:t>
            </a:r>
            <a:r>
              <a:rPr lang="en-US"/>
              <a:t> </a:t>
            </a:r>
            <a:r>
              <a:rPr lang="en-US" err="1"/>
              <a:t>пользователей</a:t>
            </a:r>
            <a:r>
              <a:rPr lang="en-US"/>
              <a:t> </a:t>
            </a:r>
            <a:r>
              <a:rPr lang="en-US" err="1"/>
              <a:t>использовать</a:t>
            </a:r>
            <a:r>
              <a:rPr lang="en-US"/>
              <a:t> </a:t>
            </a:r>
            <a:r>
              <a:rPr lang="en-US" err="1"/>
              <a:t>один</a:t>
            </a:r>
            <a:r>
              <a:rPr lang="en-US"/>
              <a:t> и </a:t>
            </a:r>
            <a:r>
              <a:rPr lang="en-US" err="1"/>
              <a:t>тот</a:t>
            </a:r>
            <a:r>
              <a:rPr lang="en-US"/>
              <a:t> </a:t>
            </a:r>
            <a:r>
              <a:rPr lang="en-US" err="1"/>
              <a:t>же</a:t>
            </a:r>
            <a:r>
              <a:rPr lang="en-US"/>
              <a:t> UID, </a:t>
            </a:r>
            <a:r>
              <a:rPr lang="en-US" err="1"/>
              <a:t>но</a:t>
            </a:r>
            <a:r>
              <a:rPr lang="en-US"/>
              <a:t> </a:t>
            </a:r>
            <a:r>
              <a:rPr lang="en-US" err="1"/>
              <a:t>разные</a:t>
            </a:r>
            <a:r>
              <a:rPr lang="en-US"/>
              <a:t> </a:t>
            </a:r>
            <a:r>
              <a:rPr lang="en-US" err="1"/>
              <a:t>пароли</a:t>
            </a:r>
            <a:endParaRPr lang="en-US" err="1">
              <a:cs typeface="Calibri"/>
            </a:endParaRPr>
          </a:p>
          <a:p>
            <a:pPr marL="171450" indent="-171450">
              <a:lnSpc>
                <a:spcPts val="1600"/>
              </a:lnSpc>
              <a:spcBef>
                <a:spcPts val="264"/>
              </a:spcBef>
              <a:spcAft>
                <a:spcPts val="300"/>
              </a:spcAft>
              <a:buFont typeface="Arial"/>
              <a:buChar char="•"/>
            </a:pPr>
            <a:r>
              <a:rPr lang="en-US"/>
              <a:t> password</a:t>
            </a:r>
            <a:r>
              <a:rPr lang="en-US" b="1"/>
              <a:t>:</a:t>
            </a:r>
            <a:r>
              <a:rPr lang="en-US"/>
              <a:t> в </a:t>
            </a:r>
            <a:r>
              <a:rPr lang="en-US" err="1"/>
              <a:t>этом</a:t>
            </a:r>
            <a:r>
              <a:rPr lang="en-US"/>
              <a:t> </a:t>
            </a:r>
            <a:r>
              <a:rPr lang="en-US" err="1"/>
              <a:t>поле</a:t>
            </a:r>
            <a:r>
              <a:rPr lang="en-US"/>
              <a:t> </a:t>
            </a:r>
            <a:r>
              <a:rPr lang="en-US" err="1"/>
              <a:t>содержится</a:t>
            </a:r>
            <a:r>
              <a:rPr lang="en-US"/>
              <a:t> </a:t>
            </a:r>
            <a:r>
              <a:rPr lang="en-US" err="1"/>
              <a:t>хеш</a:t>
            </a:r>
            <a:r>
              <a:rPr lang="en-US"/>
              <a:t> </a:t>
            </a:r>
            <a:r>
              <a:rPr lang="en-US" err="1"/>
              <a:t>пароля</a:t>
            </a:r>
            <a:endParaRPr lang="en-US" err="1">
              <a:cs typeface="Calibri"/>
            </a:endParaRPr>
          </a:p>
          <a:p>
            <a:pPr marL="171450" indent="-171450">
              <a:lnSpc>
                <a:spcPts val="1600"/>
              </a:lnSpc>
              <a:spcBef>
                <a:spcPts val="264"/>
              </a:spcBef>
              <a:spcAft>
                <a:spcPts val="300"/>
              </a:spcAft>
              <a:buFont typeface="Arial"/>
              <a:buChar char="•"/>
            </a:pPr>
            <a:r>
              <a:rPr lang="en-US" b="1"/>
              <a:t> </a:t>
            </a:r>
            <a:r>
              <a:rPr lang="en-US" b="1" err="1"/>
              <a:t>Last_change_date</a:t>
            </a:r>
            <a:r>
              <a:rPr lang="en-US" b="1"/>
              <a:t>:</a:t>
            </a:r>
            <a:r>
              <a:rPr lang="en-US"/>
              <a:t> </a:t>
            </a:r>
            <a:r>
              <a:rPr lang="en-US" err="1"/>
              <a:t>дата</a:t>
            </a:r>
            <a:r>
              <a:rPr lang="en-US"/>
              <a:t> </a:t>
            </a:r>
            <a:r>
              <a:rPr lang="en-US" err="1"/>
              <a:t>последнего</a:t>
            </a:r>
            <a:r>
              <a:rPr lang="en-US"/>
              <a:t> </a:t>
            </a:r>
            <a:r>
              <a:rPr lang="en-US" err="1"/>
              <a:t>изменения</a:t>
            </a:r>
            <a:r>
              <a:rPr lang="en-US"/>
              <a:t> </a:t>
            </a:r>
            <a:r>
              <a:rPr lang="en-US" err="1"/>
              <a:t>пароля</a:t>
            </a:r>
            <a:r>
              <a:rPr lang="en-US"/>
              <a:t>;</a:t>
            </a:r>
            <a:endParaRPr lang="en-US">
              <a:cs typeface="Calibri"/>
            </a:endParaRPr>
          </a:p>
          <a:p>
            <a:pPr marL="171450" indent="-171450">
              <a:lnSpc>
                <a:spcPts val="1600"/>
              </a:lnSpc>
              <a:spcBef>
                <a:spcPts val="264"/>
              </a:spcBef>
              <a:spcAft>
                <a:spcPts val="300"/>
              </a:spcAft>
              <a:buFont typeface="Arial"/>
              <a:buChar char="•"/>
            </a:pPr>
            <a:r>
              <a:rPr lang="en-US" b="1" err="1"/>
              <a:t>Min_age</a:t>
            </a:r>
            <a:r>
              <a:rPr lang="en-US" b="1"/>
              <a:t>:</a:t>
            </a:r>
            <a:r>
              <a:rPr lang="en-US"/>
              <a:t> </a:t>
            </a:r>
            <a:r>
              <a:rPr lang="en-US" err="1"/>
              <a:t>это</a:t>
            </a:r>
            <a:r>
              <a:rPr lang="en-US"/>
              <a:t> </a:t>
            </a:r>
            <a:r>
              <a:rPr lang="en-US" err="1"/>
              <a:t>позволяет</a:t>
            </a:r>
            <a:r>
              <a:rPr lang="en-US"/>
              <a:t> </a:t>
            </a:r>
            <a:r>
              <a:rPr lang="en-US" err="1"/>
              <a:t>системным</a:t>
            </a:r>
            <a:r>
              <a:rPr lang="en-US"/>
              <a:t> </a:t>
            </a:r>
            <a:r>
              <a:rPr lang="en-US" err="1"/>
              <a:t>администраторам</a:t>
            </a:r>
            <a:r>
              <a:rPr lang="en-US"/>
              <a:t> </a:t>
            </a:r>
            <a:r>
              <a:rPr lang="en-US" err="1"/>
              <a:t>использовать</a:t>
            </a:r>
            <a:r>
              <a:rPr lang="en-US"/>
              <a:t> </a:t>
            </a:r>
            <a:r>
              <a:rPr lang="en-US" err="1"/>
              <a:t>более</a:t>
            </a:r>
            <a:r>
              <a:rPr lang="en-US"/>
              <a:t> </a:t>
            </a:r>
            <a:r>
              <a:rPr lang="en-US" err="1"/>
              <a:t>строгую</a:t>
            </a:r>
            <a:r>
              <a:rPr lang="en-US"/>
              <a:t> </a:t>
            </a:r>
            <a:r>
              <a:rPr lang="en-US" err="1"/>
              <a:t>политику</a:t>
            </a:r>
            <a:r>
              <a:rPr lang="en-US"/>
              <a:t> </a:t>
            </a:r>
            <a:r>
              <a:rPr lang="en-US" err="1"/>
              <a:t>паролей</a:t>
            </a:r>
            <a:r>
              <a:rPr lang="en-US"/>
              <a:t>, </a:t>
            </a:r>
            <a:r>
              <a:rPr lang="en-US" err="1"/>
              <a:t>когда</a:t>
            </a:r>
            <a:r>
              <a:rPr lang="en-US"/>
              <a:t> </a:t>
            </a:r>
            <a:r>
              <a:rPr lang="en-US" err="1"/>
              <a:t>невозможно</a:t>
            </a:r>
            <a:r>
              <a:rPr lang="en-US"/>
              <a:t> </a:t>
            </a:r>
            <a:r>
              <a:rPr lang="en-US" err="1"/>
              <a:t>сразу</a:t>
            </a:r>
            <a:r>
              <a:rPr lang="en-US"/>
              <a:t> </a:t>
            </a:r>
            <a:r>
              <a:rPr lang="en-US" err="1"/>
              <a:t>вернуться</a:t>
            </a:r>
            <a:r>
              <a:rPr lang="en-US"/>
              <a:t> к </a:t>
            </a:r>
            <a:r>
              <a:rPr lang="en-US" err="1"/>
              <a:t>исходному</a:t>
            </a:r>
            <a:r>
              <a:rPr lang="en-US"/>
              <a:t> </a:t>
            </a:r>
            <a:r>
              <a:rPr lang="en-US" err="1"/>
              <a:t>паролю</a:t>
            </a:r>
            <a:r>
              <a:rPr lang="en-US"/>
              <a:t>, </a:t>
            </a:r>
            <a:r>
              <a:rPr lang="en-US" err="1"/>
              <a:t>если</a:t>
            </a:r>
            <a:r>
              <a:rPr lang="en-US"/>
              <a:t> </a:t>
            </a:r>
            <a:r>
              <a:rPr lang="en-US" err="1"/>
              <a:t>пароль</a:t>
            </a:r>
            <a:r>
              <a:rPr lang="en-US"/>
              <a:t> </a:t>
            </a:r>
            <a:r>
              <a:rPr lang="en-US" err="1"/>
              <a:t>был</a:t>
            </a:r>
            <a:r>
              <a:rPr lang="en-US"/>
              <a:t> </a:t>
            </a:r>
            <a:r>
              <a:rPr lang="en-US" err="1"/>
              <a:t>изменен</a:t>
            </a:r>
            <a:r>
              <a:rPr lang="en-US"/>
              <a:t>. </a:t>
            </a:r>
            <a:r>
              <a:rPr lang="en-US" err="1"/>
              <a:t>Обычно</a:t>
            </a:r>
            <a:r>
              <a:rPr lang="en-US"/>
              <a:t> </a:t>
            </a:r>
            <a:r>
              <a:rPr lang="en-US" err="1"/>
              <a:t>это</a:t>
            </a:r>
            <a:r>
              <a:rPr lang="en-US"/>
              <a:t> </a:t>
            </a:r>
            <a:r>
              <a:rPr lang="en-US" err="1"/>
              <a:t>поле</a:t>
            </a:r>
            <a:r>
              <a:rPr lang="en-US"/>
              <a:t> </a:t>
            </a:r>
            <a:r>
              <a:rPr lang="en-US" err="1"/>
              <a:t>имеет</a:t>
            </a:r>
            <a:r>
              <a:rPr lang="en-US"/>
              <a:t> </a:t>
            </a:r>
            <a:r>
              <a:rPr lang="en-US" err="1"/>
              <a:t>значение</a:t>
            </a:r>
            <a:r>
              <a:rPr lang="en-US"/>
              <a:t> 0;</a:t>
            </a:r>
            <a:endParaRPr lang="en-US">
              <a:cs typeface="Calibri"/>
            </a:endParaRPr>
          </a:p>
          <a:p>
            <a:pPr marL="171450" indent="-171450">
              <a:lnSpc>
                <a:spcPts val="1600"/>
              </a:lnSpc>
              <a:spcBef>
                <a:spcPts val="264"/>
              </a:spcBef>
              <a:spcAft>
                <a:spcPts val="300"/>
              </a:spcAft>
              <a:buFont typeface="Arial"/>
              <a:buChar char="•"/>
            </a:pPr>
            <a:r>
              <a:rPr lang="en-US" err="1">
                <a:cs typeface="+mn-lt"/>
              </a:rPr>
              <a:t>Max_age</a:t>
            </a:r>
            <a:r>
              <a:rPr lang="en-US">
                <a:cs typeface="+mn-lt"/>
              </a:rPr>
              <a:t>: </a:t>
            </a:r>
            <a:r>
              <a:rPr lang="en-US"/>
              <a:t>в </a:t>
            </a:r>
            <a:r>
              <a:rPr lang="en-US" err="1"/>
              <a:t>этом</a:t>
            </a:r>
            <a:r>
              <a:rPr lang="en-US"/>
              <a:t> </a:t>
            </a:r>
            <a:r>
              <a:rPr lang="en-US" err="1"/>
              <a:t>поле</a:t>
            </a:r>
            <a:r>
              <a:rPr lang="en-US"/>
              <a:t> </a:t>
            </a:r>
            <a:r>
              <a:rPr lang="en-US" err="1"/>
              <a:t>указан</a:t>
            </a:r>
            <a:r>
              <a:rPr lang="en-US"/>
              <a:t> </a:t>
            </a:r>
            <a:r>
              <a:rPr lang="en-US" err="1"/>
              <a:t>максимальный</a:t>
            </a:r>
            <a:r>
              <a:rPr lang="en-US"/>
              <a:t> </a:t>
            </a:r>
            <a:r>
              <a:rPr lang="en-US" err="1"/>
              <a:t>срок</a:t>
            </a:r>
            <a:r>
              <a:rPr lang="en-US"/>
              <a:t> </a:t>
            </a:r>
            <a:r>
              <a:rPr lang="en-US" err="1"/>
              <a:t>действия</a:t>
            </a:r>
            <a:r>
              <a:rPr lang="en-US"/>
              <a:t> </a:t>
            </a:r>
            <a:r>
              <a:rPr lang="en-US" err="1"/>
              <a:t>паролей</a:t>
            </a:r>
            <a:r>
              <a:rPr lang="en-US"/>
              <a:t>. </a:t>
            </a:r>
            <a:r>
              <a:rPr lang="en-US" err="1"/>
              <a:t>Обратите</a:t>
            </a:r>
            <a:r>
              <a:rPr lang="en-US"/>
              <a:t> </a:t>
            </a:r>
            <a:r>
              <a:rPr lang="en-US" err="1"/>
              <a:t>внимание</a:t>
            </a:r>
            <a:r>
              <a:rPr lang="en-US"/>
              <a:t>, </a:t>
            </a:r>
            <a:r>
              <a:rPr lang="en-US" err="1"/>
              <a:t>что</a:t>
            </a:r>
            <a:r>
              <a:rPr lang="en-US"/>
              <a:t> </a:t>
            </a:r>
            <a:r>
              <a:rPr lang="en-US" err="1"/>
              <a:t>по</a:t>
            </a:r>
            <a:r>
              <a:rPr lang="en-US"/>
              <a:t> </a:t>
            </a:r>
            <a:r>
              <a:rPr lang="en-US" err="1"/>
              <a:t>умолчанию</a:t>
            </a:r>
            <a:r>
              <a:rPr lang="en-US"/>
              <a:t> </a:t>
            </a:r>
            <a:r>
              <a:rPr lang="en-US" err="1"/>
              <a:t>он</a:t>
            </a:r>
            <a:r>
              <a:rPr lang="en-US"/>
              <a:t> </a:t>
            </a:r>
            <a:r>
              <a:rPr lang="en-US" err="1"/>
              <a:t>установлен</a:t>
            </a:r>
            <a:r>
              <a:rPr lang="en-US"/>
              <a:t> </a:t>
            </a:r>
            <a:r>
              <a:rPr lang="en-US" err="1"/>
              <a:t>на</a:t>
            </a:r>
            <a:r>
              <a:rPr lang="en-US"/>
              <a:t> 99 999 (</a:t>
            </a:r>
            <a:r>
              <a:rPr lang="en-US" err="1"/>
              <a:t>около</a:t>
            </a:r>
            <a:r>
              <a:rPr lang="en-US"/>
              <a:t> 273 </a:t>
            </a:r>
            <a:r>
              <a:rPr lang="en-US" err="1"/>
              <a:t>лет</a:t>
            </a:r>
            <a:r>
              <a:rPr lang="en-US"/>
              <a:t>);</a:t>
            </a:r>
            <a:endParaRPr lang="en-US">
              <a:cs typeface="Calibri"/>
            </a:endParaRPr>
          </a:p>
          <a:p>
            <a:pPr marL="171450" indent="-171450">
              <a:lnSpc>
                <a:spcPts val="1600"/>
              </a:lnSpc>
              <a:spcBef>
                <a:spcPts val="264"/>
              </a:spcBef>
              <a:spcAft>
                <a:spcPts val="300"/>
              </a:spcAft>
              <a:buFont typeface="Arial"/>
              <a:buChar char="•"/>
            </a:pPr>
            <a:r>
              <a:rPr lang="en-US">
                <a:cs typeface="+mn-lt"/>
              </a:rPr>
              <a:t>Warning: </a:t>
            </a:r>
            <a:r>
              <a:rPr lang="en-US" err="1"/>
              <a:t>это</a:t>
            </a:r>
            <a:r>
              <a:rPr lang="en-US"/>
              <a:t> </a:t>
            </a:r>
            <a:r>
              <a:rPr lang="en-US" err="1"/>
              <a:t>поле</a:t>
            </a:r>
            <a:r>
              <a:rPr lang="en-US"/>
              <a:t> </a:t>
            </a:r>
            <a:r>
              <a:rPr lang="en-US" err="1"/>
              <a:t>используется</a:t>
            </a:r>
            <a:r>
              <a:rPr lang="en-US"/>
              <a:t> </a:t>
            </a:r>
            <a:r>
              <a:rPr lang="en-US" err="1"/>
              <a:t>для</a:t>
            </a:r>
            <a:r>
              <a:rPr lang="en-US"/>
              <a:t> </a:t>
            </a:r>
            <a:r>
              <a:rPr lang="en-US" err="1"/>
              <a:t>предупреждения</a:t>
            </a:r>
            <a:r>
              <a:rPr lang="en-US"/>
              <a:t> </a:t>
            </a:r>
            <a:r>
              <a:rPr lang="en-US" err="1"/>
              <a:t>пользователя</a:t>
            </a:r>
            <a:r>
              <a:rPr lang="en-US"/>
              <a:t> о </a:t>
            </a:r>
            <a:r>
              <a:rPr lang="en-US" err="1"/>
              <a:t>предстоящей</a:t>
            </a:r>
            <a:r>
              <a:rPr lang="en-US"/>
              <a:t> </a:t>
            </a:r>
            <a:r>
              <a:rPr lang="en-US" err="1"/>
              <a:t>смене</a:t>
            </a:r>
            <a:r>
              <a:rPr lang="en-US"/>
              <a:t> </a:t>
            </a:r>
            <a:r>
              <a:rPr lang="en-US" err="1"/>
              <a:t>пароля</a:t>
            </a:r>
            <a:r>
              <a:rPr lang="en-US"/>
              <a:t>. </a:t>
            </a:r>
            <a:r>
              <a:rPr lang="en-US" err="1"/>
              <a:t>Обратите</a:t>
            </a:r>
            <a:r>
              <a:rPr lang="en-US"/>
              <a:t> </a:t>
            </a:r>
            <a:r>
              <a:rPr lang="en-US" err="1"/>
              <a:t>внимание</a:t>
            </a:r>
            <a:r>
              <a:rPr lang="en-US"/>
              <a:t>, </a:t>
            </a:r>
            <a:r>
              <a:rPr lang="en-US" err="1"/>
              <a:t>что</a:t>
            </a:r>
            <a:r>
              <a:rPr lang="en-US"/>
              <a:t> </a:t>
            </a:r>
            <a:r>
              <a:rPr lang="en-US" err="1"/>
              <a:t>по</a:t>
            </a:r>
            <a:r>
              <a:rPr lang="en-US"/>
              <a:t> </a:t>
            </a:r>
            <a:r>
              <a:rPr lang="en-US" err="1"/>
              <a:t>умолчанию</a:t>
            </a:r>
            <a:r>
              <a:rPr lang="en-US"/>
              <a:t> </a:t>
            </a:r>
            <a:r>
              <a:rPr lang="en-US" err="1"/>
              <a:t>установлено</a:t>
            </a:r>
            <a:r>
              <a:rPr lang="en-US"/>
              <a:t> </a:t>
            </a:r>
            <a:r>
              <a:rPr lang="en-US" err="1"/>
              <a:t>значение</a:t>
            </a:r>
            <a:r>
              <a:rPr lang="en-US"/>
              <a:t> 7 (</a:t>
            </a:r>
            <a:r>
              <a:rPr lang="en-US" err="1"/>
              <a:t>даже</a:t>
            </a:r>
            <a:r>
              <a:rPr lang="en-US"/>
              <a:t> </a:t>
            </a:r>
            <a:r>
              <a:rPr lang="en-US" err="1"/>
              <a:t>если</a:t>
            </a:r>
            <a:r>
              <a:rPr lang="en-US"/>
              <a:t> </a:t>
            </a:r>
            <a:r>
              <a:rPr lang="en-US" err="1"/>
              <a:t>срок</a:t>
            </a:r>
            <a:r>
              <a:rPr lang="en-US"/>
              <a:t> </a:t>
            </a:r>
            <a:r>
              <a:rPr lang="en-US" err="1"/>
              <a:t>действия</a:t>
            </a:r>
            <a:r>
              <a:rPr lang="en-US"/>
              <a:t> </a:t>
            </a:r>
            <a:r>
              <a:rPr lang="en-US" err="1"/>
              <a:t>пароля</a:t>
            </a:r>
            <a:r>
              <a:rPr lang="en-US"/>
              <a:t> </a:t>
            </a:r>
            <a:r>
              <a:rPr lang="en-US" err="1"/>
              <a:t>установлен</a:t>
            </a:r>
            <a:r>
              <a:rPr lang="en-US"/>
              <a:t> </a:t>
            </a:r>
            <a:r>
              <a:rPr lang="en-US" err="1"/>
              <a:t>на</a:t>
            </a:r>
            <a:r>
              <a:rPr lang="en-US"/>
              <a:t> 99 999 </a:t>
            </a:r>
            <a:r>
              <a:rPr lang="en-US" err="1"/>
              <a:t>дней</a:t>
            </a:r>
            <a:r>
              <a:rPr lang="en-US"/>
              <a:t>!);</a:t>
            </a:r>
            <a:endParaRPr lang="en-US">
              <a:cs typeface="Calibri"/>
            </a:endParaRPr>
          </a:p>
          <a:p>
            <a:pPr marL="171450" indent="-171450">
              <a:lnSpc>
                <a:spcPts val="1600"/>
              </a:lnSpc>
              <a:spcBef>
                <a:spcPts val="264"/>
              </a:spcBef>
              <a:spcAft>
                <a:spcPts val="300"/>
              </a:spcAft>
              <a:buFont typeface="Arial"/>
              <a:buChar char="•"/>
            </a:pPr>
            <a:r>
              <a:rPr lang="en-US" b="1"/>
              <a:t>Inactive: </a:t>
            </a:r>
            <a:r>
              <a:rPr lang="en-US" b="1" err="1"/>
              <a:t>Через</a:t>
            </a:r>
            <a:r>
              <a:rPr lang="en-US" b="1"/>
              <a:t> </a:t>
            </a:r>
            <a:r>
              <a:rPr lang="en-US" b="1" err="1"/>
              <a:t>несколько</a:t>
            </a:r>
            <a:r>
              <a:rPr lang="en-US" b="1"/>
              <a:t> </a:t>
            </a:r>
            <a:r>
              <a:rPr lang="en-US" b="1" err="1"/>
              <a:t>дней</a:t>
            </a:r>
            <a:r>
              <a:rPr lang="en-US" b="1"/>
              <a:t> </a:t>
            </a:r>
            <a:r>
              <a:rPr lang="en-US" b="1" err="1"/>
              <a:t>после</a:t>
            </a:r>
            <a:r>
              <a:rPr lang="en-US" b="1"/>
              <a:t> </a:t>
            </a:r>
            <a:r>
              <a:rPr lang="en-US" b="1" err="1"/>
              <a:t>истечения</a:t>
            </a:r>
            <a:r>
              <a:rPr lang="en-US" b="1"/>
              <a:t> </a:t>
            </a:r>
            <a:r>
              <a:rPr lang="en-US" b="1" err="1"/>
              <a:t>срока</a:t>
            </a:r>
            <a:r>
              <a:rPr lang="en-US" b="1"/>
              <a:t> </a:t>
            </a:r>
            <a:r>
              <a:rPr lang="en-US" b="1" err="1"/>
              <a:t>действия</a:t>
            </a:r>
            <a:r>
              <a:rPr lang="en-US" b="1"/>
              <a:t> </a:t>
            </a:r>
            <a:r>
              <a:rPr lang="en-US" b="1" err="1"/>
              <a:t>пароля</a:t>
            </a:r>
            <a:r>
              <a:rPr lang="en-US" b="1"/>
              <a:t> </a:t>
            </a:r>
            <a:r>
              <a:rPr lang="en-US" b="1" err="1"/>
              <a:t>эта</a:t>
            </a:r>
            <a:r>
              <a:rPr lang="en-US" b="1"/>
              <a:t> </a:t>
            </a:r>
            <a:r>
              <a:rPr lang="en-US" b="1" err="1"/>
              <a:t>учетная</a:t>
            </a:r>
            <a:r>
              <a:rPr lang="en-US" b="1"/>
              <a:t> </a:t>
            </a:r>
            <a:r>
              <a:rPr lang="en-US" b="1" err="1"/>
              <a:t>запись</a:t>
            </a:r>
            <a:r>
              <a:rPr lang="en-US" b="1"/>
              <a:t> </a:t>
            </a:r>
            <a:r>
              <a:rPr lang="en-US" b="1" err="1"/>
              <a:t>отключена</a:t>
            </a:r>
            <a:r>
              <a:rPr lang="en-US" b="1"/>
              <a:t>:</a:t>
            </a:r>
            <a:r>
              <a:rPr lang="en-US"/>
              <a:t> </a:t>
            </a:r>
            <a:r>
              <a:rPr lang="en-US" err="1"/>
              <a:t>используйте</a:t>
            </a:r>
            <a:r>
              <a:rPr lang="en-US"/>
              <a:t> </a:t>
            </a:r>
            <a:r>
              <a:rPr lang="en-US" err="1"/>
              <a:t>это</a:t>
            </a:r>
            <a:r>
              <a:rPr lang="en-US"/>
              <a:t> </a:t>
            </a:r>
            <a:r>
              <a:rPr lang="en-US" err="1"/>
              <a:t>поле</a:t>
            </a:r>
            <a:r>
              <a:rPr lang="en-US"/>
              <a:t> </a:t>
            </a:r>
            <a:r>
              <a:rPr lang="en-US" err="1"/>
              <a:t>для</a:t>
            </a:r>
            <a:r>
              <a:rPr lang="en-US"/>
              <a:t> </a:t>
            </a:r>
            <a:r>
              <a:rPr lang="en-US" err="1"/>
              <a:t>принудительного</a:t>
            </a:r>
            <a:r>
              <a:rPr lang="en-US"/>
              <a:t> </a:t>
            </a:r>
            <a:r>
              <a:rPr lang="en-US" err="1"/>
              <a:t>изменения</a:t>
            </a:r>
            <a:r>
              <a:rPr lang="en-US"/>
              <a:t> </a:t>
            </a:r>
            <a:r>
              <a:rPr lang="en-US" err="1"/>
              <a:t>пароля</a:t>
            </a:r>
            <a:r>
              <a:rPr lang="en-US"/>
              <a:t>. </a:t>
            </a:r>
            <a:r>
              <a:rPr lang="en-US" err="1"/>
              <a:t>После</a:t>
            </a:r>
            <a:r>
              <a:rPr lang="en-US"/>
              <a:t> </a:t>
            </a:r>
            <a:r>
              <a:rPr lang="en-US" err="1"/>
              <a:t>истечения</a:t>
            </a:r>
            <a:r>
              <a:rPr lang="en-US"/>
              <a:t> </a:t>
            </a:r>
            <a:r>
              <a:rPr lang="en-US" err="1"/>
              <a:t>срока</a:t>
            </a:r>
            <a:r>
              <a:rPr lang="en-US"/>
              <a:t> </a:t>
            </a:r>
            <a:r>
              <a:rPr lang="en-US" err="1"/>
              <a:t>действия</a:t>
            </a:r>
            <a:r>
              <a:rPr lang="en-US"/>
              <a:t> </a:t>
            </a:r>
            <a:r>
              <a:rPr lang="en-US" err="1"/>
              <a:t>пароля</a:t>
            </a:r>
            <a:r>
              <a:rPr lang="en-US"/>
              <a:t> </a:t>
            </a:r>
            <a:r>
              <a:rPr lang="en-US" err="1"/>
              <a:t>пользователи</a:t>
            </a:r>
            <a:r>
              <a:rPr lang="en-US"/>
              <a:t> </a:t>
            </a:r>
            <a:r>
              <a:rPr lang="en-US" err="1"/>
              <a:t>больше</a:t>
            </a:r>
            <a:r>
              <a:rPr lang="en-US"/>
              <a:t> </a:t>
            </a:r>
            <a:r>
              <a:rPr lang="en-US" err="1"/>
              <a:t>не</a:t>
            </a:r>
            <a:r>
              <a:rPr lang="en-US"/>
              <a:t> </a:t>
            </a:r>
            <a:r>
              <a:rPr lang="en-US" err="1"/>
              <a:t>могут</a:t>
            </a:r>
            <a:r>
              <a:rPr lang="en-US"/>
              <a:t> </a:t>
            </a:r>
            <a:r>
              <a:rPr lang="en-US" err="1"/>
              <a:t>входить</a:t>
            </a:r>
            <a:r>
              <a:rPr lang="en-US"/>
              <a:t> в </a:t>
            </a:r>
            <a:r>
              <a:rPr lang="en-US" err="1"/>
              <a:t>систему</a:t>
            </a:r>
            <a:r>
              <a:rPr lang="en-US"/>
              <a:t>;</a:t>
            </a:r>
            <a:endParaRPr lang="en-US">
              <a:cs typeface="Calibri"/>
            </a:endParaRPr>
          </a:p>
          <a:p>
            <a:pPr marL="171450" indent="-171450">
              <a:lnSpc>
                <a:spcPts val="1600"/>
              </a:lnSpc>
              <a:spcBef>
                <a:spcPts val="264"/>
              </a:spcBef>
              <a:spcAft>
                <a:spcPts val="300"/>
              </a:spcAft>
              <a:buFont typeface="Arial"/>
              <a:buChar char="•"/>
            </a:pPr>
            <a:r>
              <a:rPr lang="en-US">
                <a:cs typeface="+mn-lt"/>
              </a:rPr>
              <a:t>Expire: </a:t>
            </a:r>
            <a:r>
              <a:rPr lang="en-US" err="1">
                <a:cs typeface="+mn-lt"/>
              </a:rPr>
              <a:t>когда</a:t>
            </a:r>
            <a:r>
              <a:rPr lang="en-US">
                <a:cs typeface="+mn-lt"/>
              </a:rPr>
              <a:t> </a:t>
            </a:r>
            <a:r>
              <a:rPr lang="en-US" err="1">
                <a:cs typeface="+mn-lt"/>
              </a:rPr>
              <a:t>будет</a:t>
            </a:r>
            <a:r>
              <a:rPr lang="en-US">
                <a:cs typeface="+mn-lt"/>
              </a:rPr>
              <a:t> </a:t>
            </a:r>
            <a:r>
              <a:rPr lang="en-US" err="1">
                <a:cs typeface="+mn-lt"/>
              </a:rPr>
              <a:t>отключена</a:t>
            </a:r>
            <a:r>
              <a:rPr lang="en-US">
                <a:cs typeface="+mn-lt"/>
              </a:rPr>
              <a:t> </a:t>
            </a:r>
            <a:r>
              <a:rPr lang="en-US" err="1">
                <a:cs typeface="+mn-lt"/>
              </a:rPr>
              <a:t>учетная</a:t>
            </a:r>
            <a:r>
              <a:rPr lang="en-US">
                <a:cs typeface="+mn-lt"/>
              </a:rPr>
              <a:t> </a:t>
            </a:r>
            <a:r>
              <a:rPr lang="en-US" err="1">
                <a:cs typeface="+mn-lt"/>
              </a:rPr>
              <a:t>запись</a:t>
            </a:r>
            <a:r>
              <a:rPr lang="en-US"/>
              <a:t>.  </a:t>
            </a:r>
            <a:r>
              <a:rPr lang="en-US" err="1"/>
              <a:t>администратор</a:t>
            </a:r>
            <a:r>
              <a:rPr lang="en-US"/>
              <a:t> </a:t>
            </a:r>
            <a:r>
              <a:rPr lang="en-US" err="1"/>
              <a:t>может</a:t>
            </a:r>
            <a:r>
              <a:rPr lang="en-US"/>
              <a:t> </a:t>
            </a:r>
            <a:r>
              <a:rPr lang="en-US" err="1"/>
              <a:t>установить</a:t>
            </a:r>
            <a:r>
              <a:rPr lang="en-US"/>
              <a:t> </a:t>
            </a:r>
            <a:r>
              <a:rPr lang="en-US" err="1"/>
              <a:t>это</a:t>
            </a:r>
            <a:r>
              <a:rPr lang="en-US"/>
              <a:t> </a:t>
            </a:r>
            <a:r>
              <a:rPr lang="en-US" err="1"/>
              <a:t>поле</a:t>
            </a:r>
            <a:r>
              <a:rPr lang="en-US"/>
              <a:t>, </a:t>
            </a:r>
            <a:r>
              <a:rPr lang="en-US" err="1"/>
              <a:t>чтобы</a:t>
            </a:r>
            <a:r>
              <a:rPr lang="en-US"/>
              <a:t> </a:t>
            </a:r>
            <a:r>
              <a:rPr lang="en-US" err="1"/>
              <a:t>отключить</a:t>
            </a:r>
            <a:r>
              <a:rPr lang="en-US"/>
              <a:t> </a:t>
            </a:r>
            <a:r>
              <a:rPr lang="en-US" err="1"/>
              <a:t>учетную</a:t>
            </a:r>
            <a:r>
              <a:rPr lang="en-US"/>
              <a:t> </a:t>
            </a:r>
            <a:r>
              <a:rPr lang="en-US" err="1"/>
              <a:t>запись</a:t>
            </a:r>
            <a:r>
              <a:rPr lang="en-US"/>
              <a:t>. </a:t>
            </a:r>
            <a:r>
              <a:rPr lang="en-US" err="1"/>
              <a:t>Обычно</a:t>
            </a:r>
            <a:r>
              <a:rPr lang="en-US"/>
              <a:t> </a:t>
            </a:r>
            <a:r>
              <a:rPr lang="en-US" err="1"/>
              <a:t>это</a:t>
            </a:r>
            <a:r>
              <a:rPr lang="en-US"/>
              <a:t> </a:t>
            </a:r>
            <a:r>
              <a:rPr lang="en-US" err="1"/>
              <a:t>лучший</a:t>
            </a:r>
            <a:r>
              <a:rPr lang="en-US"/>
              <a:t> </a:t>
            </a:r>
            <a:r>
              <a:rPr lang="en-US" err="1"/>
              <a:t>подход</a:t>
            </a:r>
            <a:r>
              <a:rPr lang="en-US"/>
              <a:t>, </a:t>
            </a:r>
            <a:r>
              <a:rPr lang="en-US" err="1"/>
              <a:t>чем</a:t>
            </a:r>
            <a:r>
              <a:rPr lang="en-US"/>
              <a:t> </a:t>
            </a:r>
            <a:r>
              <a:rPr lang="en-US" err="1"/>
              <a:t>удаление</a:t>
            </a:r>
            <a:r>
              <a:rPr lang="en-US"/>
              <a:t> </a:t>
            </a:r>
            <a:r>
              <a:rPr lang="en-US" err="1"/>
              <a:t>учетной</a:t>
            </a:r>
            <a:r>
              <a:rPr lang="en-US"/>
              <a:t> </a:t>
            </a:r>
            <a:r>
              <a:rPr lang="en-US" err="1"/>
              <a:t>записи</a:t>
            </a:r>
            <a:r>
              <a:rPr lang="en-US"/>
              <a:t>, </a:t>
            </a:r>
            <a:r>
              <a:rPr lang="en-US" err="1"/>
              <a:t>поскольку</a:t>
            </a:r>
            <a:r>
              <a:rPr lang="en-US"/>
              <a:t> </a:t>
            </a:r>
            <a:r>
              <a:rPr lang="en-US" err="1"/>
              <a:t>все</a:t>
            </a:r>
            <a:r>
              <a:rPr lang="en-US"/>
              <a:t> </a:t>
            </a:r>
            <a:r>
              <a:rPr lang="en-US" err="1"/>
              <a:t>связанные</a:t>
            </a:r>
            <a:r>
              <a:rPr lang="en-US"/>
              <a:t> </a:t>
            </a:r>
            <a:r>
              <a:rPr lang="en-US" err="1"/>
              <a:t>свойства</a:t>
            </a:r>
            <a:r>
              <a:rPr lang="en-US"/>
              <a:t> и </a:t>
            </a:r>
            <a:r>
              <a:rPr lang="en-US" err="1"/>
              <a:t>файлы</a:t>
            </a:r>
            <a:r>
              <a:rPr lang="en-US"/>
              <a:t> </a:t>
            </a:r>
            <a:r>
              <a:rPr lang="en-US" err="1"/>
              <a:t>этой</a:t>
            </a:r>
            <a:r>
              <a:rPr lang="en-US"/>
              <a:t> </a:t>
            </a:r>
            <a:r>
              <a:rPr lang="en-US" err="1"/>
              <a:t>учетной</a:t>
            </a:r>
            <a:r>
              <a:rPr lang="en-US"/>
              <a:t> </a:t>
            </a:r>
            <a:r>
              <a:rPr lang="en-US" err="1"/>
              <a:t>записи</a:t>
            </a:r>
            <a:r>
              <a:rPr lang="en-US"/>
              <a:t> </a:t>
            </a:r>
            <a:r>
              <a:rPr lang="en-US" err="1"/>
              <a:t>будут</a:t>
            </a:r>
            <a:r>
              <a:rPr lang="en-US"/>
              <a:t> </a:t>
            </a:r>
            <a:r>
              <a:rPr lang="en-US" err="1"/>
              <a:t>сохранены</a:t>
            </a:r>
            <a:r>
              <a:rPr lang="en-US"/>
              <a:t>, </a:t>
            </a:r>
            <a:r>
              <a:rPr lang="en-US" err="1"/>
              <a:t>но</a:t>
            </a:r>
            <a:r>
              <a:rPr lang="en-US"/>
              <a:t> </a:t>
            </a:r>
            <a:r>
              <a:rPr lang="en-US" err="1"/>
              <a:t>больше</a:t>
            </a:r>
            <a:r>
              <a:rPr lang="en-US"/>
              <a:t> </a:t>
            </a:r>
            <a:r>
              <a:rPr lang="en-US" err="1"/>
              <a:t>не</a:t>
            </a:r>
            <a:r>
              <a:rPr lang="en-US"/>
              <a:t> </a:t>
            </a:r>
            <a:r>
              <a:rPr lang="en-US" err="1"/>
              <a:t>могут</a:t>
            </a:r>
            <a:r>
              <a:rPr lang="en-US"/>
              <a:t> </a:t>
            </a:r>
            <a:r>
              <a:rPr lang="en-US" err="1"/>
              <a:t>использоваться</a:t>
            </a:r>
            <a:r>
              <a:rPr lang="en-US"/>
              <a:t> </a:t>
            </a:r>
            <a:r>
              <a:rPr lang="en-US" err="1"/>
              <a:t>для</a:t>
            </a:r>
            <a:r>
              <a:rPr lang="en-US"/>
              <a:t> </a:t>
            </a:r>
            <a:r>
              <a:rPr lang="en-US" err="1"/>
              <a:t>аутентификации</a:t>
            </a:r>
            <a:r>
              <a:rPr lang="en-US"/>
              <a:t> </a:t>
            </a:r>
            <a:r>
              <a:rPr lang="en-US" err="1"/>
              <a:t>на</a:t>
            </a:r>
            <a:r>
              <a:rPr lang="en-US"/>
              <a:t> </a:t>
            </a:r>
            <a:r>
              <a:rPr lang="en-US" err="1"/>
              <a:t>вашем</a:t>
            </a:r>
            <a:r>
              <a:rPr lang="en-US"/>
              <a:t> </a:t>
            </a:r>
            <a:r>
              <a:rPr lang="en-US" err="1"/>
              <a:t>сервере</a:t>
            </a:r>
            <a:endParaRPr lang="en-US" err="1">
              <a:cs typeface="+mn-lt"/>
            </a:endParaRPr>
          </a:p>
          <a:p>
            <a:pPr>
              <a:lnSpc>
                <a:spcPts val="1600"/>
              </a:lnSpc>
              <a:spcBef>
                <a:spcPts val="264"/>
              </a:spcBef>
              <a:spcAft>
                <a:spcPts val="300"/>
              </a:spcAft>
            </a:pPr>
            <a:endParaRPr lang="en-US">
              <a:cs typeface="Calibri" panose="020F0502020204030204"/>
            </a:endParaRPr>
          </a:p>
          <a:p>
            <a:pPr>
              <a:lnSpc>
                <a:spcPts val="1600"/>
              </a:lnSpc>
              <a:spcBef>
                <a:spcPts val="264"/>
              </a:spcBef>
              <a:spcAft>
                <a:spcPts val="300"/>
              </a:spcAft>
            </a:pPr>
            <a:endParaRPr lang="en-US">
              <a:cs typeface="Calibri" panose="020F0502020204030204"/>
            </a:endParaRPr>
          </a:p>
          <a:p>
            <a:pPr>
              <a:lnSpc>
                <a:spcPts val="1600"/>
              </a:lnSpc>
              <a:spcBef>
                <a:spcPts val="264"/>
              </a:spcBef>
              <a:spcAft>
                <a:spcPts val="300"/>
              </a:spcAft>
            </a:pPr>
            <a:endParaRPr lang="en-US">
              <a:cs typeface="Calibri" panose="020F0502020204030204"/>
            </a:endParaRPr>
          </a:p>
          <a:p>
            <a:pPr>
              <a:lnSpc>
                <a:spcPts val="1600"/>
              </a:lnSpc>
              <a:spcBef>
                <a:spcPts val="264"/>
              </a:spcBef>
              <a:spcAft>
                <a:spcPts val="300"/>
              </a:spcAft>
            </a:pPr>
            <a:endParaRPr lang="en-US"/>
          </a:p>
          <a:p>
            <a:pPr>
              <a:lnSpc>
                <a:spcPts val="1600"/>
              </a:lnSpc>
              <a:spcBef>
                <a:spcPts val="264"/>
              </a:spcBef>
              <a:spcAft>
                <a:spcPts val="300"/>
              </a:spcAft>
            </a:pPr>
            <a:r>
              <a:rPr lang="en-US"/>
              <a:t>name:password:last_change_date:min_age:max_age:warning:inactive:expire:reserved</a:t>
            </a:r>
            <a:endParaRPr lang="en-US">
              <a:cs typeface="Calibri" panose="020F0502020204030204"/>
            </a:endParaRPr>
          </a:p>
          <a:p>
            <a:pPr>
              <a:lnSpc>
                <a:spcPts val="1600"/>
              </a:lnSpc>
              <a:spcBef>
                <a:spcPts val="264"/>
              </a:spcBef>
              <a:spcAft>
                <a:spcPts val="300"/>
              </a:spcAft>
            </a:pPr>
            <a:r>
              <a:rPr lang="en-US" b="1"/>
              <a:t>Username</a:t>
            </a:r>
            <a:r>
              <a:rPr lang="en-US"/>
              <a:t>: User name from /</a:t>
            </a:r>
            <a:r>
              <a:rPr lang="en-US" err="1"/>
              <a:t>etc</a:t>
            </a:r>
            <a:r>
              <a:rPr lang="en-US"/>
              <a:t>/passwd</a:t>
            </a:r>
            <a:endParaRPr lang="en-US">
              <a:cs typeface="Calibri"/>
            </a:endParaRPr>
          </a:p>
          <a:p>
            <a:pPr>
              <a:lnSpc>
                <a:spcPts val="1600"/>
              </a:lnSpc>
              <a:spcBef>
                <a:spcPts val="264"/>
              </a:spcBef>
              <a:spcAft>
                <a:spcPts val="300"/>
              </a:spcAft>
            </a:pPr>
            <a:r>
              <a:rPr lang="en-US" b="1"/>
              <a:t>Password</a:t>
            </a:r>
            <a:r>
              <a:rPr lang="en-US"/>
              <a:t>: Encrypted password</a:t>
            </a:r>
            <a:endParaRPr lang="en-US">
              <a:cs typeface="Calibri"/>
            </a:endParaRPr>
          </a:p>
          <a:p>
            <a:pPr>
              <a:lnSpc>
                <a:spcPts val="1600"/>
              </a:lnSpc>
              <a:spcBef>
                <a:spcPts val="264"/>
              </a:spcBef>
              <a:spcAft>
                <a:spcPts val="300"/>
              </a:spcAft>
            </a:pPr>
            <a:r>
              <a:rPr lang="en-US" b="1" err="1"/>
              <a:t>last_change_date</a:t>
            </a:r>
            <a:r>
              <a:rPr lang="en-US"/>
              <a:t>: When password was changed</a:t>
            </a:r>
            <a:endParaRPr lang="en-US">
              <a:cs typeface="Calibri"/>
            </a:endParaRPr>
          </a:p>
          <a:p>
            <a:pPr>
              <a:lnSpc>
                <a:spcPts val="1600"/>
              </a:lnSpc>
              <a:spcBef>
                <a:spcPts val="264"/>
              </a:spcBef>
              <a:spcAft>
                <a:spcPts val="300"/>
              </a:spcAft>
            </a:pPr>
            <a:r>
              <a:rPr lang="en-US" b="1" err="1"/>
              <a:t>min_age</a:t>
            </a:r>
            <a:r>
              <a:rPr lang="en-US"/>
              <a:t>: Minimum pause before change</a:t>
            </a:r>
            <a:endParaRPr lang="en-US">
              <a:cs typeface="Calibri"/>
            </a:endParaRPr>
          </a:p>
          <a:p>
            <a:pPr>
              <a:lnSpc>
                <a:spcPts val="1600"/>
              </a:lnSpc>
              <a:spcBef>
                <a:spcPts val="264"/>
              </a:spcBef>
              <a:spcAft>
                <a:spcPts val="300"/>
              </a:spcAft>
            </a:pPr>
            <a:r>
              <a:rPr lang="en-US" b="1" err="1"/>
              <a:t>max_age</a:t>
            </a:r>
            <a:r>
              <a:rPr lang="en-US"/>
              <a:t>: How long to accept old password</a:t>
            </a:r>
            <a:endParaRPr lang="en-US">
              <a:cs typeface="Calibri"/>
            </a:endParaRPr>
          </a:p>
          <a:p>
            <a:pPr>
              <a:lnSpc>
                <a:spcPts val="1600"/>
              </a:lnSpc>
              <a:spcBef>
                <a:spcPts val="264"/>
              </a:spcBef>
              <a:spcAft>
                <a:spcPts val="300"/>
              </a:spcAft>
            </a:pPr>
            <a:r>
              <a:rPr lang="en-US" b="1"/>
              <a:t>Warning</a:t>
            </a:r>
            <a:r>
              <a:rPr lang="en-US"/>
              <a:t>: Warning period before password is expired</a:t>
            </a:r>
            <a:endParaRPr lang="en-US">
              <a:cs typeface="Calibri"/>
            </a:endParaRPr>
          </a:p>
          <a:p>
            <a:pPr>
              <a:lnSpc>
                <a:spcPts val="1600"/>
              </a:lnSpc>
              <a:spcBef>
                <a:spcPts val="264"/>
              </a:spcBef>
              <a:spcAft>
                <a:spcPts val="300"/>
              </a:spcAft>
            </a:pPr>
            <a:r>
              <a:rPr lang="en-US" b="1"/>
              <a:t>Inactive</a:t>
            </a:r>
            <a:r>
              <a:rPr lang="en-US"/>
              <a:t>: When to change after password expires</a:t>
            </a:r>
            <a:endParaRPr lang="en-US">
              <a:cs typeface="Calibri"/>
            </a:endParaRPr>
          </a:p>
          <a:p>
            <a:pPr>
              <a:lnSpc>
                <a:spcPts val="1600"/>
              </a:lnSpc>
              <a:spcBef>
                <a:spcPts val="264"/>
              </a:spcBef>
              <a:spcAft>
                <a:spcPts val="300"/>
              </a:spcAft>
            </a:pPr>
            <a:r>
              <a:rPr lang="en-US" b="1"/>
              <a:t>Expire</a:t>
            </a:r>
            <a:r>
              <a:rPr lang="en-US"/>
              <a:t>: When the account (not password!) is expired</a:t>
            </a:r>
            <a:endParaRPr lang="en-US">
              <a:cs typeface="Calibri"/>
            </a:endParaRPr>
          </a:p>
          <a:p>
            <a:pPr>
              <a:lnSpc>
                <a:spcPts val="1600"/>
              </a:lnSpc>
              <a:spcBef>
                <a:spcPts val="264"/>
              </a:spcBef>
              <a:spcAft>
                <a:spcPts val="300"/>
              </a:spcAft>
            </a:pPr>
            <a:r>
              <a:rPr lang="en-US" b="1"/>
              <a:t>Reserved</a:t>
            </a:r>
            <a:r>
              <a:rPr lang="en-US"/>
              <a:t>: Unused for now</a:t>
            </a:r>
            <a:endParaRPr lang="en-US">
              <a:cs typeface="Calibri"/>
            </a:endParaRPr>
          </a:p>
          <a:p>
            <a:pPr>
              <a:lnSpc>
                <a:spcPts val="1600"/>
              </a:lnSpc>
              <a:spcBef>
                <a:spcPts val="264"/>
              </a:spcBef>
              <a:spcAft>
                <a:spcPts val="300"/>
              </a:spcAft>
            </a:pPr>
            <a:endParaRPr lang="en-US"/>
          </a:p>
          <a:p>
            <a:pPr>
              <a:lnSpc>
                <a:spcPts val="1600"/>
              </a:lnSpc>
              <a:spcBef>
                <a:spcPts val="264"/>
              </a:spcBef>
              <a:spcAft>
                <a:spcPts val="300"/>
              </a:spcAft>
            </a:pPr>
            <a:endParaRPr lang="en-US"/>
          </a:p>
          <a:p>
            <a:pPr>
              <a:lnSpc>
                <a:spcPts val="1600"/>
              </a:lnSpc>
              <a:spcBef>
                <a:spcPts val="264"/>
              </a:spcBef>
              <a:spcAft>
                <a:spcPts val="300"/>
              </a:spcAft>
            </a:pPr>
            <a:endParaRPr lang="en-US"/>
          </a:p>
          <a:p>
            <a:endParaRPr lang="en-US">
              <a:cs typeface="Calibri"/>
            </a:endParaRPr>
          </a:p>
        </p:txBody>
      </p:sp>
      <p:sp>
        <p:nvSpPr>
          <p:cNvPr id="4" name="Номер слайда 3"/>
          <p:cNvSpPr>
            <a:spLocks noGrp="1"/>
          </p:cNvSpPr>
          <p:nvPr>
            <p:ph type="sldNum" sz="quarter" idx="5"/>
          </p:nvPr>
        </p:nvSpPr>
        <p:spPr/>
        <p:txBody>
          <a:bodyPr/>
          <a:lstStyle/>
          <a:p>
            <a:fld id="{A874FABB-6DBE-47C4-B626-20167906F475}" type="slidenum">
              <a:rPr lang="en-US" smtClean="0"/>
              <a:t>16</a:t>
            </a:fld>
            <a:endParaRPr lang="en-US"/>
          </a:p>
        </p:txBody>
      </p:sp>
    </p:spTree>
    <p:extLst>
      <p:ext uri="{BB962C8B-B14F-4D97-AF65-F5344CB8AC3E}">
        <p14:creationId xmlns:p14="http://schemas.microsoft.com/office/powerpoint/2010/main" val="12948801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cs typeface="Calibri"/>
              </a:rPr>
              <a:t>Файл</a:t>
            </a:r>
            <a:r>
              <a:rPr lang="en-US" dirty="0">
                <a:cs typeface="Calibri"/>
              </a:rPr>
              <a:t>, в </a:t>
            </a:r>
            <a:r>
              <a:rPr lang="en-US" dirty="0" err="1">
                <a:cs typeface="Calibri"/>
              </a:rPr>
              <a:t>котором</a:t>
            </a:r>
            <a:r>
              <a:rPr lang="en-US" dirty="0">
                <a:cs typeface="Calibri"/>
              </a:rPr>
              <a:t> </a:t>
            </a:r>
            <a:r>
              <a:rPr lang="en-US" dirty="0" err="1">
                <a:cs typeface="Calibri"/>
              </a:rPr>
              <a:t>утсановлены</a:t>
            </a:r>
            <a:r>
              <a:rPr lang="en-US" dirty="0">
                <a:cs typeface="Calibri"/>
              </a:rPr>
              <a:t> </a:t>
            </a:r>
            <a:r>
              <a:rPr lang="en-US" dirty="0" err="1">
                <a:cs typeface="Calibri"/>
              </a:rPr>
              <a:t>настройки</a:t>
            </a:r>
            <a:r>
              <a:rPr lang="en-US" dirty="0">
                <a:cs typeface="Calibri"/>
              </a:rPr>
              <a:t> </a:t>
            </a:r>
            <a:r>
              <a:rPr lang="en-US" dirty="0" err="1">
                <a:cs typeface="Calibri"/>
              </a:rPr>
              <a:t>по</a:t>
            </a:r>
            <a:r>
              <a:rPr lang="en-US" dirty="0">
                <a:cs typeface="Calibri"/>
              </a:rPr>
              <a:t> </a:t>
            </a:r>
            <a:r>
              <a:rPr lang="en-US" dirty="0" err="1">
                <a:cs typeface="Calibri"/>
              </a:rPr>
              <a:t>умолчанию</a:t>
            </a:r>
            <a:r>
              <a:rPr lang="en-US" dirty="0">
                <a:cs typeface="Calibri"/>
              </a:rPr>
              <a:t> </a:t>
            </a:r>
            <a:r>
              <a:rPr lang="en-US" dirty="0" err="1">
                <a:cs typeface="Calibri"/>
              </a:rPr>
              <a:t>для</a:t>
            </a:r>
            <a:r>
              <a:rPr lang="en-US" dirty="0">
                <a:cs typeface="Calibri"/>
              </a:rPr>
              <a:t> </a:t>
            </a:r>
            <a:r>
              <a:rPr lang="en-US" dirty="0" err="1">
                <a:cs typeface="Calibri"/>
              </a:rPr>
              <a:t>аккаунтов</a:t>
            </a:r>
            <a:r>
              <a:rPr lang="en-US" dirty="0">
                <a:cs typeface="Calibri"/>
              </a:rPr>
              <a:t>, </a:t>
            </a:r>
            <a:r>
              <a:rPr lang="en-US" dirty="0" err="1">
                <a:cs typeface="Calibri"/>
              </a:rPr>
              <a:t>создающихся</a:t>
            </a:r>
            <a:r>
              <a:rPr lang="en-US" dirty="0">
                <a:cs typeface="Calibri"/>
              </a:rPr>
              <a:t> </a:t>
            </a:r>
            <a:r>
              <a:rPr lang="en-US" dirty="0" err="1">
                <a:cs typeface="Calibri"/>
              </a:rPr>
              <a:t>при</a:t>
            </a:r>
            <a:r>
              <a:rPr lang="en-US" dirty="0">
                <a:cs typeface="Calibri"/>
              </a:rPr>
              <a:t> </a:t>
            </a:r>
            <a:r>
              <a:rPr lang="en-US" dirty="0" err="1">
                <a:cs typeface="Calibri"/>
              </a:rPr>
              <a:t>помощи</a:t>
            </a:r>
            <a:r>
              <a:rPr lang="en-US" dirty="0">
                <a:cs typeface="Calibri"/>
              </a:rPr>
              <a:t> </a:t>
            </a:r>
            <a:r>
              <a:rPr lang="en-US" dirty="0" err="1">
                <a:cs typeface="Calibri"/>
              </a:rPr>
              <a:t>команд</a:t>
            </a:r>
            <a:r>
              <a:rPr lang="en-US" dirty="0">
                <a:cs typeface="Calibri"/>
              </a:rPr>
              <a:t> </a:t>
            </a:r>
            <a:r>
              <a:rPr lang="en-US" dirty="0" err="1">
                <a:cs typeface="Calibri"/>
              </a:rPr>
              <a:t>useradd</a:t>
            </a:r>
            <a:r>
              <a:rPr lang="en-US" dirty="0">
                <a:cs typeface="Calibri"/>
              </a:rPr>
              <a:t>, </a:t>
            </a:r>
            <a:r>
              <a:rPr lang="en-US" dirty="0" err="1">
                <a:cs typeface="Calibri"/>
              </a:rPr>
              <a:t>groupadd</a:t>
            </a:r>
          </a:p>
        </p:txBody>
      </p:sp>
      <p:sp>
        <p:nvSpPr>
          <p:cNvPr id="4" name="Slide Number Placeholder 3"/>
          <p:cNvSpPr>
            <a:spLocks noGrp="1"/>
          </p:cNvSpPr>
          <p:nvPr>
            <p:ph type="sldNum" sz="quarter" idx="5"/>
          </p:nvPr>
        </p:nvSpPr>
        <p:spPr/>
        <p:txBody>
          <a:bodyPr/>
          <a:lstStyle/>
          <a:p>
            <a:fld id="{A874FABB-6DBE-47C4-B626-20167906F475}" type="slidenum">
              <a:rPr lang="en-US" smtClean="0"/>
              <a:t>17</a:t>
            </a:fld>
            <a:endParaRPr lang="en-US"/>
          </a:p>
        </p:txBody>
      </p:sp>
    </p:spTree>
    <p:extLst>
      <p:ext uri="{BB962C8B-B14F-4D97-AF65-F5344CB8AC3E}">
        <p14:creationId xmlns:p14="http://schemas.microsoft.com/office/powerpoint/2010/main" val="420618650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cs typeface="Calibri"/>
              </a:rPr>
              <a:t>Директория</a:t>
            </a:r>
            <a:r>
              <a:rPr lang="en-US" dirty="0">
                <a:cs typeface="Calibri"/>
              </a:rPr>
              <a:t> /</a:t>
            </a:r>
            <a:r>
              <a:rPr lang="en-US" dirty="0" err="1">
                <a:cs typeface="Calibri"/>
              </a:rPr>
              <a:t>etc</a:t>
            </a:r>
            <a:r>
              <a:rPr lang="en-US" dirty="0">
                <a:cs typeface="Calibri"/>
              </a:rPr>
              <a:t>/</a:t>
            </a:r>
            <a:r>
              <a:rPr lang="en-US" dirty="0" err="1">
                <a:cs typeface="Calibri"/>
              </a:rPr>
              <a:t>skel</a:t>
            </a:r>
            <a:r>
              <a:rPr lang="en-US" dirty="0">
                <a:cs typeface="Calibri"/>
              </a:rPr>
              <a:t> </a:t>
            </a:r>
            <a:r>
              <a:rPr lang="en-US" dirty="0" err="1">
                <a:cs typeface="Calibri"/>
              </a:rPr>
              <a:t>содержит</a:t>
            </a:r>
            <a:r>
              <a:rPr lang="en-US" dirty="0">
                <a:cs typeface="Calibri"/>
              </a:rPr>
              <a:t> </a:t>
            </a:r>
            <a:r>
              <a:rPr lang="en-US" dirty="0" err="1">
                <a:cs typeface="Calibri"/>
              </a:rPr>
              <a:t>файлы</a:t>
            </a:r>
            <a:r>
              <a:rPr lang="en-US" dirty="0">
                <a:cs typeface="Calibri"/>
              </a:rPr>
              <a:t> и </a:t>
            </a:r>
            <a:r>
              <a:rPr lang="en-US" dirty="0" err="1">
                <a:cs typeface="Calibri"/>
              </a:rPr>
              <a:t>дирекории</a:t>
            </a:r>
            <a:r>
              <a:rPr lang="en-US" dirty="0">
                <a:cs typeface="Calibri"/>
              </a:rPr>
              <a:t> </a:t>
            </a:r>
            <a:r>
              <a:rPr lang="en-US" dirty="0" err="1">
                <a:cs typeface="Calibri"/>
              </a:rPr>
              <a:t>которые</a:t>
            </a:r>
            <a:r>
              <a:rPr lang="en-US" dirty="0">
                <a:cs typeface="Calibri"/>
              </a:rPr>
              <a:t> </a:t>
            </a:r>
            <a:r>
              <a:rPr lang="en-US" dirty="0" err="1">
                <a:cs typeface="Calibri"/>
              </a:rPr>
              <a:t>автоматичесик</a:t>
            </a:r>
            <a:r>
              <a:rPr lang="en-US" dirty="0">
                <a:cs typeface="Calibri"/>
              </a:rPr>
              <a:t> </a:t>
            </a:r>
            <a:r>
              <a:rPr lang="en-US" dirty="0" err="1">
                <a:cs typeface="Calibri"/>
              </a:rPr>
              <a:t>будут</a:t>
            </a:r>
            <a:r>
              <a:rPr lang="en-US" dirty="0">
                <a:cs typeface="Calibri"/>
              </a:rPr>
              <a:t> </a:t>
            </a:r>
            <a:r>
              <a:rPr lang="en-US" dirty="0" err="1">
                <a:cs typeface="Calibri"/>
              </a:rPr>
              <a:t>скопированы</a:t>
            </a:r>
            <a:r>
              <a:rPr lang="en-US" dirty="0">
                <a:cs typeface="Calibri"/>
              </a:rPr>
              <a:t> </a:t>
            </a:r>
            <a:r>
              <a:rPr lang="en-US" dirty="0" err="1">
                <a:cs typeface="Calibri"/>
              </a:rPr>
              <a:t>при</a:t>
            </a:r>
            <a:r>
              <a:rPr lang="en-US" dirty="0">
                <a:cs typeface="Calibri"/>
              </a:rPr>
              <a:t> </a:t>
            </a:r>
            <a:r>
              <a:rPr lang="en-US" dirty="0" err="1">
                <a:cs typeface="Calibri"/>
              </a:rPr>
              <a:t>создании</a:t>
            </a:r>
            <a:r>
              <a:rPr lang="en-US" dirty="0">
                <a:cs typeface="Calibri"/>
              </a:rPr>
              <a:t> </a:t>
            </a:r>
            <a:r>
              <a:rPr lang="en-US" dirty="0" err="1">
                <a:cs typeface="Calibri"/>
              </a:rPr>
              <a:t>новой</a:t>
            </a:r>
            <a:r>
              <a:rPr lang="en-US" dirty="0">
                <a:cs typeface="Calibri"/>
              </a:rPr>
              <a:t> </a:t>
            </a:r>
            <a:r>
              <a:rPr lang="en-US" dirty="0" err="1">
                <a:cs typeface="Calibri"/>
              </a:rPr>
              <a:t>домашней</a:t>
            </a:r>
            <a:r>
              <a:rPr lang="en-US" dirty="0">
                <a:cs typeface="Calibri"/>
              </a:rPr>
              <a:t> </a:t>
            </a:r>
            <a:r>
              <a:rPr lang="en-US" dirty="0" err="1">
                <a:cs typeface="Calibri"/>
              </a:rPr>
              <a:t>директории</a:t>
            </a:r>
            <a:r>
              <a:rPr lang="en-US" dirty="0">
                <a:cs typeface="Calibri"/>
              </a:rPr>
              <a:t>. </a:t>
            </a:r>
          </a:p>
          <a:p>
            <a:r>
              <a:rPr lang="en-US" dirty="0" err="1"/>
              <a:t>Эти</a:t>
            </a:r>
            <a:r>
              <a:rPr lang="en-US" dirty="0"/>
              <a:t> </a:t>
            </a:r>
            <a:r>
              <a:rPr lang="en-US" dirty="0" err="1"/>
              <a:t>файлы</a:t>
            </a:r>
            <a:r>
              <a:rPr lang="en-US" dirty="0"/>
              <a:t> </a:t>
            </a:r>
            <a:r>
              <a:rPr lang="en-US" dirty="0" err="1"/>
              <a:t>используются</a:t>
            </a:r>
            <a:r>
              <a:rPr lang="en-US" dirty="0"/>
              <a:t> </a:t>
            </a:r>
            <a:r>
              <a:rPr lang="en-US" dirty="0" err="1"/>
              <a:t>для</a:t>
            </a:r>
            <a:r>
              <a:rPr lang="en-US" dirty="0"/>
              <a:t> </a:t>
            </a:r>
            <a:r>
              <a:rPr lang="en-US" dirty="0" err="1"/>
              <a:t>задания</a:t>
            </a:r>
            <a:r>
              <a:rPr lang="en-US" dirty="0"/>
              <a:t> </a:t>
            </a:r>
            <a:r>
              <a:rPr lang="en-US" dirty="0" err="1"/>
              <a:t>элементов</a:t>
            </a:r>
            <a:r>
              <a:rPr lang="en-US" dirty="0"/>
              <a:t> </a:t>
            </a:r>
            <a:r>
              <a:rPr lang="en-US" dirty="0" err="1"/>
              <a:t>окружения</a:t>
            </a:r>
            <a:r>
              <a:rPr lang="en-US" dirty="0"/>
              <a:t> </a:t>
            </a:r>
            <a:r>
              <a:rPr lang="en-US" dirty="0" err="1"/>
              <a:t>для</a:t>
            </a:r>
            <a:r>
              <a:rPr lang="en-US" dirty="0"/>
              <a:t> </a:t>
            </a:r>
            <a:r>
              <a:rPr lang="en-US" dirty="0" err="1"/>
              <a:t>оболочки</a:t>
            </a:r>
            <a:r>
              <a:rPr lang="en-US" dirty="0"/>
              <a:t> </a:t>
            </a:r>
            <a:r>
              <a:rPr lang="en-US" dirty="0" err="1"/>
              <a:t>пользователя</a:t>
            </a:r>
            <a:r>
              <a:rPr lang="en-US" dirty="0"/>
              <a:t>. </a:t>
            </a:r>
            <a:r>
              <a:rPr lang="en-US" dirty="0" err="1"/>
              <a:t>Таких</a:t>
            </a:r>
            <a:r>
              <a:rPr lang="en-US" dirty="0"/>
              <a:t> </a:t>
            </a:r>
            <a:r>
              <a:rPr lang="en-US" dirty="0" err="1"/>
              <a:t>элементов</a:t>
            </a:r>
            <a:r>
              <a:rPr lang="en-US" dirty="0"/>
              <a:t>, </a:t>
            </a:r>
            <a:r>
              <a:rPr lang="en-US" dirty="0" err="1"/>
              <a:t>как</a:t>
            </a:r>
            <a:r>
              <a:rPr lang="en-US" dirty="0"/>
              <a:t>, </a:t>
            </a:r>
            <a:r>
              <a:rPr lang="en-US" dirty="0" err="1"/>
              <a:t>например</a:t>
            </a:r>
            <a:r>
              <a:rPr lang="en-US" dirty="0"/>
              <a:t>, </a:t>
            </a:r>
            <a:r>
              <a:rPr lang="en-US" dirty="0" err="1"/>
              <a:t>umask</a:t>
            </a:r>
            <a:r>
              <a:rPr lang="en-US" dirty="0"/>
              <a:t>, и </a:t>
            </a:r>
            <a:r>
              <a:rPr lang="en-US" dirty="0" err="1"/>
              <a:t>таких</a:t>
            </a:r>
            <a:r>
              <a:rPr lang="en-US" dirty="0"/>
              <a:t> </a:t>
            </a:r>
            <a:r>
              <a:rPr lang="en-US" dirty="0" err="1"/>
              <a:t>переменных</a:t>
            </a:r>
            <a:r>
              <a:rPr lang="en-US" dirty="0"/>
              <a:t>, </a:t>
            </a:r>
            <a:r>
              <a:rPr lang="en-US" dirty="0" err="1"/>
              <a:t>как</a:t>
            </a:r>
            <a:r>
              <a:rPr lang="en-US" dirty="0"/>
              <a:t> PS1 </a:t>
            </a:r>
            <a:r>
              <a:rPr lang="en-US" dirty="0" err="1"/>
              <a:t>или</a:t>
            </a:r>
            <a:r>
              <a:rPr lang="en-US" dirty="0"/>
              <a:t> PATH.</a:t>
            </a:r>
            <a:endParaRPr lang="en-US" dirty="0">
              <a:cs typeface="Calibri"/>
            </a:endParaRPr>
          </a:p>
        </p:txBody>
      </p:sp>
      <p:sp>
        <p:nvSpPr>
          <p:cNvPr id="4" name="Slide Number Placeholder 3"/>
          <p:cNvSpPr>
            <a:spLocks noGrp="1"/>
          </p:cNvSpPr>
          <p:nvPr>
            <p:ph type="sldNum" sz="quarter" idx="5"/>
          </p:nvPr>
        </p:nvSpPr>
        <p:spPr/>
        <p:txBody>
          <a:bodyPr/>
          <a:lstStyle/>
          <a:p>
            <a:fld id="{A874FABB-6DBE-47C4-B626-20167906F475}" type="slidenum">
              <a:rPr lang="en-US" smtClean="0"/>
              <a:t>18</a:t>
            </a:fld>
            <a:endParaRPr lang="en-US"/>
          </a:p>
        </p:txBody>
      </p:sp>
    </p:spTree>
    <p:extLst>
      <p:ext uri="{BB962C8B-B14F-4D97-AF65-F5344CB8AC3E}">
        <p14:creationId xmlns:p14="http://schemas.microsoft.com/office/powerpoint/2010/main" val="33172520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err="1">
                <a:cs typeface="Calibri"/>
              </a:rPr>
              <a:t>Возвращаемся</a:t>
            </a:r>
            <a:r>
              <a:rPr lang="en-US" dirty="0">
                <a:cs typeface="Calibri"/>
              </a:rPr>
              <a:t> к </a:t>
            </a:r>
            <a:r>
              <a:rPr lang="en-US" dirty="0" err="1">
                <a:cs typeface="Calibri"/>
              </a:rPr>
              <a:t>механизму</a:t>
            </a:r>
            <a:r>
              <a:rPr lang="en-US">
                <a:cs typeface="Calibri"/>
              </a:rPr>
              <a:t>  SUDO</a:t>
            </a:r>
            <a:endParaRPr lang="en-US" dirty="0"/>
          </a:p>
          <a:p>
            <a:r>
              <a:rPr lang="en-US" dirty="0" err="1">
                <a:cs typeface="Calibri" panose="020F0502020204030204"/>
              </a:rPr>
              <a:t>Все</a:t>
            </a:r>
            <a:r>
              <a:rPr lang="en-US" dirty="0">
                <a:cs typeface="Calibri" panose="020F0502020204030204"/>
              </a:rPr>
              <a:t> </a:t>
            </a:r>
            <a:r>
              <a:rPr lang="en-US" dirty="0" err="1">
                <a:cs typeface="Calibri" panose="020F0502020204030204"/>
              </a:rPr>
              <a:t>правила</a:t>
            </a:r>
            <a:r>
              <a:rPr lang="en-US" dirty="0">
                <a:cs typeface="Calibri" panose="020F0502020204030204"/>
              </a:rPr>
              <a:t> </a:t>
            </a:r>
            <a:r>
              <a:rPr lang="en-US" dirty="0" err="1">
                <a:cs typeface="Calibri" panose="020F0502020204030204"/>
              </a:rPr>
              <a:t>описываются</a:t>
            </a:r>
            <a:r>
              <a:rPr lang="en-US" dirty="0">
                <a:cs typeface="Calibri" panose="020F0502020204030204"/>
              </a:rPr>
              <a:t> в </a:t>
            </a:r>
            <a:r>
              <a:rPr lang="en-US" dirty="0" err="1">
                <a:cs typeface="Calibri" panose="020F0502020204030204"/>
              </a:rPr>
              <a:t>файле</a:t>
            </a:r>
            <a:r>
              <a:rPr lang="en-US" dirty="0">
                <a:cs typeface="Calibri" panose="020F0502020204030204"/>
              </a:rPr>
              <a:t> /</a:t>
            </a:r>
            <a:r>
              <a:rPr lang="en-US" dirty="0" err="1">
                <a:cs typeface="Calibri" panose="020F0502020204030204"/>
              </a:rPr>
              <a:t>etc</a:t>
            </a:r>
            <a:r>
              <a:rPr lang="en-US" dirty="0">
                <a:cs typeface="Calibri" panose="020F0502020204030204"/>
              </a:rPr>
              <a:t>/</a:t>
            </a:r>
            <a:r>
              <a:rPr lang="en-US" dirty="0" err="1">
                <a:cs typeface="Calibri" panose="020F0502020204030204"/>
              </a:rPr>
              <a:t>sudoers</a:t>
            </a:r>
            <a:endParaRPr lang="en-US" dirty="0">
              <a:cs typeface="Calibri" panose="020F0502020204030204"/>
            </a:endParaRPr>
          </a:p>
          <a:p>
            <a:r>
              <a:rPr lang="en-US" dirty="0" err="1">
                <a:cs typeface="Calibri" panose="020F0502020204030204"/>
              </a:rPr>
              <a:t>Здесь</a:t>
            </a:r>
            <a:r>
              <a:rPr lang="en-US" dirty="0">
                <a:cs typeface="Calibri" panose="020F0502020204030204"/>
              </a:rPr>
              <a:t> </a:t>
            </a:r>
            <a:r>
              <a:rPr lang="en-US" dirty="0" err="1">
                <a:cs typeface="Calibri" panose="020F0502020204030204"/>
              </a:rPr>
              <a:t>видно</a:t>
            </a:r>
            <a:r>
              <a:rPr lang="en-US" dirty="0">
                <a:cs typeface="Calibri" panose="020F0502020204030204"/>
              </a:rPr>
              <a:t> </a:t>
            </a:r>
            <a:r>
              <a:rPr lang="en-US" dirty="0" err="1">
                <a:cs typeface="Calibri" panose="020F0502020204030204"/>
              </a:rPr>
              <a:t>каким</a:t>
            </a:r>
            <a:r>
              <a:rPr lang="en-US" dirty="0">
                <a:cs typeface="Calibri" panose="020F0502020204030204"/>
              </a:rPr>
              <a:t> </a:t>
            </a:r>
            <a:r>
              <a:rPr lang="en-US" dirty="0" err="1">
                <a:cs typeface="Calibri" panose="020F0502020204030204"/>
              </a:rPr>
              <a:t>группам</a:t>
            </a:r>
            <a:r>
              <a:rPr lang="en-US" dirty="0">
                <a:cs typeface="Calibri" panose="020F0502020204030204"/>
              </a:rPr>
              <a:t> </a:t>
            </a:r>
            <a:r>
              <a:rPr lang="en-US" dirty="0" err="1">
                <a:cs typeface="Calibri" panose="020F0502020204030204"/>
              </a:rPr>
              <a:t>или</a:t>
            </a:r>
            <a:r>
              <a:rPr lang="en-US" dirty="0">
                <a:cs typeface="Calibri" panose="020F0502020204030204"/>
              </a:rPr>
              <a:t> </a:t>
            </a:r>
            <a:r>
              <a:rPr lang="en-US" dirty="0" err="1">
                <a:cs typeface="Calibri" panose="020F0502020204030204"/>
              </a:rPr>
              <a:t>пользователям</a:t>
            </a:r>
            <a:r>
              <a:rPr lang="en-US" dirty="0">
                <a:cs typeface="Calibri" panose="020F0502020204030204"/>
              </a:rPr>
              <a:t> </a:t>
            </a:r>
            <a:r>
              <a:rPr lang="en-US" dirty="0" err="1">
                <a:cs typeface="Calibri" panose="020F0502020204030204"/>
              </a:rPr>
              <a:t>при</a:t>
            </a:r>
            <a:r>
              <a:rPr lang="en-US" dirty="0">
                <a:cs typeface="Calibri" panose="020F0502020204030204"/>
              </a:rPr>
              <a:t> </a:t>
            </a:r>
            <a:r>
              <a:rPr lang="en-US" dirty="0" err="1">
                <a:cs typeface="Calibri" panose="020F0502020204030204"/>
              </a:rPr>
              <a:t>каких</a:t>
            </a:r>
            <a:r>
              <a:rPr lang="en-US" dirty="0">
                <a:cs typeface="Calibri" panose="020F0502020204030204"/>
              </a:rPr>
              <a:t> </a:t>
            </a:r>
            <a:r>
              <a:rPr lang="en-US" dirty="0" err="1">
                <a:cs typeface="Calibri" panose="020F0502020204030204"/>
              </a:rPr>
              <a:t>условиях</a:t>
            </a:r>
            <a:r>
              <a:rPr lang="en-US" dirty="0">
                <a:cs typeface="Calibri" panose="020F0502020204030204"/>
              </a:rPr>
              <a:t> </a:t>
            </a:r>
            <a:r>
              <a:rPr lang="en-US" dirty="0" err="1">
                <a:cs typeface="Calibri" panose="020F0502020204030204"/>
              </a:rPr>
              <a:t>разрешено</a:t>
            </a:r>
            <a:r>
              <a:rPr lang="en-US" dirty="0">
                <a:cs typeface="Calibri" panose="020F0502020204030204"/>
              </a:rPr>
              <a:t> </a:t>
            </a:r>
            <a:r>
              <a:rPr lang="en-US" dirty="0" err="1">
                <a:cs typeface="Calibri" panose="020F0502020204030204"/>
              </a:rPr>
              <a:t>выполнять</a:t>
            </a:r>
            <a:r>
              <a:rPr lang="en-US">
                <a:cs typeface="Calibri" panose="020F0502020204030204"/>
              </a:rPr>
              <a:t> команды </a:t>
            </a:r>
            <a:endParaRPr lang="en-US" dirty="0">
              <a:cs typeface="Calibri" panose="020F0502020204030204"/>
            </a:endParaRPr>
          </a:p>
          <a:p>
            <a:r>
              <a:rPr lang="en-US" dirty="0" err="1">
                <a:cs typeface="Calibri" panose="020F0502020204030204"/>
              </a:rPr>
              <a:t>Перед</a:t>
            </a:r>
            <a:r>
              <a:rPr lang="en-US" dirty="0">
                <a:cs typeface="Calibri" panose="020F0502020204030204"/>
              </a:rPr>
              <a:t> </a:t>
            </a:r>
            <a:r>
              <a:rPr lang="en-US" dirty="0" err="1">
                <a:cs typeface="Calibri" panose="020F0502020204030204"/>
              </a:rPr>
              <a:t>названеи</a:t>
            </a:r>
            <a:r>
              <a:rPr lang="en-US" dirty="0">
                <a:cs typeface="Calibri" panose="020F0502020204030204"/>
              </a:rPr>
              <a:t> </a:t>
            </a:r>
            <a:r>
              <a:rPr lang="en-US" dirty="0" err="1">
                <a:cs typeface="Calibri" panose="020F0502020204030204"/>
              </a:rPr>
              <a:t>группы</a:t>
            </a:r>
            <a:r>
              <a:rPr lang="en-US" dirty="0">
                <a:cs typeface="Calibri" panose="020F0502020204030204"/>
              </a:rPr>
              <a:t> </a:t>
            </a:r>
            <a:r>
              <a:rPr lang="en-US" dirty="0" err="1">
                <a:cs typeface="Calibri" panose="020F0502020204030204"/>
              </a:rPr>
              <a:t>стоит</a:t>
            </a:r>
            <a:r>
              <a:rPr lang="en-US" dirty="0">
                <a:cs typeface="Calibri" panose="020F0502020204030204"/>
              </a:rPr>
              <a:t> % </a:t>
            </a:r>
            <a:r>
              <a:rPr lang="en-US" dirty="0" err="1">
                <a:cs typeface="Calibri" panose="020F0502020204030204"/>
              </a:rPr>
              <a:t>для</a:t>
            </a:r>
            <a:r>
              <a:rPr lang="en-US" dirty="0">
                <a:cs typeface="Calibri" panose="020F0502020204030204"/>
              </a:rPr>
              <a:t> </a:t>
            </a:r>
            <a:r>
              <a:rPr lang="en-US" dirty="0" err="1">
                <a:cs typeface="Calibri" panose="020F0502020204030204"/>
              </a:rPr>
              <a:t>того</a:t>
            </a:r>
            <a:r>
              <a:rPr lang="en-US" dirty="0">
                <a:cs typeface="Calibri" panose="020F0502020204030204"/>
              </a:rPr>
              <a:t> </a:t>
            </a:r>
            <a:r>
              <a:rPr lang="en-US" dirty="0" err="1">
                <a:cs typeface="Calibri" panose="020F0502020204030204"/>
              </a:rPr>
              <a:t>чтобы</a:t>
            </a:r>
            <a:r>
              <a:rPr lang="en-US" dirty="0">
                <a:cs typeface="Calibri" panose="020F0502020204030204"/>
              </a:rPr>
              <a:t> </a:t>
            </a:r>
            <a:r>
              <a:rPr lang="en-US" dirty="0" err="1">
                <a:cs typeface="Calibri" panose="020F0502020204030204"/>
              </a:rPr>
              <a:t>указать</a:t>
            </a:r>
            <a:r>
              <a:rPr lang="en-US" dirty="0">
                <a:cs typeface="Calibri" panose="020F0502020204030204"/>
              </a:rPr>
              <a:t> </a:t>
            </a:r>
            <a:r>
              <a:rPr lang="en-US" dirty="0" err="1">
                <a:cs typeface="Calibri" panose="020F0502020204030204"/>
              </a:rPr>
              <a:t>что</a:t>
            </a:r>
            <a:r>
              <a:rPr lang="en-US" dirty="0">
                <a:cs typeface="Calibri" panose="020F0502020204030204"/>
              </a:rPr>
              <a:t> </a:t>
            </a:r>
            <a:r>
              <a:rPr lang="en-US" dirty="0" err="1">
                <a:cs typeface="Calibri" panose="020F0502020204030204"/>
              </a:rPr>
              <a:t>это</a:t>
            </a:r>
            <a:r>
              <a:rPr lang="en-US" dirty="0">
                <a:cs typeface="Calibri" panose="020F0502020204030204"/>
              </a:rPr>
              <a:t> </a:t>
            </a:r>
            <a:r>
              <a:rPr lang="en-US" dirty="0" err="1">
                <a:cs typeface="Calibri" panose="020F0502020204030204"/>
              </a:rPr>
              <a:t>имя</a:t>
            </a:r>
            <a:r>
              <a:rPr lang="en-US" dirty="0">
                <a:cs typeface="Calibri" panose="020F0502020204030204"/>
              </a:rPr>
              <a:t> </a:t>
            </a:r>
            <a:r>
              <a:rPr lang="en-US" dirty="0" err="1">
                <a:cs typeface="Calibri" panose="020F0502020204030204"/>
              </a:rPr>
              <a:t>группы</a:t>
            </a:r>
            <a:r>
              <a:rPr lang="en-US" dirty="0">
                <a:cs typeface="Calibri" panose="020F0502020204030204"/>
              </a:rPr>
              <a:t> а </a:t>
            </a:r>
            <a:r>
              <a:rPr lang="en-US" dirty="0" err="1">
                <a:cs typeface="Calibri" panose="020F0502020204030204"/>
              </a:rPr>
              <a:t>не</a:t>
            </a:r>
            <a:r>
              <a:rPr lang="en-US">
                <a:cs typeface="Calibri" panose="020F0502020204030204"/>
              </a:rPr>
              <a:t> пользователя</a:t>
            </a:r>
          </a:p>
          <a:p>
            <a:endParaRPr lang="en-US" dirty="0">
              <a:cs typeface="Calibri" panose="020F0502020204030204"/>
            </a:endParaRPr>
          </a:p>
          <a:p>
            <a:r>
              <a:rPr lang="en-US">
                <a:cs typeface="Calibri" panose="020F0502020204030204"/>
              </a:rPr>
              <a:t> </a:t>
            </a:r>
            <a:endParaRPr lang="en-US" dirty="0">
              <a:cs typeface="Calibri" panose="020F0502020204030204"/>
            </a:endParaRPr>
          </a:p>
          <a:p>
            <a:endParaRPr lang="en-US" dirty="0"/>
          </a:p>
          <a:p>
            <a:r>
              <a:rPr lang="en-US"/>
              <a:t>The </a:t>
            </a:r>
            <a:r>
              <a:rPr lang="en-US" b="1"/>
              <a:t>/etc/sudoers </a:t>
            </a:r>
            <a:r>
              <a:rPr lang="en-US"/>
              <a:t>ﬁle is a file with setting for a </a:t>
            </a:r>
            <a:r>
              <a:rPr lang="en-US" b="1" dirty="0" err="1"/>
              <a:t>sudo</a:t>
            </a:r>
            <a:r>
              <a:rPr lang="en-US" b="1" dirty="0"/>
              <a:t> </a:t>
            </a:r>
            <a:r>
              <a:rPr lang="en-US" dirty="0"/>
              <a:t>command</a:t>
            </a:r>
            <a:endParaRPr lang="en-US"/>
          </a:p>
          <a:p>
            <a:endParaRPr lang="en-US">
              <a:cs typeface="Calibri"/>
            </a:endParaRPr>
          </a:p>
          <a:p>
            <a:r>
              <a:rPr lang="en-US"/>
              <a:t>wheel is typically the group with </a:t>
            </a:r>
            <a:r>
              <a:rPr lang="en-US" err="1"/>
              <a:t>sudo</a:t>
            </a:r>
            <a:r>
              <a:rPr lang="en-US"/>
              <a:t> rights</a:t>
            </a:r>
          </a:p>
          <a:p>
            <a:endParaRPr lang="en-US">
              <a:cs typeface="Calibri" panose="020F0502020204030204"/>
            </a:endParaRPr>
          </a:p>
          <a:p>
            <a:r>
              <a:rPr lang="en-US">
                <a:cs typeface="Calibri" panose="020F0502020204030204"/>
              </a:rPr>
              <a:t>What's important here:</a:t>
            </a:r>
          </a:p>
          <a:p>
            <a:r>
              <a:rPr lang="en-US">
                <a:cs typeface="Calibri" panose="020F0502020204030204"/>
              </a:rPr>
              <a:t>1. you can add permissions for a group or a user</a:t>
            </a:r>
          </a:p>
          <a:p>
            <a:r>
              <a:rPr lang="en-US">
                <a:cs typeface="Calibri" panose="020F0502020204030204"/>
              </a:rPr>
              <a:t>2. you can specify command and arguments per group or user</a:t>
            </a:r>
          </a:p>
          <a:p>
            <a:endParaRPr lang="en-US">
              <a:cs typeface="Calibri" panose="020F0502020204030204"/>
            </a:endParaRPr>
          </a:p>
        </p:txBody>
      </p:sp>
      <p:sp>
        <p:nvSpPr>
          <p:cNvPr id="4" name="Номер слайда 3"/>
          <p:cNvSpPr>
            <a:spLocks noGrp="1"/>
          </p:cNvSpPr>
          <p:nvPr>
            <p:ph type="sldNum" sz="quarter" idx="5"/>
          </p:nvPr>
        </p:nvSpPr>
        <p:spPr/>
        <p:txBody>
          <a:bodyPr/>
          <a:lstStyle/>
          <a:p>
            <a:fld id="{A874FABB-6DBE-47C4-B626-20167906F475}" type="slidenum">
              <a:rPr lang="en-US" smtClean="0"/>
              <a:t>19</a:t>
            </a:fld>
            <a:endParaRPr lang="en-US"/>
          </a:p>
        </p:txBody>
      </p:sp>
    </p:spTree>
    <p:extLst>
      <p:ext uri="{BB962C8B-B14F-4D97-AF65-F5344CB8AC3E}">
        <p14:creationId xmlns:p14="http://schemas.microsoft.com/office/powerpoint/2010/main" val="31814447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err="1">
                <a:cs typeface="Calibri"/>
              </a:rPr>
              <a:t>Линукс</a:t>
            </a:r>
            <a:r>
              <a:rPr lang="en-US" dirty="0">
                <a:cs typeface="Calibri"/>
              </a:rPr>
              <a:t> - </a:t>
            </a:r>
            <a:r>
              <a:rPr lang="en-US" dirty="0" err="1">
                <a:cs typeface="Calibri"/>
              </a:rPr>
              <a:t>это</a:t>
            </a:r>
            <a:r>
              <a:rPr lang="en-US" dirty="0">
                <a:cs typeface="Calibri"/>
              </a:rPr>
              <a:t> </a:t>
            </a:r>
            <a:r>
              <a:rPr lang="en-US" dirty="0" err="1">
                <a:cs typeface="Calibri"/>
              </a:rPr>
              <a:t>многопользовательская</a:t>
            </a:r>
            <a:r>
              <a:rPr lang="en-US" dirty="0">
                <a:cs typeface="Calibri"/>
              </a:rPr>
              <a:t> </a:t>
            </a:r>
            <a:r>
              <a:rPr lang="en-US" dirty="0" err="1">
                <a:cs typeface="Calibri"/>
              </a:rPr>
              <a:t>операционная</a:t>
            </a:r>
            <a:r>
              <a:rPr lang="en-US" dirty="0">
                <a:cs typeface="Calibri"/>
              </a:rPr>
              <a:t> </a:t>
            </a:r>
            <a:r>
              <a:rPr lang="en-US" dirty="0" err="1">
                <a:cs typeface="Calibri"/>
              </a:rPr>
              <a:t>система</a:t>
            </a:r>
            <a:r>
              <a:rPr lang="en-US" dirty="0">
                <a:cs typeface="Calibri"/>
              </a:rPr>
              <a:t>. </a:t>
            </a:r>
          </a:p>
          <a:p>
            <a:r>
              <a:rPr lang="en-US" dirty="0">
                <a:cs typeface="Calibri"/>
              </a:rPr>
              <a:t>В </a:t>
            </a:r>
            <a:r>
              <a:rPr lang="en-US" dirty="0" err="1">
                <a:cs typeface="Calibri"/>
              </a:rPr>
              <a:t>линуксе</a:t>
            </a:r>
            <a:r>
              <a:rPr lang="en-US" dirty="0">
                <a:cs typeface="Calibri"/>
              </a:rPr>
              <a:t> </a:t>
            </a:r>
            <a:r>
              <a:rPr lang="en-US" dirty="0" err="1">
                <a:cs typeface="Calibri"/>
              </a:rPr>
              <a:t>пользователи</a:t>
            </a:r>
            <a:r>
              <a:rPr lang="en-US" dirty="0">
                <a:cs typeface="Calibri"/>
              </a:rPr>
              <a:t> и </a:t>
            </a:r>
            <a:r>
              <a:rPr lang="en-US" dirty="0" err="1">
                <a:cs typeface="Calibri"/>
              </a:rPr>
              <a:t>группы</a:t>
            </a:r>
            <a:r>
              <a:rPr lang="en-US" dirty="0">
                <a:cs typeface="Calibri"/>
              </a:rPr>
              <a:t> - </a:t>
            </a:r>
            <a:r>
              <a:rPr lang="en-US" dirty="0" err="1">
                <a:cs typeface="Calibri"/>
              </a:rPr>
              <a:t>это</a:t>
            </a:r>
            <a:r>
              <a:rPr lang="en-US" dirty="0">
                <a:cs typeface="Calibri"/>
              </a:rPr>
              <a:t> </a:t>
            </a:r>
            <a:r>
              <a:rPr lang="en-US" dirty="0" err="1">
                <a:cs typeface="Calibri"/>
              </a:rPr>
              <a:t>основополагающая</a:t>
            </a:r>
            <a:r>
              <a:rPr lang="en-US" dirty="0">
                <a:cs typeface="Calibri"/>
              </a:rPr>
              <a:t> </a:t>
            </a:r>
            <a:r>
              <a:rPr lang="en-US" dirty="0" err="1">
                <a:cs typeface="Calibri"/>
              </a:rPr>
              <a:t>система</a:t>
            </a:r>
            <a:r>
              <a:rPr lang="en-US" dirty="0">
                <a:cs typeface="Calibri"/>
              </a:rPr>
              <a:t> </a:t>
            </a:r>
            <a:r>
              <a:rPr lang="en-US" dirty="0" err="1">
                <a:cs typeface="Calibri"/>
              </a:rPr>
              <a:t>разделения</a:t>
            </a:r>
            <a:r>
              <a:rPr lang="en-US" dirty="0">
                <a:cs typeface="Calibri"/>
              </a:rPr>
              <a:t> </a:t>
            </a:r>
            <a:r>
              <a:rPr lang="en-US" dirty="0" err="1">
                <a:cs typeface="Calibri"/>
              </a:rPr>
              <a:t>прав</a:t>
            </a:r>
            <a:r>
              <a:rPr lang="en-US" dirty="0">
                <a:cs typeface="Calibri"/>
              </a:rPr>
              <a:t> и </a:t>
            </a:r>
            <a:r>
              <a:rPr lang="en-US" dirty="0" err="1">
                <a:cs typeface="Calibri"/>
              </a:rPr>
              <a:t>контроля</a:t>
            </a:r>
            <a:r>
              <a:rPr lang="en-US" dirty="0">
                <a:cs typeface="Calibri"/>
              </a:rPr>
              <a:t> </a:t>
            </a:r>
            <a:r>
              <a:rPr lang="en-US" dirty="0" err="1">
                <a:cs typeface="Calibri"/>
              </a:rPr>
              <a:t>доступа</a:t>
            </a:r>
            <a:r>
              <a:rPr lang="en-US" dirty="0">
                <a:cs typeface="Calibri"/>
              </a:rPr>
              <a:t>. </a:t>
            </a:r>
            <a:r>
              <a:rPr lang="en-US" dirty="0" err="1">
                <a:cs typeface="Calibri"/>
              </a:rPr>
              <a:t>Каждый</a:t>
            </a:r>
            <a:r>
              <a:rPr lang="en-US" dirty="0">
                <a:cs typeface="Calibri"/>
              </a:rPr>
              <a:t> </a:t>
            </a:r>
            <a:r>
              <a:rPr lang="en-US" dirty="0" err="1">
                <a:cs typeface="Calibri"/>
              </a:rPr>
              <a:t>процесс</a:t>
            </a:r>
            <a:r>
              <a:rPr lang="en-US" dirty="0">
                <a:cs typeface="Calibri"/>
              </a:rPr>
              <a:t> </a:t>
            </a:r>
            <a:r>
              <a:rPr lang="en-US" dirty="0" err="1">
                <a:cs typeface="Calibri"/>
              </a:rPr>
              <a:t>принадлежит</a:t>
            </a:r>
            <a:r>
              <a:rPr lang="en-US" dirty="0">
                <a:cs typeface="Calibri"/>
              </a:rPr>
              <a:t> </a:t>
            </a:r>
            <a:r>
              <a:rPr lang="en-US" dirty="0" err="1">
                <a:cs typeface="Calibri"/>
              </a:rPr>
              <a:t>какому-то</a:t>
            </a:r>
            <a:r>
              <a:rPr lang="en-US" dirty="0">
                <a:cs typeface="Calibri"/>
              </a:rPr>
              <a:t> </a:t>
            </a:r>
            <a:r>
              <a:rPr lang="en-US" dirty="0" err="1">
                <a:cs typeface="Calibri"/>
              </a:rPr>
              <a:t>пользователю</a:t>
            </a:r>
            <a:r>
              <a:rPr lang="en-US" dirty="0">
                <a:cs typeface="Calibri"/>
              </a:rPr>
              <a:t>, </a:t>
            </a:r>
            <a:r>
              <a:rPr lang="en-US" dirty="0" err="1">
                <a:cs typeface="Calibri"/>
              </a:rPr>
              <a:t>каждый</a:t>
            </a:r>
            <a:r>
              <a:rPr lang="en-US" dirty="0">
                <a:cs typeface="Calibri"/>
              </a:rPr>
              <a:t> </a:t>
            </a:r>
            <a:r>
              <a:rPr lang="en-US" dirty="0" err="1">
                <a:cs typeface="Calibri"/>
              </a:rPr>
              <a:t>файл</a:t>
            </a:r>
            <a:r>
              <a:rPr lang="en-US" dirty="0">
                <a:cs typeface="Calibri"/>
              </a:rPr>
              <a:t> </a:t>
            </a:r>
            <a:r>
              <a:rPr lang="en-US" dirty="0" err="1">
                <a:cs typeface="Calibri"/>
              </a:rPr>
              <a:t>имеет</a:t>
            </a:r>
            <a:r>
              <a:rPr lang="en-US" dirty="0">
                <a:cs typeface="Calibri"/>
              </a:rPr>
              <a:t> </a:t>
            </a:r>
            <a:r>
              <a:rPr lang="en-US" dirty="0" err="1">
                <a:cs typeface="Calibri"/>
              </a:rPr>
              <a:t>своего</a:t>
            </a:r>
            <a:r>
              <a:rPr lang="en-US" dirty="0">
                <a:cs typeface="Calibri"/>
              </a:rPr>
              <a:t> </a:t>
            </a:r>
            <a:r>
              <a:rPr lang="en-US" dirty="0" err="1">
                <a:cs typeface="Calibri"/>
              </a:rPr>
              <a:t>владельца</a:t>
            </a:r>
            <a:r>
              <a:rPr lang="en-US" dirty="0">
                <a:cs typeface="Calibri"/>
              </a:rPr>
              <a:t> и </a:t>
            </a:r>
            <a:r>
              <a:rPr lang="en-US" dirty="0" err="1">
                <a:cs typeface="Calibri"/>
              </a:rPr>
              <a:t>свою</a:t>
            </a:r>
            <a:r>
              <a:rPr lang="en-US" dirty="0">
                <a:cs typeface="Calibri"/>
              </a:rPr>
              <a:t> </a:t>
            </a:r>
            <a:r>
              <a:rPr lang="en-US" dirty="0" err="1">
                <a:cs typeface="Calibri"/>
              </a:rPr>
              <a:t>группу</a:t>
            </a:r>
            <a:r>
              <a:rPr lang="en-US" dirty="0">
                <a:cs typeface="Calibri"/>
              </a:rPr>
              <a:t>. </a:t>
            </a:r>
            <a:r>
              <a:rPr lang="en-US" dirty="0" err="1">
                <a:cs typeface="Calibri"/>
              </a:rPr>
              <a:t>Доступ</a:t>
            </a:r>
            <a:r>
              <a:rPr lang="en-US" dirty="0">
                <a:cs typeface="Calibri"/>
              </a:rPr>
              <a:t> к </a:t>
            </a:r>
            <a:r>
              <a:rPr lang="en-US" dirty="0" err="1">
                <a:cs typeface="Calibri"/>
              </a:rPr>
              <a:t>файлам</a:t>
            </a:r>
            <a:r>
              <a:rPr lang="en-US" dirty="0">
                <a:cs typeface="Calibri"/>
              </a:rPr>
              <a:t> и </a:t>
            </a:r>
            <a:r>
              <a:rPr lang="en-US" dirty="0" err="1">
                <a:cs typeface="Calibri"/>
              </a:rPr>
              <a:t>директориям</a:t>
            </a:r>
            <a:r>
              <a:rPr lang="en-US" dirty="0">
                <a:cs typeface="Calibri"/>
              </a:rPr>
              <a:t> </a:t>
            </a:r>
            <a:r>
              <a:rPr lang="en-US" dirty="0" err="1">
                <a:cs typeface="Calibri"/>
              </a:rPr>
              <a:t>завязан</a:t>
            </a:r>
            <a:r>
              <a:rPr lang="en-US" dirty="0">
                <a:cs typeface="Calibri"/>
              </a:rPr>
              <a:t> </a:t>
            </a:r>
            <a:r>
              <a:rPr lang="en-US" dirty="0" err="1">
                <a:cs typeface="Calibri"/>
              </a:rPr>
              <a:t>на</a:t>
            </a:r>
            <a:r>
              <a:rPr lang="en-US" dirty="0">
                <a:cs typeface="Calibri"/>
              </a:rPr>
              <a:t> </a:t>
            </a:r>
            <a:r>
              <a:rPr lang="en-US" dirty="0" err="1">
                <a:cs typeface="Calibri"/>
              </a:rPr>
              <a:t>эти</a:t>
            </a:r>
            <a:r>
              <a:rPr lang="en-US" dirty="0">
                <a:cs typeface="Calibri"/>
              </a:rPr>
              <a:t> </a:t>
            </a:r>
            <a:r>
              <a:rPr lang="en-US" dirty="0" err="1">
                <a:cs typeface="Calibri"/>
              </a:rPr>
              <a:t>две</a:t>
            </a:r>
            <a:r>
              <a:rPr lang="en-US" dirty="0">
                <a:cs typeface="Calibri"/>
              </a:rPr>
              <a:t> </a:t>
            </a:r>
            <a:r>
              <a:rPr lang="en-US" dirty="0" err="1">
                <a:cs typeface="Calibri"/>
              </a:rPr>
              <a:t>сущности</a:t>
            </a:r>
            <a:r>
              <a:rPr lang="en-US" dirty="0">
                <a:cs typeface="Calibri"/>
              </a:rPr>
              <a:t>: </a:t>
            </a:r>
            <a:r>
              <a:rPr lang="en-US" dirty="0" err="1">
                <a:cs typeface="Calibri"/>
              </a:rPr>
              <a:t>пользователи</a:t>
            </a:r>
            <a:r>
              <a:rPr lang="en-US" dirty="0">
                <a:cs typeface="Calibri"/>
              </a:rPr>
              <a:t> и </a:t>
            </a:r>
            <a:r>
              <a:rPr lang="en-US" dirty="0" err="1">
                <a:cs typeface="Calibri"/>
              </a:rPr>
              <a:t>группы</a:t>
            </a:r>
            <a:r>
              <a:rPr lang="en-US" dirty="0">
                <a:cs typeface="Calibri"/>
              </a:rPr>
              <a:t>. </a:t>
            </a:r>
            <a:endParaRPr lang="en-US" dirty="0"/>
          </a:p>
          <a:p>
            <a:endParaRPr lang="en-US"/>
          </a:p>
          <a:p>
            <a:r>
              <a:rPr lang="en-US" dirty="0" err="1"/>
              <a:t>Чтобы</a:t>
            </a:r>
            <a:r>
              <a:rPr lang="en-US" dirty="0"/>
              <a:t> </a:t>
            </a:r>
            <a:r>
              <a:rPr lang="en-US" dirty="0" err="1"/>
              <a:t>получить</a:t>
            </a:r>
            <a:r>
              <a:rPr lang="en-US" dirty="0"/>
              <a:t> </a:t>
            </a:r>
            <a:r>
              <a:rPr lang="en-US" dirty="0" err="1"/>
              <a:t>информацию</a:t>
            </a:r>
            <a:r>
              <a:rPr lang="en-US" dirty="0"/>
              <a:t> </a:t>
            </a:r>
            <a:r>
              <a:rPr lang="en-US" dirty="0" err="1"/>
              <a:t>об</a:t>
            </a:r>
            <a:r>
              <a:rPr lang="en-US" dirty="0"/>
              <a:t> </a:t>
            </a:r>
            <a:r>
              <a:rPr lang="en-US" dirty="0" err="1"/>
              <a:t>учетной</a:t>
            </a:r>
            <a:r>
              <a:rPr lang="en-US" dirty="0"/>
              <a:t> </a:t>
            </a:r>
            <a:r>
              <a:rPr lang="en-US" dirty="0" err="1"/>
              <a:t>записи</a:t>
            </a:r>
            <a:r>
              <a:rPr lang="en-US" dirty="0"/>
              <a:t> </a:t>
            </a:r>
            <a:r>
              <a:rPr lang="en-US" dirty="0" err="1"/>
              <a:t>пользователя</a:t>
            </a:r>
            <a:r>
              <a:rPr lang="en-US" dirty="0"/>
              <a:t>, </a:t>
            </a:r>
            <a:r>
              <a:rPr lang="en-US" dirty="0" err="1"/>
              <a:t>вы</a:t>
            </a:r>
            <a:r>
              <a:rPr lang="en-US" dirty="0"/>
              <a:t> </a:t>
            </a:r>
            <a:r>
              <a:rPr lang="en-US" dirty="0" err="1"/>
              <a:t>можете</a:t>
            </a:r>
            <a:r>
              <a:rPr lang="en-US" dirty="0"/>
              <a:t> </a:t>
            </a:r>
            <a:r>
              <a:rPr lang="en-US" dirty="0" err="1"/>
              <a:t>использовать</a:t>
            </a:r>
            <a:r>
              <a:rPr lang="en-US" dirty="0"/>
              <a:t> </a:t>
            </a:r>
            <a:r>
              <a:rPr lang="en-US" dirty="0" err="1"/>
              <a:t>команду</a:t>
            </a:r>
            <a:r>
              <a:rPr lang="en-US" dirty="0"/>
              <a:t> </a:t>
            </a:r>
            <a:r>
              <a:rPr lang="en-US" b="1" dirty="0"/>
              <a:t>id</a:t>
            </a:r>
            <a:endParaRPr lang="en-US" dirty="0">
              <a:cs typeface="Calibri"/>
            </a:endParaRPr>
          </a:p>
          <a:p>
            <a:endParaRPr lang="en-US"/>
          </a:p>
          <a:p>
            <a:r>
              <a:rPr lang="en-US" dirty="0" err="1">
                <a:cs typeface="Calibri"/>
              </a:rPr>
              <a:t>Помимо</a:t>
            </a:r>
            <a:r>
              <a:rPr lang="en-US" dirty="0">
                <a:cs typeface="Calibri"/>
              </a:rPr>
              <a:t> </a:t>
            </a:r>
            <a:r>
              <a:rPr lang="en-US" dirty="0" err="1">
                <a:cs typeface="Calibri"/>
              </a:rPr>
              <a:t>имен</a:t>
            </a:r>
            <a:r>
              <a:rPr lang="en-US" dirty="0">
                <a:cs typeface="Calibri"/>
              </a:rPr>
              <a:t> </a:t>
            </a:r>
            <a:r>
              <a:rPr lang="en-US" dirty="0" err="1">
                <a:cs typeface="Calibri"/>
              </a:rPr>
              <a:t>пользователя</a:t>
            </a:r>
            <a:r>
              <a:rPr lang="en-US" dirty="0">
                <a:cs typeface="Calibri"/>
              </a:rPr>
              <a:t> и </a:t>
            </a:r>
            <a:r>
              <a:rPr lang="en-US" dirty="0" err="1">
                <a:cs typeface="Calibri"/>
              </a:rPr>
              <a:t>групп</a:t>
            </a:r>
            <a:r>
              <a:rPr lang="en-US" dirty="0">
                <a:cs typeface="Calibri"/>
              </a:rPr>
              <a:t>, </a:t>
            </a:r>
            <a:r>
              <a:rPr lang="en-US" dirty="0" err="1">
                <a:cs typeface="Calibri"/>
              </a:rPr>
              <a:t>команда</a:t>
            </a:r>
            <a:r>
              <a:rPr lang="en-US" dirty="0">
                <a:cs typeface="Calibri"/>
              </a:rPr>
              <a:t> </a:t>
            </a:r>
            <a:r>
              <a:rPr lang="en-US" dirty="0" err="1">
                <a:cs typeface="Calibri"/>
              </a:rPr>
              <a:t>показывает</a:t>
            </a:r>
            <a:r>
              <a:rPr lang="en-US" dirty="0">
                <a:cs typeface="Calibri"/>
              </a:rPr>
              <a:t> </a:t>
            </a:r>
            <a:r>
              <a:rPr lang="en-US" dirty="0" err="1">
                <a:cs typeface="Calibri"/>
              </a:rPr>
              <a:t>цифровые</a:t>
            </a:r>
            <a:r>
              <a:rPr lang="en-US" dirty="0">
                <a:cs typeface="Calibri"/>
              </a:rPr>
              <a:t> </a:t>
            </a:r>
            <a:r>
              <a:rPr lang="en-US" dirty="0" err="1">
                <a:cs typeface="Calibri"/>
              </a:rPr>
              <a:t>идентификаторы</a:t>
            </a:r>
            <a:r>
              <a:rPr lang="en-US" dirty="0">
                <a:cs typeface="Calibri"/>
              </a:rPr>
              <a:t> (user id и group id). </a:t>
            </a:r>
            <a:r>
              <a:rPr lang="en-US" dirty="0" err="1">
                <a:cs typeface="Calibri"/>
              </a:rPr>
              <a:t>Все</a:t>
            </a:r>
            <a:r>
              <a:rPr lang="en-US" dirty="0">
                <a:cs typeface="Calibri"/>
              </a:rPr>
              <a:t> </a:t>
            </a:r>
            <a:r>
              <a:rPr lang="en-US" dirty="0" err="1">
                <a:cs typeface="Calibri"/>
              </a:rPr>
              <a:t>механизмы</a:t>
            </a:r>
            <a:r>
              <a:rPr lang="en-US" dirty="0">
                <a:cs typeface="Calibri"/>
              </a:rPr>
              <a:t> </a:t>
            </a:r>
            <a:r>
              <a:rPr lang="en-US" dirty="0" err="1">
                <a:cs typeface="Calibri"/>
              </a:rPr>
              <a:t>проверки</a:t>
            </a:r>
            <a:r>
              <a:rPr lang="en-US" dirty="0">
                <a:cs typeface="Calibri"/>
              </a:rPr>
              <a:t> </a:t>
            </a:r>
            <a:r>
              <a:rPr lang="en-US" dirty="0" err="1">
                <a:cs typeface="Calibri"/>
              </a:rPr>
              <a:t>доступа</a:t>
            </a:r>
            <a:r>
              <a:rPr lang="en-US" dirty="0">
                <a:cs typeface="Calibri"/>
              </a:rPr>
              <a:t> </a:t>
            </a:r>
            <a:r>
              <a:rPr lang="en-US" dirty="0" err="1">
                <a:cs typeface="Calibri"/>
              </a:rPr>
              <a:t>работают</a:t>
            </a:r>
            <a:r>
              <a:rPr lang="en-US" dirty="0">
                <a:cs typeface="Calibri"/>
              </a:rPr>
              <a:t> </a:t>
            </a:r>
            <a:r>
              <a:rPr lang="en-US" dirty="0" err="1">
                <a:cs typeface="Calibri"/>
              </a:rPr>
              <a:t>исключительно</a:t>
            </a:r>
            <a:r>
              <a:rPr lang="en-US" dirty="0">
                <a:cs typeface="Calibri"/>
              </a:rPr>
              <a:t> с </a:t>
            </a:r>
            <a:r>
              <a:rPr lang="en-US" dirty="0" err="1">
                <a:cs typeface="Calibri"/>
              </a:rPr>
              <a:t>цифровыми</a:t>
            </a:r>
            <a:r>
              <a:rPr lang="en-US" dirty="0">
                <a:cs typeface="Calibri"/>
              </a:rPr>
              <a:t> </a:t>
            </a:r>
            <a:r>
              <a:rPr lang="en-US" dirty="0" err="1">
                <a:cs typeface="Calibri"/>
              </a:rPr>
              <a:t>иденификаторами</a:t>
            </a:r>
            <a:r>
              <a:rPr lang="en-US" dirty="0">
                <a:cs typeface="Calibri"/>
              </a:rPr>
              <a:t>. </a:t>
            </a:r>
          </a:p>
          <a:p>
            <a:endParaRPr lang="en-US">
              <a:cs typeface="Calibri"/>
            </a:endParaRPr>
          </a:p>
          <a:p>
            <a:r>
              <a:rPr lang="en-US" dirty="0">
                <a:cs typeface="Calibri"/>
              </a:rPr>
              <a:t>У </a:t>
            </a:r>
            <a:r>
              <a:rPr lang="en-US" dirty="0" err="1">
                <a:cs typeface="Calibri"/>
              </a:rPr>
              <a:t>пользователя</a:t>
            </a:r>
            <a:r>
              <a:rPr lang="en-US" dirty="0">
                <a:cs typeface="Calibri"/>
              </a:rPr>
              <a:t> </a:t>
            </a:r>
            <a:r>
              <a:rPr lang="en-US" dirty="0" err="1">
                <a:cs typeface="Calibri"/>
              </a:rPr>
              <a:t>могут</a:t>
            </a:r>
            <a:r>
              <a:rPr lang="en-US" dirty="0">
                <a:cs typeface="Calibri"/>
              </a:rPr>
              <a:t> </a:t>
            </a:r>
            <a:r>
              <a:rPr lang="en-US" dirty="0" err="1">
                <a:cs typeface="Calibri"/>
              </a:rPr>
              <a:t>существовать</a:t>
            </a:r>
            <a:r>
              <a:rPr lang="en-US" dirty="0">
                <a:cs typeface="Calibri"/>
              </a:rPr>
              <a:t> </a:t>
            </a:r>
            <a:r>
              <a:rPr lang="en-US" dirty="0" err="1">
                <a:cs typeface="Calibri"/>
              </a:rPr>
              <a:t>дополнительные</a:t>
            </a:r>
            <a:r>
              <a:rPr lang="en-US" dirty="0">
                <a:cs typeface="Calibri"/>
              </a:rPr>
              <a:t> </a:t>
            </a:r>
            <a:r>
              <a:rPr lang="en-US" dirty="0" err="1">
                <a:cs typeface="Calibri"/>
              </a:rPr>
              <a:t>группы</a:t>
            </a:r>
            <a:r>
              <a:rPr lang="en-US" dirty="0">
                <a:cs typeface="Calibri"/>
              </a:rPr>
              <a:t>, </a:t>
            </a:r>
            <a:r>
              <a:rPr lang="en-US" dirty="0" err="1">
                <a:cs typeface="Calibri"/>
              </a:rPr>
              <a:t>но</a:t>
            </a:r>
            <a:r>
              <a:rPr lang="en-US" dirty="0">
                <a:cs typeface="Calibri"/>
              </a:rPr>
              <a:t> </a:t>
            </a:r>
            <a:r>
              <a:rPr lang="en-US" dirty="0" err="1">
                <a:cs typeface="Calibri"/>
              </a:rPr>
              <a:t>основные</a:t>
            </a:r>
            <a:r>
              <a:rPr lang="en-US" dirty="0">
                <a:cs typeface="Calibri"/>
              </a:rPr>
              <a:t> </a:t>
            </a:r>
            <a:r>
              <a:rPr lang="en-US" dirty="0" err="1">
                <a:cs typeface="Calibri"/>
              </a:rPr>
              <a:t>права</a:t>
            </a:r>
            <a:r>
              <a:rPr lang="en-US" dirty="0">
                <a:cs typeface="Calibri"/>
              </a:rPr>
              <a:t> </a:t>
            </a:r>
            <a:r>
              <a:rPr lang="en-US" dirty="0" err="1">
                <a:cs typeface="Calibri"/>
              </a:rPr>
              <a:t>завязаны</a:t>
            </a:r>
            <a:r>
              <a:rPr lang="en-US" dirty="0">
                <a:cs typeface="Calibri"/>
              </a:rPr>
              <a:t> </a:t>
            </a:r>
            <a:r>
              <a:rPr lang="en-US" dirty="0" err="1">
                <a:cs typeface="Calibri"/>
              </a:rPr>
              <a:t>на</a:t>
            </a:r>
            <a:r>
              <a:rPr lang="en-US" dirty="0">
                <a:cs typeface="Calibri"/>
              </a:rPr>
              <a:t> </a:t>
            </a:r>
            <a:r>
              <a:rPr lang="en-US" dirty="0" err="1">
                <a:cs typeface="Calibri"/>
              </a:rPr>
              <a:t>первичную</a:t>
            </a:r>
            <a:r>
              <a:rPr lang="en-US" dirty="0">
                <a:cs typeface="Calibri"/>
              </a:rPr>
              <a:t> </a:t>
            </a:r>
            <a:r>
              <a:rPr lang="en-US" dirty="0" err="1">
                <a:cs typeface="Calibri"/>
              </a:rPr>
              <a:t>группу</a:t>
            </a:r>
            <a:r>
              <a:rPr lang="en-US" dirty="0">
                <a:cs typeface="Calibri"/>
              </a:rPr>
              <a:t>. </a:t>
            </a:r>
          </a:p>
          <a:p>
            <a:endParaRPr lang="en-US">
              <a:cs typeface="Calibri"/>
            </a:endParaRPr>
          </a:p>
          <a:p>
            <a:r>
              <a:rPr lang="en-US" dirty="0">
                <a:cs typeface="Calibri"/>
              </a:rPr>
              <a:t>UID  и  GID </a:t>
            </a:r>
            <a:r>
              <a:rPr lang="en-US" dirty="0" err="1">
                <a:cs typeface="Calibri"/>
              </a:rPr>
              <a:t>уникальны</a:t>
            </a:r>
            <a:r>
              <a:rPr lang="en-US" dirty="0">
                <a:cs typeface="Calibri"/>
              </a:rPr>
              <a:t> в </a:t>
            </a:r>
            <a:r>
              <a:rPr lang="en-US" dirty="0" err="1">
                <a:cs typeface="Calibri"/>
              </a:rPr>
              <a:t>пределах</a:t>
            </a:r>
            <a:r>
              <a:rPr lang="en-US" dirty="0">
                <a:cs typeface="Calibri"/>
              </a:rPr>
              <a:t> </a:t>
            </a:r>
            <a:r>
              <a:rPr lang="en-US" dirty="0" err="1">
                <a:cs typeface="Calibri"/>
              </a:rPr>
              <a:t>системы</a:t>
            </a:r>
            <a:r>
              <a:rPr lang="en-US" dirty="0">
                <a:cs typeface="Calibri"/>
              </a:rPr>
              <a:t>, </a:t>
            </a:r>
            <a:r>
              <a:rPr lang="en-US" dirty="0" err="1">
                <a:cs typeface="Calibri"/>
              </a:rPr>
              <a:t>ноне</a:t>
            </a:r>
            <a:r>
              <a:rPr lang="en-US" dirty="0">
                <a:cs typeface="Calibri"/>
              </a:rPr>
              <a:t> </a:t>
            </a:r>
            <a:r>
              <a:rPr lang="en-US" dirty="0" err="1">
                <a:cs typeface="Calibri"/>
              </a:rPr>
              <a:t>синхранизируются</a:t>
            </a:r>
            <a:r>
              <a:rPr lang="en-US" dirty="0">
                <a:cs typeface="Calibri"/>
              </a:rPr>
              <a:t> </a:t>
            </a:r>
            <a:r>
              <a:rPr lang="en-US" dirty="0" err="1">
                <a:cs typeface="Calibri"/>
              </a:rPr>
              <a:t>между</a:t>
            </a:r>
            <a:r>
              <a:rPr lang="en-US" dirty="0">
                <a:cs typeface="Calibri"/>
              </a:rPr>
              <a:t> </a:t>
            </a:r>
            <a:r>
              <a:rPr lang="en-US" dirty="0" err="1">
                <a:cs typeface="Calibri"/>
              </a:rPr>
              <a:t>собой</a:t>
            </a:r>
            <a:r>
              <a:rPr lang="en-US" dirty="0">
                <a:cs typeface="Calibri"/>
              </a:rPr>
              <a:t>.  </a:t>
            </a:r>
          </a:p>
          <a:p>
            <a:r>
              <a:rPr lang="en-US" dirty="0" err="1">
                <a:cs typeface="Calibri"/>
              </a:rPr>
              <a:t>Существуют</a:t>
            </a:r>
            <a:r>
              <a:rPr lang="en-US" dirty="0">
                <a:cs typeface="Calibri"/>
              </a:rPr>
              <a:t> </a:t>
            </a:r>
            <a:r>
              <a:rPr lang="en-US" dirty="0" err="1">
                <a:cs typeface="Calibri"/>
              </a:rPr>
              <a:t>механизмы</a:t>
            </a:r>
            <a:r>
              <a:rPr lang="en-US" dirty="0">
                <a:cs typeface="Calibri"/>
              </a:rPr>
              <a:t>, </a:t>
            </a:r>
            <a:r>
              <a:rPr lang="en-US" dirty="0" err="1">
                <a:cs typeface="Calibri"/>
              </a:rPr>
              <a:t>которые</a:t>
            </a:r>
            <a:r>
              <a:rPr lang="en-US" dirty="0">
                <a:cs typeface="Calibri"/>
              </a:rPr>
              <a:t> </a:t>
            </a:r>
            <a:r>
              <a:rPr lang="en-US" dirty="0" err="1">
                <a:cs typeface="Calibri"/>
              </a:rPr>
              <a:t>позволяют</a:t>
            </a:r>
            <a:r>
              <a:rPr lang="en-US" dirty="0">
                <a:cs typeface="Calibri"/>
              </a:rPr>
              <a:t> </a:t>
            </a:r>
            <a:r>
              <a:rPr lang="en-US" dirty="0" err="1">
                <a:cs typeface="Calibri"/>
              </a:rPr>
              <a:t>синхронизировать</a:t>
            </a:r>
            <a:r>
              <a:rPr lang="en-US" dirty="0">
                <a:cs typeface="Calibri"/>
              </a:rPr>
              <a:t> </a:t>
            </a:r>
            <a:r>
              <a:rPr lang="en-US" dirty="0" err="1">
                <a:cs typeface="Calibri"/>
              </a:rPr>
              <a:t>эти</a:t>
            </a:r>
            <a:r>
              <a:rPr lang="en-US" dirty="0">
                <a:cs typeface="Calibri"/>
              </a:rPr>
              <a:t> id </a:t>
            </a:r>
            <a:r>
              <a:rPr lang="en-US" dirty="0" err="1">
                <a:cs typeface="Calibri"/>
              </a:rPr>
              <a:t>между</a:t>
            </a:r>
            <a:r>
              <a:rPr lang="en-US" dirty="0">
                <a:cs typeface="Calibri"/>
              </a:rPr>
              <a:t> </a:t>
            </a:r>
            <a:r>
              <a:rPr lang="en-US" dirty="0" err="1">
                <a:cs typeface="Calibri"/>
              </a:rPr>
              <a:t>разными</a:t>
            </a:r>
            <a:r>
              <a:rPr lang="en-US" dirty="0">
                <a:cs typeface="Calibri"/>
              </a:rPr>
              <a:t> </a:t>
            </a:r>
            <a:r>
              <a:rPr lang="en-US" dirty="0" err="1">
                <a:cs typeface="Calibri"/>
              </a:rPr>
              <a:t>машинами</a:t>
            </a:r>
            <a:r>
              <a:rPr lang="en-US" dirty="0">
                <a:cs typeface="Calibri"/>
              </a:rPr>
              <a:t>, </a:t>
            </a:r>
            <a:r>
              <a:rPr lang="en-US" dirty="0" err="1">
                <a:cs typeface="Calibri"/>
              </a:rPr>
              <a:t>такие</a:t>
            </a:r>
            <a:r>
              <a:rPr lang="en-US" dirty="0">
                <a:cs typeface="Calibri"/>
              </a:rPr>
              <a:t> </a:t>
            </a:r>
            <a:r>
              <a:rPr lang="en-US" dirty="0" err="1">
                <a:cs typeface="Calibri"/>
              </a:rPr>
              <a:t>системы</a:t>
            </a:r>
            <a:r>
              <a:rPr lang="en-US" dirty="0">
                <a:cs typeface="Calibri"/>
              </a:rPr>
              <a:t> </a:t>
            </a:r>
            <a:r>
              <a:rPr lang="en-US" dirty="0" err="1">
                <a:cs typeface="Calibri"/>
              </a:rPr>
              <a:t>внешней</a:t>
            </a:r>
            <a:r>
              <a:rPr lang="en-US" dirty="0">
                <a:cs typeface="Calibri"/>
              </a:rPr>
              <a:t> </a:t>
            </a:r>
            <a:r>
              <a:rPr lang="en-US" dirty="0" err="1">
                <a:cs typeface="Calibri"/>
              </a:rPr>
              <a:t>аутентификации</a:t>
            </a:r>
            <a:r>
              <a:rPr lang="en-US" dirty="0">
                <a:cs typeface="Calibri"/>
              </a:rPr>
              <a:t> </a:t>
            </a:r>
            <a:r>
              <a:rPr lang="en-US" dirty="0" err="1">
                <a:cs typeface="Calibri"/>
              </a:rPr>
              <a:t>как</a:t>
            </a:r>
            <a:r>
              <a:rPr lang="en-US" dirty="0">
                <a:cs typeface="Calibri"/>
              </a:rPr>
              <a:t> nis+ и </a:t>
            </a:r>
            <a:r>
              <a:rPr lang="en-US" dirty="0" err="1">
                <a:cs typeface="Calibri"/>
              </a:rPr>
              <a:t>ldap</a:t>
            </a:r>
            <a:r>
              <a:rPr lang="en-US" dirty="0">
                <a:cs typeface="Calibri"/>
              </a:rPr>
              <a:t>. </a:t>
            </a:r>
          </a:p>
          <a:p>
            <a:endParaRPr lang="en-US">
              <a:cs typeface="Calibri"/>
            </a:endParaRPr>
          </a:p>
          <a:p>
            <a:endParaRPr lang="en-US"/>
          </a:p>
          <a:p>
            <a:endParaRPr lang="en-US"/>
          </a:p>
          <a:p>
            <a:r>
              <a:rPr lang="en-US" dirty="0"/>
              <a:t>Every process (running program) on the system runs as a particular user. Every </a:t>
            </a:r>
            <a:r>
              <a:rPr lang="ru-RU" dirty="0"/>
              <a:t>ﬁ</a:t>
            </a:r>
            <a:r>
              <a:rPr lang="en-US" dirty="0"/>
              <a:t>le is owned by a particular user. Access to </a:t>
            </a:r>
            <a:r>
              <a:rPr lang="ru-RU" dirty="0"/>
              <a:t>ﬁ</a:t>
            </a:r>
            <a:r>
              <a:rPr lang="en-US" dirty="0"/>
              <a:t>les and directories are restricted by user. The user associated with a running process determines the </a:t>
            </a:r>
            <a:r>
              <a:rPr lang="ru-RU" dirty="0"/>
              <a:t>ﬁ</a:t>
            </a:r>
            <a:r>
              <a:rPr lang="en-US" dirty="0"/>
              <a:t>les and directories accessible to that process. Every user has a name and a number (UID). Like users, groups have a name and a number (GID). </a:t>
            </a:r>
            <a:endParaRPr lang="ru-RU" dirty="0">
              <a:cs typeface="Calibri" panose="020F0502020204030204"/>
            </a:endParaRPr>
          </a:p>
          <a:p>
            <a:endParaRPr lang="en-US">
              <a:cs typeface="Calibri"/>
            </a:endParaRPr>
          </a:p>
          <a:p>
            <a:r>
              <a:rPr lang="en-US" dirty="0"/>
              <a:t>There is no users and groups actually :)</a:t>
            </a:r>
            <a:endParaRPr lang="en-US" dirty="0">
              <a:cs typeface="Calibri"/>
            </a:endParaRPr>
          </a:p>
          <a:p>
            <a:r>
              <a:rPr lang="en-US" dirty="0"/>
              <a:t>We can name a </a:t>
            </a:r>
            <a:r>
              <a:rPr lang="en-US" dirty="0" err="1"/>
              <a:t>Uid</a:t>
            </a:r>
            <a:r>
              <a:rPr lang="en-US" dirty="0"/>
              <a:t> and Gid as we like</a:t>
            </a:r>
            <a:endParaRPr lang="en-US" dirty="0">
              <a:cs typeface="Calibri"/>
            </a:endParaRPr>
          </a:p>
          <a:p>
            <a:endParaRPr lang="en-US">
              <a:cs typeface="Calibri"/>
            </a:endParaRPr>
          </a:p>
          <a:p>
            <a:endParaRPr lang="en-US">
              <a:cs typeface="Calibri"/>
            </a:endParaRPr>
          </a:p>
        </p:txBody>
      </p:sp>
      <p:sp>
        <p:nvSpPr>
          <p:cNvPr id="4" name="Номер слайда 3"/>
          <p:cNvSpPr>
            <a:spLocks noGrp="1"/>
          </p:cNvSpPr>
          <p:nvPr>
            <p:ph type="sldNum" sz="quarter" idx="5"/>
          </p:nvPr>
        </p:nvSpPr>
        <p:spPr/>
        <p:txBody>
          <a:bodyPr/>
          <a:lstStyle/>
          <a:p>
            <a:fld id="{A874FABB-6DBE-47C4-B626-20167906F475}" type="slidenum">
              <a:rPr lang="en-US" smtClean="0"/>
              <a:t>2</a:t>
            </a:fld>
            <a:endParaRPr lang="en-US"/>
          </a:p>
        </p:txBody>
      </p:sp>
    </p:spTree>
    <p:extLst>
      <p:ext uri="{BB962C8B-B14F-4D97-AF65-F5344CB8AC3E}">
        <p14:creationId xmlns:p14="http://schemas.microsoft.com/office/powerpoint/2010/main" val="148569773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Задание для самостоятельной работы</a:t>
            </a:r>
          </a:p>
        </p:txBody>
      </p:sp>
      <p:sp>
        <p:nvSpPr>
          <p:cNvPr id="4" name="Slide Number Placeholder 3"/>
          <p:cNvSpPr>
            <a:spLocks noGrp="1"/>
          </p:cNvSpPr>
          <p:nvPr>
            <p:ph type="sldNum" sz="quarter" idx="5"/>
          </p:nvPr>
        </p:nvSpPr>
        <p:spPr/>
        <p:txBody>
          <a:bodyPr/>
          <a:lstStyle/>
          <a:p>
            <a:fld id="{A874FABB-6DBE-47C4-B626-20167906F475}" type="slidenum">
              <a:rPr lang="en-US" smtClean="0"/>
              <a:t>20</a:t>
            </a:fld>
            <a:endParaRPr lang="en-US"/>
          </a:p>
        </p:txBody>
      </p:sp>
    </p:spTree>
    <p:extLst>
      <p:ext uri="{BB962C8B-B14F-4D97-AF65-F5344CB8AC3E}">
        <p14:creationId xmlns:p14="http://schemas.microsoft.com/office/powerpoint/2010/main" val="326463936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err="1">
                <a:cs typeface="Calibri"/>
              </a:rPr>
              <a:t>Предсталвен</a:t>
            </a:r>
            <a:r>
              <a:rPr lang="en-US">
                <a:cs typeface="Calibri"/>
              </a:rPr>
              <a:t> </a:t>
            </a:r>
            <a:r>
              <a:rPr lang="en-US" err="1">
                <a:cs typeface="Calibri"/>
              </a:rPr>
              <a:t>ряд</a:t>
            </a:r>
            <a:r>
              <a:rPr lang="en-US">
                <a:cs typeface="Calibri"/>
              </a:rPr>
              <a:t> </a:t>
            </a:r>
            <a:r>
              <a:rPr lang="en-US" err="1">
                <a:cs typeface="Calibri"/>
              </a:rPr>
              <a:t>ссылок</a:t>
            </a:r>
            <a:r>
              <a:rPr lang="en-US">
                <a:cs typeface="Calibri"/>
              </a:rPr>
              <a:t> </a:t>
            </a:r>
            <a:r>
              <a:rPr lang="en-US" err="1">
                <a:cs typeface="Calibri"/>
              </a:rPr>
              <a:t>для</a:t>
            </a:r>
            <a:r>
              <a:rPr lang="en-US">
                <a:cs typeface="Calibri"/>
              </a:rPr>
              <a:t> </a:t>
            </a:r>
            <a:r>
              <a:rPr lang="en-US" err="1">
                <a:cs typeface="Calibri"/>
              </a:rPr>
              <a:t>дополнительного</a:t>
            </a:r>
            <a:r>
              <a:rPr lang="en-US">
                <a:cs typeface="Calibri"/>
              </a:rPr>
              <a:t> </a:t>
            </a:r>
            <a:r>
              <a:rPr lang="en-US" err="1">
                <a:cs typeface="Calibri"/>
              </a:rPr>
              <a:t>чтения</a:t>
            </a:r>
          </a:p>
        </p:txBody>
      </p:sp>
      <p:sp>
        <p:nvSpPr>
          <p:cNvPr id="4" name="Slide Number Placeholder 3"/>
          <p:cNvSpPr>
            <a:spLocks noGrp="1"/>
          </p:cNvSpPr>
          <p:nvPr>
            <p:ph type="sldNum" sz="quarter" idx="5"/>
          </p:nvPr>
        </p:nvSpPr>
        <p:spPr/>
        <p:txBody>
          <a:bodyPr/>
          <a:lstStyle/>
          <a:p>
            <a:fld id="{A874FABB-6DBE-47C4-B626-20167906F475}" type="slidenum">
              <a:rPr lang="en-US" smtClean="0"/>
              <a:t>21</a:t>
            </a:fld>
            <a:endParaRPr lang="en-US"/>
          </a:p>
        </p:txBody>
      </p:sp>
    </p:spTree>
    <p:extLst>
      <p:ext uri="{BB962C8B-B14F-4D97-AF65-F5344CB8AC3E}">
        <p14:creationId xmlns:p14="http://schemas.microsoft.com/office/powerpoint/2010/main" val="8327640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cs typeface="Calibri"/>
              </a:rPr>
              <a:t>Пользователи</a:t>
            </a:r>
            <a:r>
              <a:rPr lang="en-US" dirty="0">
                <a:cs typeface="Calibri"/>
              </a:rPr>
              <a:t> </a:t>
            </a:r>
            <a:r>
              <a:rPr lang="en-US" dirty="0" err="1">
                <a:cs typeface="Calibri"/>
              </a:rPr>
              <a:t>делятся</a:t>
            </a:r>
            <a:r>
              <a:rPr lang="en-US" dirty="0">
                <a:cs typeface="Calibri"/>
              </a:rPr>
              <a:t> </a:t>
            </a:r>
            <a:r>
              <a:rPr lang="en-US" dirty="0" err="1">
                <a:cs typeface="Calibri"/>
              </a:rPr>
              <a:t>на</a:t>
            </a:r>
            <a:r>
              <a:rPr lang="en-US" dirty="0">
                <a:cs typeface="Calibri"/>
              </a:rPr>
              <a:t> </a:t>
            </a:r>
            <a:r>
              <a:rPr lang="en-US" dirty="0" err="1">
                <a:cs typeface="Calibri"/>
              </a:rPr>
              <a:t>две</a:t>
            </a:r>
            <a:r>
              <a:rPr lang="en-US" dirty="0">
                <a:cs typeface="Calibri"/>
              </a:rPr>
              <a:t> </a:t>
            </a:r>
            <a:r>
              <a:rPr lang="en-US" dirty="0" err="1">
                <a:cs typeface="Calibri"/>
              </a:rPr>
              <a:t>основные</a:t>
            </a:r>
            <a:r>
              <a:rPr lang="en-US" dirty="0">
                <a:cs typeface="Calibri"/>
              </a:rPr>
              <a:t> </a:t>
            </a:r>
            <a:r>
              <a:rPr lang="en-US" dirty="0" err="1">
                <a:cs typeface="Calibri"/>
              </a:rPr>
              <a:t>категори</a:t>
            </a:r>
            <a:r>
              <a:rPr lang="en-US" dirty="0">
                <a:cs typeface="Calibri"/>
              </a:rPr>
              <a:t>: </a:t>
            </a:r>
            <a:endParaRPr lang="en-US">
              <a:cs typeface="Calibri"/>
            </a:endParaRPr>
          </a:p>
          <a:p>
            <a:endParaRPr lang="en-US">
              <a:cs typeface="Calibri"/>
            </a:endParaRPr>
          </a:p>
          <a:p>
            <a:r>
              <a:rPr lang="en-US" dirty="0">
                <a:cs typeface="Calibri"/>
              </a:rPr>
              <a:t>1. </a:t>
            </a:r>
            <a:r>
              <a:rPr lang="en-US" dirty="0" err="1">
                <a:cs typeface="Calibri"/>
              </a:rPr>
              <a:t>Пользователь</a:t>
            </a:r>
            <a:r>
              <a:rPr lang="en-US" dirty="0">
                <a:cs typeface="Calibri"/>
              </a:rPr>
              <a:t> с </a:t>
            </a:r>
            <a:r>
              <a:rPr lang="en-US" dirty="0" err="1">
                <a:cs typeface="Calibri"/>
              </a:rPr>
              <a:t>привилегированным</a:t>
            </a:r>
            <a:r>
              <a:rPr lang="en-US" dirty="0">
                <a:cs typeface="Calibri"/>
              </a:rPr>
              <a:t> </a:t>
            </a:r>
            <a:r>
              <a:rPr lang="en-US" dirty="0" err="1">
                <a:cs typeface="Calibri"/>
              </a:rPr>
              <a:t>доступом</a:t>
            </a:r>
            <a:r>
              <a:rPr lang="en-US" dirty="0">
                <a:cs typeface="Calibri"/>
              </a:rPr>
              <a:t> (</a:t>
            </a:r>
            <a:r>
              <a:rPr lang="en-US" dirty="0" err="1">
                <a:cs typeface="Calibri"/>
              </a:rPr>
              <a:t>такой</a:t>
            </a:r>
            <a:r>
              <a:rPr lang="en-US" dirty="0">
                <a:cs typeface="Calibri"/>
              </a:rPr>
              <a:t> </a:t>
            </a:r>
            <a:r>
              <a:rPr lang="en-US" dirty="0" err="1">
                <a:cs typeface="Calibri"/>
              </a:rPr>
              <a:t>пользователь</a:t>
            </a:r>
            <a:r>
              <a:rPr lang="en-US" dirty="0">
                <a:cs typeface="Calibri"/>
              </a:rPr>
              <a:t> в </a:t>
            </a:r>
            <a:r>
              <a:rPr lang="en-US" dirty="0" err="1">
                <a:cs typeface="Calibri"/>
              </a:rPr>
              <a:t>системе</a:t>
            </a:r>
            <a:r>
              <a:rPr lang="en-US" dirty="0">
                <a:cs typeface="Calibri"/>
              </a:rPr>
              <a:t> </a:t>
            </a:r>
            <a:r>
              <a:rPr lang="en-US" dirty="0" err="1">
                <a:cs typeface="Calibri"/>
              </a:rPr>
              <a:t>один</a:t>
            </a:r>
            <a:r>
              <a:rPr lang="en-US" dirty="0">
                <a:cs typeface="Calibri"/>
              </a:rPr>
              <a:t> и </a:t>
            </a:r>
            <a:r>
              <a:rPr lang="en-US" dirty="0" err="1">
                <a:cs typeface="Calibri"/>
              </a:rPr>
              <a:t>он</a:t>
            </a:r>
            <a:r>
              <a:rPr lang="en-US" dirty="0">
                <a:cs typeface="Calibri"/>
              </a:rPr>
              <a:t> </a:t>
            </a:r>
            <a:r>
              <a:rPr lang="en-US" dirty="0" err="1">
                <a:cs typeface="Calibri"/>
              </a:rPr>
              <a:t>имеет</a:t>
            </a:r>
            <a:r>
              <a:rPr lang="en-US" dirty="0">
                <a:cs typeface="Calibri"/>
              </a:rPr>
              <a:t> </a:t>
            </a:r>
            <a:r>
              <a:rPr lang="en-US" dirty="0" err="1">
                <a:cs typeface="Calibri"/>
              </a:rPr>
              <a:t>uid</a:t>
            </a:r>
            <a:r>
              <a:rPr lang="en-US" dirty="0">
                <a:cs typeface="Calibri"/>
              </a:rPr>
              <a:t> = 0 ). В </a:t>
            </a:r>
            <a:r>
              <a:rPr lang="en-US" dirty="0" err="1">
                <a:cs typeface="Calibri"/>
              </a:rPr>
              <a:t>большинстве</a:t>
            </a:r>
            <a:r>
              <a:rPr lang="en-US" dirty="0">
                <a:cs typeface="Calibri"/>
              </a:rPr>
              <a:t> </a:t>
            </a:r>
            <a:r>
              <a:rPr lang="en-US" dirty="0" err="1">
                <a:cs typeface="Calibri"/>
              </a:rPr>
              <a:t>систем</a:t>
            </a:r>
            <a:r>
              <a:rPr lang="en-US" dirty="0">
                <a:cs typeface="Calibri"/>
              </a:rPr>
              <a:t> </a:t>
            </a:r>
            <a:r>
              <a:rPr lang="en-US" dirty="0" err="1">
                <a:cs typeface="Calibri"/>
              </a:rPr>
              <a:t>Линукс</a:t>
            </a:r>
            <a:r>
              <a:rPr lang="en-US" dirty="0">
                <a:cs typeface="Calibri"/>
              </a:rPr>
              <a:t> </a:t>
            </a:r>
            <a:r>
              <a:rPr lang="en-US" dirty="0" err="1">
                <a:cs typeface="Calibri"/>
              </a:rPr>
              <a:t>он</a:t>
            </a:r>
            <a:r>
              <a:rPr lang="en-US" dirty="0">
                <a:cs typeface="Calibri"/>
              </a:rPr>
              <a:t> </a:t>
            </a:r>
            <a:r>
              <a:rPr lang="en-US" dirty="0" err="1">
                <a:cs typeface="Calibri"/>
              </a:rPr>
              <a:t>имеет</a:t>
            </a:r>
            <a:r>
              <a:rPr lang="en-US" dirty="0">
                <a:cs typeface="Calibri"/>
              </a:rPr>
              <a:t> </a:t>
            </a:r>
            <a:r>
              <a:rPr lang="en-US" dirty="0" err="1">
                <a:cs typeface="Calibri"/>
              </a:rPr>
              <a:t>имя</a:t>
            </a:r>
            <a:r>
              <a:rPr lang="en-US" dirty="0">
                <a:cs typeface="Calibri"/>
              </a:rPr>
              <a:t> root. </a:t>
            </a:r>
          </a:p>
          <a:p>
            <a:r>
              <a:rPr lang="en-US" dirty="0">
                <a:cs typeface="Calibri"/>
              </a:rPr>
              <a:t>     </a:t>
            </a:r>
            <a:r>
              <a:rPr lang="en-US" dirty="0" err="1">
                <a:cs typeface="Calibri"/>
              </a:rPr>
              <a:t>Он</a:t>
            </a:r>
            <a:r>
              <a:rPr lang="en-US" dirty="0">
                <a:cs typeface="Calibri"/>
              </a:rPr>
              <a:t> </a:t>
            </a:r>
            <a:r>
              <a:rPr lang="en-US" dirty="0" err="1">
                <a:cs typeface="Calibri"/>
              </a:rPr>
              <a:t>имеет</a:t>
            </a:r>
            <a:r>
              <a:rPr lang="en-US" dirty="0">
                <a:cs typeface="Calibri"/>
              </a:rPr>
              <a:t> </a:t>
            </a:r>
            <a:r>
              <a:rPr lang="en-US" dirty="0" err="1">
                <a:cs typeface="Calibri"/>
              </a:rPr>
              <a:t>полный</a:t>
            </a:r>
            <a:r>
              <a:rPr lang="en-US" dirty="0">
                <a:cs typeface="Calibri"/>
              </a:rPr>
              <a:t> </a:t>
            </a:r>
            <a:r>
              <a:rPr lang="en-US" dirty="0" err="1">
                <a:cs typeface="Calibri"/>
              </a:rPr>
              <a:t>доступ</a:t>
            </a:r>
            <a:r>
              <a:rPr lang="en-US" dirty="0">
                <a:cs typeface="Calibri"/>
              </a:rPr>
              <a:t> к </a:t>
            </a:r>
            <a:r>
              <a:rPr lang="en-US" dirty="0" err="1">
                <a:cs typeface="Calibri"/>
              </a:rPr>
              <a:t>системе</a:t>
            </a:r>
            <a:r>
              <a:rPr lang="en-US" dirty="0">
                <a:cs typeface="Calibri"/>
              </a:rPr>
              <a:t> и </a:t>
            </a:r>
            <a:r>
              <a:rPr lang="en-US" dirty="0" err="1">
                <a:cs typeface="Calibri"/>
              </a:rPr>
              <a:t>нисколько</a:t>
            </a:r>
            <a:r>
              <a:rPr lang="en-US" dirty="0">
                <a:cs typeface="Calibri"/>
              </a:rPr>
              <a:t> </a:t>
            </a:r>
            <a:r>
              <a:rPr lang="en-US" dirty="0" err="1">
                <a:cs typeface="Calibri"/>
              </a:rPr>
              <a:t>не</a:t>
            </a:r>
            <a:r>
              <a:rPr lang="en-US" dirty="0">
                <a:cs typeface="Calibri"/>
              </a:rPr>
              <a:t> </a:t>
            </a:r>
            <a:r>
              <a:rPr lang="en-US" dirty="0" err="1">
                <a:cs typeface="Calibri"/>
              </a:rPr>
              <a:t>ограничен</a:t>
            </a:r>
            <a:r>
              <a:rPr lang="en-US" dirty="0">
                <a:cs typeface="Calibri"/>
              </a:rPr>
              <a:t> в </a:t>
            </a:r>
            <a:r>
              <a:rPr lang="en-US" dirty="0" err="1">
                <a:cs typeface="Calibri"/>
              </a:rPr>
              <a:t>правах</a:t>
            </a:r>
            <a:r>
              <a:rPr lang="en-US" dirty="0">
                <a:cs typeface="Calibri"/>
              </a:rPr>
              <a:t> </a:t>
            </a:r>
            <a:r>
              <a:rPr lang="en-US" dirty="0" err="1">
                <a:cs typeface="Calibri"/>
              </a:rPr>
              <a:t>на</a:t>
            </a:r>
            <a:r>
              <a:rPr lang="en-US" dirty="0">
                <a:cs typeface="Calibri"/>
              </a:rPr>
              <a:t> </a:t>
            </a:r>
            <a:r>
              <a:rPr lang="en-US" dirty="0" err="1">
                <a:cs typeface="Calibri"/>
              </a:rPr>
              <a:t>конкретной</a:t>
            </a:r>
            <a:r>
              <a:rPr lang="en-US" dirty="0">
                <a:cs typeface="Calibri"/>
              </a:rPr>
              <a:t> </a:t>
            </a:r>
            <a:r>
              <a:rPr lang="en-US" dirty="0" err="1">
                <a:cs typeface="Calibri"/>
              </a:rPr>
              <a:t>машине</a:t>
            </a:r>
            <a:r>
              <a:rPr lang="en-US" dirty="0">
                <a:cs typeface="Calibri"/>
              </a:rPr>
              <a:t>. </a:t>
            </a:r>
            <a:r>
              <a:rPr lang="en-US" dirty="0" err="1">
                <a:cs typeface="Calibri"/>
              </a:rPr>
              <a:t>Так</a:t>
            </a:r>
            <a:r>
              <a:rPr lang="en-US" dirty="0">
                <a:cs typeface="Calibri"/>
              </a:rPr>
              <a:t> </a:t>
            </a:r>
            <a:r>
              <a:rPr lang="en-US" dirty="0" err="1">
                <a:cs typeface="Calibri"/>
              </a:rPr>
              <a:t>как</a:t>
            </a:r>
            <a:r>
              <a:rPr lang="en-US" dirty="0">
                <a:cs typeface="Calibri"/>
              </a:rPr>
              <a:t> </a:t>
            </a:r>
            <a:r>
              <a:rPr lang="en-US" dirty="0" err="1">
                <a:cs typeface="Calibri"/>
              </a:rPr>
              <a:t>основные</a:t>
            </a:r>
            <a:r>
              <a:rPr lang="en-US" dirty="0">
                <a:cs typeface="Calibri"/>
              </a:rPr>
              <a:t> </a:t>
            </a:r>
            <a:r>
              <a:rPr lang="en-US" dirty="0" err="1">
                <a:cs typeface="Calibri"/>
              </a:rPr>
              <a:t>системные</a:t>
            </a:r>
            <a:r>
              <a:rPr lang="en-US" dirty="0">
                <a:cs typeface="Calibri"/>
              </a:rPr>
              <a:t> </a:t>
            </a:r>
            <a:r>
              <a:rPr lang="en-US" dirty="0" err="1">
                <a:cs typeface="Calibri"/>
              </a:rPr>
              <a:t>вызовы</a:t>
            </a:r>
            <a:r>
              <a:rPr lang="en-US" dirty="0">
                <a:cs typeface="Calibri"/>
              </a:rPr>
              <a:t> </a:t>
            </a:r>
            <a:r>
              <a:rPr lang="en-US" dirty="0" err="1">
                <a:cs typeface="Calibri"/>
              </a:rPr>
              <a:t>для</a:t>
            </a:r>
            <a:r>
              <a:rPr lang="en-US" dirty="0">
                <a:cs typeface="Calibri"/>
              </a:rPr>
              <a:t> </a:t>
            </a:r>
            <a:r>
              <a:rPr lang="en-US" dirty="0" err="1">
                <a:cs typeface="Calibri"/>
              </a:rPr>
              <a:t>проверки</a:t>
            </a:r>
            <a:r>
              <a:rPr lang="en-US" dirty="0">
                <a:cs typeface="Calibri"/>
              </a:rPr>
              <a:t> </a:t>
            </a:r>
            <a:r>
              <a:rPr lang="en-US" dirty="0" err="1">
                <a:cs typeface="Calibri"/>
              </a:rPr>
              <a:t>прав</a:t>
            </a:r>
            <a:r>
              <a:rPr lang="en-US" dirty="0">
                <a:cs typeface="Calibri"/>
              </a:rPr>
              <a:t>, </a:t>
            </a:r>
            <a:r>
              <a:rPr lang="en-US" dirty="0" err="1">
                <a:cs typeface="Calibri"/>
              </a:rPr>
              <a:t>не</a:t>
            </a:r>
            <a:r>
              <a:rPr lang="en-US" dirty="0">
                <a:cs typeface="Calibri"/>
              </a:rPr>
              <a:t> </a:t>
            </a:r>
            <a:r>
              <a:rPr lang="en-US" dirty="0" err="1">
                <a:cs typeface="Calibri"/>
              </a:rPr>
              <a:t>делют</a:t>
            </a:r>
            <a:r>
              <a:rPr lang="en-US" dirty="0">
                <a:cs typeface="Calibri"/>
              </a:rPr>
              <a:t> </a:t>
            </a:r>
            <a:r>
              <a:rPr lang="en-US" dirty="0" err="1">
                <a:cs typeface="Calibri"/>
              </a:rPr>
              <a:t>никаких</a:t>
            </a:r>
            <a:r>
              <a:rPr lang="en-US" dirty="0">
                <a:cs typeface="Calibri"/>
              </a:rPr>
              <a:t> </a:t>
            </a:r>
            <a:r>
              <a:rPr lang="en-US" dirty="0" err="1">
                <a:cs typeface="Calibri"/>
              </a:rPr>
              <a:t>проверок</a:t>
            </a:r>
            <a:r>
              <a:rPr lang="en-US" dirty="0">
                <a:cs typeface="Calibri"/>
              </a:rPr>
              <a:t> в </a:t>
            </a:r>
            <a:r>
              <a:rPr lang="en-US" dirty="0" err="1">
                <a:cs typeface="Calibri"/>
              </a:rPr>
              <a:t>случае</a:t>
            </a:r>
            <a:r>
              <a:rPr lang="en-US" dirty="0">
                <a:cs typeface="Calibri"/>
              </a:rPr>
              <a:t> </a:t>
            </a:r>
            <a:r>
              <a:rPr lang="en-US" dirty="0" err="1">
                <a:cs typeface="Calibri"/>
              </a:rPr>
              <a:t>если</a:t>
            </a:r>
            <a:r>
              <a:rPr lang="en-US" dirty="0">
                <a:cs typeface="Calibri"/>
              </a:rPr>
              <a:t> </a:t>
            </a:r>
            <a:r>
              <a:rPr lang="en-US" dirty="0" err="1">
                <a:cs typeface="Calibri"/>
              </a:rPr>
              <a:t>uid</a:t>
            </a:r>
            <a:r>
              <a:rPr lang="en-US" dirty="0">
                <a:cs typeface="Calibri"/>
              </a:rPr>
              <a:t> = 0</a:t>
            </a:r>
          </a:p>
          <a:p>
            <a:endParaRPr lang="en-US">
              <a:cs typeface="Calibri"/>
            </a:endParaRPr>
          </a:p>
          <a:p>
            <a:r>
              <a:rPr lang="en-US" dirty="0">
                <a:cs typeface="Calibri"/>
              </a:rPr>
              <a:t>2. </a:t>
            </a:r>
            <a:r>
              <a:rPr lang="en-US" dirty="0" err="1">
                <a:cs typeface="Calibri"/>
              </a:rPr>
              <a:t>Обыные</a:t>
            </a:r>
            <a:r>
              <a:rPr lang="en-US" dirty="0">
                <a:cs typeface="Calibri"/>
              </a:rPr>
              <a:t> </a:t>
            </a:r>
            <a:r>
              <a:rPr lang="en-US" dirty="0" err="1">
                <a:cs typeface="Calibri"/>
              </a:rPr>
              <a:t>пользователи</a:t>
            </a:r>
            <a:r>
              <a:rPr lang="en-US" dirty="0">
                <a:cs typeface="Calibri"/>
              </a:rPr>
              <a:t>. </a:t>
            </a:r>
            <a:r>
              <a:rPr lang="en-US" dirty="0" err="1">
                <a:cs typeface="Calibri"/>
              </a:rPr>
              <a:t>Полного</a:t>
            </a:r>
            <a:r>
              <a:rPr lang="en-US" dirty="0">
                <a:cs typeface="Calibri"/>
              </a:rPr>
              <a:t> </a:t>
            </a:r>
            <a:r>
              <a:rPr lang="en-US" dirty="0" err="1">
                <a:cs typeface="Calibri"/>
              </a:rPr>
              <a:t>доступа</a:t>
            </a:r>
            <a:r>
              <a:rPr lang="en-US" dirty="0">
                <a:cs typeface="Calibri"/>
              </a:rPr>
              <a:t> к </a:t>
            </a:r>
            <a:r>
              <a:rPr lang="en-US" dirty="0" err="1">
                <a:cs typeface="Calibri"/>
              </a:rPr>
              <a:t>системе</a:t>
            </a:r>
            <a:r>
              <a:rPr lang="en-US" dirty="0">
                <a:cs typeface="Calibri"/>
              </a:rPr>
              <a:t> </a:t>
            </a:r>
            <a:r>
              <a:rPr lang="en-US" dirty="0" err="1">
                <a:cs typeface="Calibri"/>
              </a:rPr>
              <a:t>они</a:t>
            </a:r>
            <a:r>
              <a:rPr lang="en-US" dirty="0">
                <a:cs typeface="Calibri"/>
              </a:rPr>
              <a:t> </a:t>
            </a:r>
            <a:r>
              <a:rPr lang="en-US" dirty="0" err="1">
                <a:cs typeface="Calibri"/>
              </a:rPr>
              <a:t>не</a:t>
            </a:r>
            <a:r>
              <a:rPr lang="en-US" dirty="0">
                <a:cs typeface="Calibri"/>
              </a:rPr>
              <a:t> </a:t>
            </a:r>
            <a:r>
              <a:rPr lang="en-US" dirty="0" err="1">
                <a:cs typeface="Calibri"/>
              </a:rPr>
              <a:t>имеют</a:t>
            </a:r>
            <a:r>
              <a:rPr lang="en-US" dirty="0">
                <a:cs typeface="Calibri"/>
              </a:rPr>
              <a:t>. </a:t>
            </a:r>
            <a:r>
              <a:rPr lang="en-US" dirty="0" err="1">
                <a:cs typeface="Calibri"/>
              </a:rPr>
              <a:t>Но</a:t>
            </a:r>
            <a:r>
              <a:rPr lang="en-US" dirty="0">
                <a:cs typeface="Calibri"/>
              </a:rPr>
              <a:t> </a:t>
            </a:r>
            <a:r>
              <a:rPr lang="en-US" dirty="0" err="1">
                <a:cs typeface="Calibri"/>
              </a:rPr>
              <a:t>чуть</a:t>
            </a:r>
            <a:r>
              <a:rPr lang="en-US" dirty="0">
                <a:cs typeface="Calibri"/>
              </a:rPr>
              <a:t> </a:t>
            </a:r>
            <a:r>
              <a:rPr lang="en-US" dirty="0" err="1">
                <a:cs typeface="Calibri"/>
              </a:rPr>
              <a:t>позже</a:t>
            </a:r>
            <a:r>
              <a:rPr lang="en-US" dirty="0">
                <a:cs typeface="Calibri"/>
              </a:rPr>
              <a:t> </a:t>
            </a:r>
            <a:r>
              <a:rPr lang="en-US" dirty="0" err="1">
                <a:cs typeface="Calibri"/>
              </a:rPr>
              <a:t>мы</a:t>
            </a:r>
            <a:r>
              <a:rPr lang="en-US" dirty="0">
                <a:cs typeface="Calibri"/>
              </a:rPr>
              <a:t> </a:t>
            </a:r>
            <a:r>
              <a:rPr lang="en-US" dirty="0" err="1">
                <a:cs typeface="Calibri"/>
              </a:rPr>
              <a:t>рассмотрим</a:t>
            </a:r>
            <a:r>
              <a:rPr lang="en-US" dirty="0">
                <a:cs typeface="Calibri"/>
              </a:rPr>
              <a:t> </a:t>
            </a:r>
            <a:r>
              <a:rPr lang="en-US" dirty="0" err="1">
                <a:cs typeface="Calibri"/>
              </a:rPr>
              <a:t>механизмы</a:t>
            </a:r>
            <a:r>
              <a:rPr lang="en-US" dirty="0">
                <a:cs typeface="Calibri"/>
              </a:rPr>
              <a:t> </a:t>
            </a:r>
            <a:r>
              <a:rPr lang="en-US" dirty="0" err="1">
                <a:cs typeface="Calibri"/>
              </a:rPr>
              <a:t>эскалации</a:t>
            </a:r>
            <a:r>
              <a:rPr lang="en-US" dirty="0">
                <a:cs typeface="Calibri"/>
              </a:rPr>
              <a:t> </a:t>
            </a:r>
            <a:r>
              <a:rPr lang="en-US" dirty="0" err="1">
                <a:cs typeface="Calibri"/>
              </a:rPr>
              <a:t>прав</a:t>
            </a:r>
            <a:r>
              <a:rPr lang="en-US" dirty="0">
                <a:cs typeface="Calibri"/>
              </a:rPr>
              <a:t> </a:t>
            </a:r>
            <a:r>
              <a:rPr lang="en-US" dirty="0" err="1">
                <a:cs typeface="Calibri"/>
              </a:rPr>
              <a:t>который</a:t>
            </a:r>
            <a:r>
              <a:rPr lang="en-US" dirty="0">
                <a:cs typeface="Calibri"/>
              </a:rPr>
              <a:t> </a:t>
            </a:r>
            <a:r>
              <a:rPr lang="en-US" dirty="0" err="1">
                <a:cs typeface="Calibri"/>
              </a:rPr>
              <a:t>позволяет</a:t>
            </a:r>
            <a:r>
              <a:rPr lang="en-US" dirty="0">
                <a:cs typeface="Calibri"/>
              </a:rPr>
              <a:t> </a:t>
            </a:r>
            <a:r>
              <a:rPr lang="en-US" dirty="0" err="1">
                <a:cs typeface="Calibri"/>
              </a:rPr>
              <a:t>им</a:t>
            </a:r>
            <a:r>
              <a:rPr lang="en-US" dirty="0">
                <a:cs typeface="Calibri"/>
              </a:rPr>
              <a:t> </a:t>
            </a:r>
            <a:r>
              <a:rPr lang="en-US" dirty="0" err="1">
                <a:cs typeface="Calibri"/>
              </a:rPr>
              <a:t>получать</a:t>
            </a:r>
            <a:r>
              <a:rPr lang="en-US" dirty="0">
                <a:cs typeface="Calibri"/>
              </a:rPr>
              <a:t> </a:t>
            </a:r>
            <a:r>
              <a:rPr lang="en-US" dirty="0" err="1">
                <a:cs typeface="Calibri"/>
              </a:rPr>
              <a:t>привилегированный</a:t>
            </a:r>
            <a:r>
              <a:rPr lang="en-US" dirty="0">
                <a:cs typeface="Calibri"/>
              </a:rPr>
              <a:t> </a:t>
            </a:r>
            <a:r>
              <a:rPr lang="en-US" dirty="0" err="1">
                <a:cs typeface="Calibri"/>
              </a:rPr>
              <a:t>доступ</a:t>
            </a:r>
            <a:r>
              <a:rPr lang="en-US" dirty="0">
                <a:cs typeface="Calibri"/>
              </a:rPr>
              <a:t> </a:t>
            </a:r>
            <a:r>
              <a:rPr lang="en-US" dirty="0" err="1">
                <a:cs typeface="Calibri"/>
              </a:rPr>
              <a:t>на</a:t>
            </a:r>
            <a:r>
              <a:rPr lang="en-US" dirty="0">
                <a:cs typeface="Calibri"/>
              </a:rPr>
              <a:t> </a:t>
            </a:r>
            <a:r>
              <a:rPr lang="en-US" dirty="0" err="1">
                <a:cs typeface="Calibri"/>
              </a:rPr>
              <a:t>определенные</a:t>
            </a:r>
            <a:r>
              <a:rPr lang="en-US" dirty="0">
                <a:cs typeface="Calibri"/>
              </a:rPr>
              <a:t> </a:t>
            </a:r>
            <a:r>
              <a:rPr lang="en-US" dirty="0" err="1">
                <a:cs typeface="Calibri"/>
              </a:rPr>
              <a:t>операции</a:t>
            </a:r>
          </a:p>
          <a:p>
            <a:endParaRPr lang="en-US">
              <a:cs typeface="Calibri"/>
            </a:endParaRPr>
          </a:p>
          <a:p>
            <a:r>
              <a:rPr lang="en-US" dirty="0" err="1">
                <a:cs typeface="Calibri"/>
              </a:rPr>
              <a:t>Пользователи</a:t>
            </a:r>
            <a:r>
              <a:rPr lang="en-US" dirty="0">
                <a:cs typeface="Calibri"/>
              </a:rPr>
              <a:t> </a:t>
            </a:r>
            <a:r>
              <a:rPr lang="en-US" dirty="0" err="1">
                <a:cs typeface="Calibri"/>
              </a:rPr>
              <a:t>могут</a:t>
            </a:r>
            <a:r>
              <a:rPr lang="en-US" dirty="0">
                <a:cs typeface="Calibri"/>
              </a:rPr>
              <a:t> </a:t>
            </a:r>
            <a:r>
              <a:rPr lang="en-US" dirty="0" err="1">
                <a:cs typeface="Calibri"/>
              </a:rPr>
              <a:t>принадлежать</a:t>
            </a:r>
            <a:r>
              <a:rPr lang="en-US" dirty="0">
                <a:cs typeface="Calibri"/>
              </a:rPr>
              <a:t> </a:t>
            </a:r>
            <a:r>
              <a:rPr lang="en-US" dirty="0" err="1">
                <a:cs typeface="Calibri"/>
              </a:rPr>
              <a:t>как</a:t>
            </a:r>
            <a:r>
              <a:rPr lang="en-US" dirty="0">
                <a:cs typeface="Calibri"/>
              </a:rPr>
              <a:t> </a:t>
            </a:r>
            <a:r>
              <a:rPr lang="en-US" dirty="0" err="1">
                <a:cs typeface="Calibri"/>
              </a:rPr>
              <a:t>обычным</a:t>
            </a:r>
            <a:r>
              <a:rPr lang="en-US" dirty="0">
                <a:cs typeface="Calibri"/>
              </a:rPr>
              <a:t> </a:t>
            </a:r>
            <a:r>
              <a:rPr lang="en-US" dirty="0" err="1">
                <a:cs typeface="Calibri"/>
              </a:rPr>
              <a:t>людям</a:t>
            </a:r>
            <a:r>
              <a:rPr lang="en-US" dirty="0">
                <a:cs typeface="Calibri"/>
              </a:rPr>
              <a:t>, </a:t>
            </a:r>
            <a:r>
              <a:rPr lang="en-US" dirty="0" err="1">
                <a:cs typeface="Calibri"/>
              </a:rPr>
              <a:t>так</a:t>
            </a:r>
            <a:r>
              <a:rPr lang="en-US" dirty="0">
                <a:cs typeface="Calibri"/>
              </a:rPr>
              <a:t> и </a:t>
            </a:r>
            <a:r>
              <a:rPr lang="en-US" dirty="0" err="1">
                <a:cs typeface="Calibri"/>
              </a:rPr>
              <a:t>службам</a:t>
            </a:r>
            <a:r>
              <a:rPr lang="en-US" dirty="0">
                <a:cs typeface="Calibri"/>
              </a:rPr>
              <a:t>.</a:t>
            </a:r>
          </a:p>
          <a:p>
            <a:r>
              <a:rPr lang="en-US" dirty="0" err="1">
                <a:cs typeface="Calibri"/>
              </a:rPr>
              <a:t>Таким</a:t>
            </a:r>
            <a:r>
              <a:rPr lang="en-US" dirty="0">
                <a:cs typeface="Calibri"/>
              </a:rPr>
              <a:t> </a:t>
            </a:r>
            <a:r>
              <a:rPr lang="en-US" dirty="0" err="1">
                <a:cs typeface="Calibri"/>
              </a:rPr>
              <a:t>образом</a:t>
            </a:r>
            <a:r>
              <a:rPr lang="en-US" dirty="0">
                <a:cs typeface="Calibri"/>
              </a:rPr>
              <a:t> </a:t>
            </a:r>
            <a:r>
              <a:rPr lang="en-US" dirty="0" err="1">
                <a:cs typeface="Calibri"/>
              </a:rPr>
              <a:t>достигается</a:t>
            </a:r>
            <a:r>
              <a:rPr lang="en-US" dirty="0">
                <a:cs typeface="Calibri"/>
              </a:rPr>
              <a:t> </a:t>
            </a:r>
            <a:r>
              <a:rPr lang="en-US" dirty="0" err="1">
                <a:cs typeface="Calibri"/>
              </a:rPr>
              <a:t>разделение</a:t>
            </a:r>
            <a:r>
              <a:rPr lang="en-US" dirty="0">
                <a:cs typeface="Calibri"/>
              </a:rPr>
              <a:t> </a:t>
            </a:r>
            <a:r>
              <a:rPr lang="en-US" dirty="0" err="1">
                <a:cs typeface="Calibri"/>
              </a:rPr>
              <a:t>прав</a:t>
            </a:r>
            <a:r>
              <a:rPr lang="en-US" dirty="0">
                <a:cs typeface="Calibri"/>
              </a:rPr>
              <a:t> </a:t>
            </a:r>
            <a:r>
              <a:rPr lang="en-US" dirty="0" err="1">
                <a:cs typeface="Calibri"/>
              </a:rPr>
              <a:t>на</a:t>
            </a:r>
            <a:r>
              <a:rPr lang="en-US" dirty="0">
                <a:cs typeface="Calibri"/>
              </a:rPr>
              <a:t> </a:t>
            </a:r>
            <a:r>
              <a:rPr lang="en-US" dirty="0" err="1">
                <a:cs typeface="Calibri"/>
              </a:rPr>
              <a:t>машине</a:t>
            </a:r>
            <a:r>
              <a:rPr lang="en-US" dirty="0">
                <a:cs typeface="Calibri"/>
              </a:rPr>
              <a:t>, </a:t>
            </a:r>
            <a:r>
              <a:rPr lang="en-US" dirty="0" err="1">
                <a:cs typeface="Calibri"/>
              </a:rPr>
              <a:t>которое</a:t>
            </a:r>
            <a:r>
              <a:rPr lang="en-US" dirty="0">
                <a:cs typeface="Calibri"/>
              </a:rPr>
              <a:t> </a:t>
            </a:r>
            <a:r>
              <a:rPr lang="en-US" dirty="0" err="1">
                <a:cs typeface="Calibri"/>
              </a:rPr>
              <a:t>позволяет</a:t>
            </a:r>
            <a:r>
              <a:rPr lang="en-US" dirty="0">
                <a:cs typeface="Calibri"/>
              </a:rPr>
              <a:t> </a:t>
            </a:r>
            <a:r>
              <a:rPr lang="en-US" dirty="0" err="1">
                <a:cs typeface="Calibri"/>
              </a:rPr>
              <a:t>ограничивать</a:t>
            </a:r>
            <a:r>
              <a:rPr lang="en-US" dirty="0">
                <a:cs typeface="Calibri"/>
              </a:rPr>
              <a:t> </a:t>
            </a:r>
            <a:r>
              <a:rPr lang="en-US" dirty="0" err="1">
                <a:cs typeface="Calibri"/>
              </a:rPr>
              <a:t>достпуы</a:t>
            </a:r>
            <a:r>
              <a:rPr lang="en-US" dirty="0">
                <a:cs typeface="Calibri"/>
              </a:rPr>
              <a:t> </a:t>
            </a:r>
            <a:r>
              <a:rPr lang="en-US" dirty="0" err="1">
                <a:cs typeface="Calibri"/>
              </a:rPr>
              <a:t>как</a:t>
            </a:r>
            <a:r>
              <a:rPr lang="en-US" dirty="0">
                <a:cs typeface="Calibri"/>
              </a:rPr>
              <a:t> </a:t>
            </a:r>
            <a:r>
              <a:rPr lang="en-US" dirty="0" err="1">
                <a:cs typeface="Calibri"/>
              </a:rPr>
              <a:t>обычным</a:t>
            </a:r>
            <a:r>
              <a:rPr lang="en-US" dirty="0">
                <a:cs typeface="Calibri"/>
              </a:rPr>
              <a:t> </a:t>
            </a:r>
            <a:r>
              <a:rPr lang="en-US" dirty="0" err="1">
                <a:cs typeface="Calibri"/>
              </a:rPr>
              <a:t>людям</a:t>
            </a:r>
            <a:r>
              <a:rPr lang="en-US" dirty="0">
                <a:cs typeface="Calibri"/>
              </a:rPr>
              <a:t>, </a:t>
            </a:r>
            <a:r>
              <a:rPr lang="en-US" dirty="0" err="1">
                <a:cs typeface="Calibri"/>
              </a:rPr>
              <a:t>так</a:t>
            </a:r>
            <a:r>
              <a:rPr lang="en-US" dirty="0">
                <a:cs typeface="Calibri"/>
              </a:rPr>
              <a:t> и </a:t>
            </a:r>
            <a:r>
              <a:rPr lang="en-US" dirty="0" err="1">
                <a:cs typeface="Calibri"/>
              </a:rPr>
              <a:t>программам</a:t>
            </a:r>
            <a:endParaRPr lang="en-US" dirty="0">
              <a:cs typeface="Calibri"/>
            </a:endParaRPr>
          </a:p>
          <a:p>
            <a:endParaRPr lang="en-US">
              <a:cs typeface="Calibri"/>
            </a:endParaRPr>
          </a:p>
          <a:p>
            <a:endParaRPr lang="en-US">
              <a:cs typeface="Calibri"/>
            </a:endParaRPr>
          </a:p>
          <a:p>
            <a:endParaRPr lang="en-US">
              <a:cs typeface="Calibri"/>
            </a:endParaRPr>
          </a:p>
          <a:p>
            <a:endParaRPr lang="en-US">
              <a:cs typeface="Calibri"/>
            </a:endParaRPr>
          </a:p>
          <a:p>
            <a:r>
              <a:rPr lang="en-US" dirty="0">
                <a:cs typeface="Calibri"/>
              </a:rPr>
              <a:t>In general types of users are root and non-root. </a:t>
            </a:r>
            <a:endParaRPr lang="en-US" dirty="0"/>
          </a:p>
          <a:p>
            <a:endParaRPr lang="en-US">
              <a:cs typeface="Calibri"/>
            </a:endParaRPr>
          </a:p>
          <a:p>
            <a:r>
              <a:rPr lang="en-US" b="1" dirty="0"/>
              <a:t>Root </a:t>
            </a:r>
            <a:r>
              <a:rPr lang="en-US" dirty="0"/>
              <a:t>- Most operating systems have some sort of superuser, a user that has all power over the system. This user in many Linux OSs is the root user. This user has the power to override normal privileges on the ﬁle system, and is used to manage and administer the system. In order to perform tasks such as installing or removing software and to manage system ﬁles and directories, a user must escalate privileges to the root user.</a:t>
            </a:r>
            <a:endParaRPr lang="en-US" dirty="0">
              <a:cs typeface="Calibri"/>
            </a:endParaRPr>
          </a:p>
          <a:p>
            <a:endParaRPr lang="en-US">
              <a:cs typeface="Calibri"/>
            </a:endParaRPr>
          </a:p>
          <a:p>
            <a:r>
              <a:rPr lang="en-US" b="1" dirty="0"/>
              <a:t>Non-root </a:t>
            </a:r>
            <a:r>
              <a:rPr lang="en-US" dirty="0">
                <a:cs typeface="Calibri"/>
              </a:rPr>
              <a:t>Also you can add that some users are created only for services like </a:t>
            </a:r>
            <a:r>
              <a:rPr lang="en-US" dirty="0" err="1"/>
              <a:t>ntp</a:t>
            </a:r>
            <a:r>
              <a:rPr lang="en-US" dirty="0"/>
              <a:t>, </a:t>
            </a:r>
            <a:r>
              <a:rPr lang="en-US" dirty="0" err="1"/>
              <a:t>hdfs</a:t>
            </a:r>
            <a:r>
              <a:rPr lang="en-US" dirty="0"/>
              <a:t>, </a:t>
            </a:r>
            <a:r>
              <a:rPr lang="en-US" dirty="0" err="1"/>
              <a:t>sshd</a:t>
            </a:r>
            <a:r>
              <a:rPr lang="en-US" dirty="0"/>
              <a:t>, </a:t>
            </a:r>
            <a:r>
              <a:rPr lang="en-US" dirty="0" err="1"/>
              <a:t>postgres</a:t>
            </a:r>
            <a:r>
              <a:rPr lang="en-US" dirty="0"/>
              <a:t>,</a:t>
            </a:r>
            <a:r>
              <a:rPr lang="en-US" dirty="0">
                <a:cs typeface="Calibri"/>
              </a:rPr>
              <a:t> </a:t>
            </a:r>
            <a:r>
              <a:rPr lang="en-US" dirty="0" err="1">
                <a:cs typeface="Calibri"/>
              </a:rPr>
              <a:t>apache</a:t>
            </a:r>
            <a:r>
              <a:rPr lang="en-US" dirty="0">
                <a:cs typeface="Calibri"/>
              </a:rPr>
              <a:t>, nginx.</a:t>
            </a:r>
            <a:endParaRPr lang="en-US" dirty="0"/>
          </a:p>
          <a:p>
            <a:r>
              <a:rPr lang="en-US" dirty="0">
                <a:cs typeface="Calibri"/>
              </a:rPr>
              <a:t>Some users are created for persons like Alice and Bob.</a:t>
            </a:r>
          </a:p>
          <a:p>
            <a:endParaRPr lang="en-US">
              <a:cs typeface="Calibri"/>
            </a:endParaRPr>
          </a:p>
        </p:txBody>
      </p:sp>
      <p:sp>
        <p:nvSpPr>
          <p:cNvPr id="4" name="Slide Number Placeholder 3"/>
          <p:cNvSpPr>
            <a:spLocks noGrp="1"/>
          </p:cNvSpPr>
          <p:nvPr>
            <p:ph type="sldNum" sz="quarter" idx="5"/>
          </p:nvPr>
        </p:nvSpPr>
        <p:spPr/>
        <p:txBody>
          <a:bodyPr/>
          <a:lstStyle/>
          <a:p>
            <a:fld id="{A874FABB-6DBE-47C4-B626-20167906F475}" type="slidenum">
              <a:rPr lang="en-US" smtClean="0"/>
              <a:t>3</a:t>
            </a:fld>
            <a:endParaRPr lang="en-US"/>
          </a:p>
        </p:txBody>
      </p:sp>
    </p:spTree>
    <p:extLst>
      <p:ext uri="{BB962C8B-B14F-4D97-AF65-F5344CB8AC3E}">
        <p14:creationId xmlns:p14="http://schemas.microsoft.com/office/powerpoint/2010/main" val="16042332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Просто полезные команды. </a:t>
            </a:r>
          </a:p>
          <a:p>
            <a:endParaRPr lang="en-US">
              <a:cs typeface="Calibri"/>
            </a:endParaRPr>
          </a:p>
          <a:p>
            <a:r>
              <a:rPr lang="en-US">
                <a:cs typeface="Calibri"/>
              </a:rPr>
              <a:t>Команда  id показывает информацию не только о текущем пользователе, но так же можно ввести имя любого пользователя чтобы запросить информацию о нем. </a:t>
            </a:r>
          </a:p>
          <a:p>
            <a:endParaRPr lang="en-US">
              <a:cs typeface="Calibri"/>
            </a:endParaRPr>
          </a:p>
          <a:p>
            <a:r>
              <a:rPr lang="en-US">
                <a:cs typeface="Calibri"/>
              </a:rPr>
              <a:t>Для аудита можно воспользоваться командой last. Она отображает дату и время последнего входя в систему текущим пользователем</a:t>
            </a:r>
          </a:p>
          <a:p>
            <a:endParaRPr lang="en-US">
              <a:cs typeface="Calibri"/>
            </a:endParaRPr>
          </a:p>
          <a:p>
            <a:r>
              <a:rPr lang="en-US">
                <a:cs typeface="Calibri"/>
              </a:rPr>
              <a:t>Just useful commands.</a:t>
            </a:r>
            <a:endParaRPr lang="en-US"/>
          </a:p>
        </p:txBody>
      </p:sp>
      <p:sp>
        <p:nvSpPr>
          <p:cNvPr id="4" name="Slide Number Placeholder 3"/>
          <p:cNvSpPr>
            <a:spLocks noGrp="1"/>
          </p:cNvSpPr>
          <p:nvPr>
            <p:ph type="sldNum" sz="quarter" idx="5"/>
          </p:nvPr>
        </p:nvSpPr>
        <p:spPr/>
        <p:txBody>
          <a:bodyPr/>
          <a:lstStyle/>
          <a:p>
            <a:fld id="{A874FABB-6DBE-47C4-B626-20167906F475}" type="slidenum">
              <a:rPr lang="en-US" smtClean="0"/>
              <a:t>4</a:t>
            </a:fld>
            <a:endParaRPr lang="en-US"/>
          </a:p>
        </p:txBody>
      </p:sp>
    </p:spTree>
    <p:extLst>
      <p:ext uri="{BB962C8B-B14F-4D97-AF65-F5344CB8AC3E}">
        <p14:creationId xmlns:p14="http://schemas.microsoft.com/office/powerpoint/2010/main" val="38051628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en-US" b="1">
              <a:cs typeface="Calibri"/>
            </a:endParaRPr>
          </a:p>
          <a:p>
            <a:r>
              <a:rPr lang="en-US" dirty="0" err="1">
                <a:cs typeface="Calibri"/>
              </a:rPr>
              <a:t>Пользователь</a:t>
            </a:r>
            <a:r>
              <a:rPr lang="en-US" dirty="0">
                <a:cs typeface="Calibri"/>
              </a:rPr>
              <a:t> root </a:t>
            </a:r>
            <a:r>
              <a:rPr lang="en-US" dirty="0" err="1">
                <a:cs typeface="Calibri"/>
              </a:rPr>
              <a:t>имеет</a:t>
            </a:r>
            <a:r>
              <a:rPr lang="en-US" dirty="0">
                <a:cs typeface="Calibri"/>
              </a:rPr>
              <a:t> </a:t>
            </a:r>
            <a:r>
              <a:rPr lang="en-US" dirty="0" err="1">
                <a:cs typeface="Calibri"/>
              </a:rPr>
              <a:t>неограниченные</a:t>
            </a:r>
            <a:r>
              <a:rPr lang="en-US" dirty="0">
                <a:cs typeface="Calibri"/>
              </a:rPr>
              <a:t> </a:t>
            </a:r>
            <a:r>
              <a:rPr lang="en-US" dirty="0" err="1">
                <a:cs typeface="Calibri"/>
              </a:rPr>
              <a:t>права</a:t>
            </a:r>
            <a:r>
              <a:rPr lang="en-US" dirty="0">
                <a:cs typeface="Calibri"/>
              </a:rPr>
              <a:t> </a:t>
            </a:r>
            <a:r>
              <a:rPr lang="en-US" dirty="0" err="1">
                <a:cs typeface="Calibri"/>
              </a:rPr>
              <a:t>на</a:t>
            </a:r>
            <a:r>
              <a:rPr lang="en-US" dirty="0">
                <a:cs typeface="Calibri"/>
              </a:rPr>
              <a:t> </a:t>
            </a:r>
            <a:r>
              <a:rPr lang="en-US" dirty="0" err="1">
                <a:cs typeface="Calibri"/>
              </a:rPr>
              <a:t>локальной</a:t>
            </a:r>
            <a:r>
              <a:rPr lang="en-US" dirty="0">
                <a:cs typeface="Calibri"/>
              </a:rPr>
              <a:t> </a:t>
            </a:r>
            <a:r>
              <a:rPr lang="en-US" dirty="0" err="1">
                <a:cs typeface="Calibri"/>
              </a:rPr>
              <a:t>системе</a:t>
            </a:r>
            <a:r>
              <a:rPr lang="en-US" dirty="0">
                <a:cs typeface="Calibri"/>
              </a:rPr>
              <a:t>. </a:t>
            </a:r>
            <a:endParaRPr lang="en-US" b="1" dirty="0">
              <a:cs typeface="Calibri"/>
            </a:endParaRPr>
          </a:p>
          <a:p>
            <a:r>
              <a:rPr lang="en-US" dirty="0" err="1">
                <a:cs typeface="Calibri" panose="020F0502020204030204"/>
              </a:rPr>
              <a:t>Зачастую</a:t>
            </a:r>
            <a:r>
              <a:rPr lang="en-US" dirty="0">
                <a:cs typeface="Calibri" panose="020F0502020204030204"/>
              </a:rPr>
              <a:t> в </a:t>
            </a:r>
            <a:r>
              <a:rPr lang="en-US" dirty="0" err="1">
                <a:cs typeface="Calibri" panose="020F0502020204030204"/>
              </a:rPr>
              <a:t>целях</a:t>
            </a:r>
            <a:r>
              <a:rPr lang="en-US" dirty="0">
                <a:cs typeface="Calibri" panose="020F0502020204030204"/>
              </a:rPr>
              <a:t> </a:t>
            </a:r>
            <a:r>
              <a:rPr lang="en-US" dirty="0" err="1">
                <a:cs typeface="Calibri" panose="020F0502020204030204"/>
              </a:rPr>
              <a:t>обеспечения</a:t>
            </a:r>
            <a:r>
              <a:rPr lang="en-US" dirty="0">
                <a:cs typeface="Calibri" panose="020F0502020204030204"/>
              </a:rPr>
              <a:t> </a:t>
            </a:r>
            <a:r>
              <a:rPr lang="en-US" dirty="0" err="1">
                <a:cs typeface="Calibri" panose="020F0502020204030204"/>
              </a:rPr>
              <a:t>безопасности</a:t>
            </a:r>
            <a:r>
              <a:rPr lang="en-US" dirty="0">
                <a:cs typeface="Calibri" panose="020F0502020204030204"/>
              </a:rPr>
              <a:t> </a:t>
            </a:r>
            <a:r>
              <a:rPr lang="en-US" dirty="0" err="1">
                <a:cs typeface="Calibri" panose="020F0502020204030204"/>
              </a:rPr>
              <a:t>отключен</a:t>
            </a:r>
            <a:r>
              <a:rPr lang="en-US" dirty="0">
                <a:cs typeface="Calibri" panose="020F0502020204030204"/>
              </a:rPr>
              <a:t> </a:t>
            </a:r>
            <a:r>
              <a:rPr lang="en-US" dirty="0" err="1">
                <a:cs typeface="Calibri" panose="020F0502020204030204"/>
              </a:rPr>
              <a:t>пароль</a:t>
            </a:r>
            <a:r>
              <a:rPr lang="en-US" dirty="0">
                <a:cs typeface="Calibri" panose="020F0502020204030204"/>
              </a:rPr>
              <a:t> </a:t>
            </a:r>
            <a:r>
              <a:rPr lang="en-US" dirty="0" err="1">
                <a:cs typeface="Calibri" panose="020F0502020204030204"/>
              </a:rPr>
              <a:t>для</a:t>
            </a:r>
            <a:r>
              <a:rPr lang="en-US" dirty="0">
                <a:cs typeface="Calibri" panose="020F0502020204030204"/>
              </a:rPr>
              <a:t> </a:t>
            </a:r>
            <a:r>
              <a:rPr lang="en-US" dirty="0" err="1">
                <a:cs typeface="Calibri" panose="020F0502020204030204"/>
              </a:rPr>
              <a:t>того</a:t>
            </a:r>
            <a:r>
              <a:rPr lang="en-US" dirty="0">
                <a:cs typeface="Calibri" panose="020F0502020204030204"/>
              </a:rPr>
              <a:t> </a:t>
            </a:r>
            <a:r>
              <a:rPr lang="en-US" dirty="0" err="1">
                <a:cs typeface="Calibri" panose="020F0502020204030204"/>
              </a:rPr>
              <a:t>чтобы</a:t>
            </a:r>
            <a:r>
              <a:rPr lang="en-US" dirty="0">
                <a:cs typeface="Calibri" panose="020F0502020204030204"/>
              </a:rPr>
              <a:t> </a:t>
            </a:r>
            <a:r>
              <a:rPr lang="en-US" dirty="0" err="1">
                <a:cs typeface="Calibri" panose="020F0502020204030204"/>
              </a:rPr>
              <a:t>под</a:t>
            </a:r>
            <a:r>
              <a:rPr lang="en-US" dirty="0">
                <a:cs typeface="Calibri" panose="020F0502020204030204"/>
              </a:rPr>
              <a:t> </a:t>
            </a:r>
            <a:r>
              <a:rPr lang="en-US" dirty="0" err="1">
                <a:cs typeface="Calibri" panose="020F0502020204030204"/>
              </a:rPr>
              <a:t>этим</a:t>
            </a:r>
            <a:r>
              <a:rPr lang="en-US" dirty="0">
                <a:cs typeface="Calibri" panose="020F0502020204030204"/>
              </a:rPr>
              <a:t> </a:t>
            </a:r>
            <a:r>
              <a:rPr lang="en-US" dirty="0" err="1">
                <a:cs typeface="Calibri" panose="020F0502020204030204"/>
              </a:rPr>
              <a:t>пользователем</a:t>
            </a:r>
            <a:r>
              <a:rPr lang="en-US" dirty="0">
                <a:cs typeface="Calibri" panose="020F0502020204030204"/>
              </a:rPr>
              <a:t> </a:t>
            </a:r>
            <a:r>
              <a:rPr lang="en-US" dirty="0" err="1">
                <a:cs typeface="Calibri" panose="020F0502020204030204"/>
              </a:rPr>
              <a:t>нельзя</a:t>
            </a:r>
            <a:r>
              <a:rPr lang="en-US" dirty="0">
                <a:cs typeface="Calibri" panose="020F0502020204030204"/>
              </a:rPr>
              <a:t> </a:t>
            </a:r>
            <a:r>
              <a:rPr lang="en-US" dirty="0" err="1">
                <a:cs typeface="Calibri" panose="020F0502020204030204"/>
              </a:rPr>
              <a:t>было</a:t>
            </a:r>
            <a:r>
              <a:rPr lang="en-US" dirty="0">
                <a:cs typeface="Calibri" panose="020F0502020204030204"/>
              </a:rPr>
              <a:t> </a:t>
            </a:r>
            <a:r>
              <a:rPr lang="en-US" dirty="0" err="1">
                <a:cs typeface="Calibri" panose="020F0502020204030204"/>
              </a:rPr>
              <a:t>напрямую</a:t>
            </a:r>
            <a:r>
              <a:rPr lang="en-US" dirty="0">
                <a:cs typeface="Calibri" panose="020F0502020204030204"/>
              </a:rPr>
              <a:t> </a:t>
            </a:r>
            <a:r>
              <a:rPr lang="en-US" dirty="0" err="1">
                <a:cs typeface="Calibri" panose="020F0502020204030204"/>
              </a:rPr>
              <a:t>зайти</a:t>
            </a:r>
            <a:r>
              <a:rPr lang="en-US" dirty="0">
                <a:cs typeface="Calibri" panose="020F0502020204030204"/>
              </a:rPr>
              <a:t> в </a:t>
            </a:r>
            <a:r>
              <a:rPr lang="en-US" dirty="0" err="1">
                <a:cs typeface="Calibri" panose="020F0502020204030204"/>
              </a:rPr>
              <a:t>систему</a:t>
            </a:r>
            <a:r>
              <a:rPr lang="en-US" dirty="0">
                <a:cs typeface="Calibri" panose="020F0502020204030204"/>
              </a:rPr>
              <a:t>. </a:t>
            </a:r>
          </a:p>
          <a:p>
            <a:r>
              <a:rPr lang="en-US" dirty="0" err="1">
                <a:cs typeface="Calibri" panose="020F0502020204030204"/>
              </a:rPr>
              <a:t>Так</a:t>
            </a:r>
            <a:r>
              <a:rPr lang="en-US" dirty="0">
                <a:cs typeface="Calibri" panose="020F0502020204030204"/>
              </a:rPr>
              <a:t> </a:t>
            </a:r>
            <a:r>
              <a:rPr lang="en-US" dirty="0" err="1">
                <a:cs typeface="Calibri" panose="020F0502020204030204"/>
              </a:rPr>
              <a:t>как</a:t>
            </a:r>
            <a:r>
              <a:rPr lang="en-US" dirty="0">
                <a:cs typeface="Calibri" panose="020F0502020204030204"/>
              </a:rPr>
              <a:t> </a:t>
            </a:r>
            <a:r>
              <a:rPr lang="en-US" dirty="0" err="1">
                <a:cs typeface="Calibri" panose="020F0502020204030204"/>
              </a:rPr>
              <a:t>всегда</a:t>
            </a:r>
            <a:r>
              <a:rPr lang="en-US" dirty="0">
                <a:cs typeface="Calibri" panose="020F0502020204030204"/>
              </a:rPr>
              <a:t> </a:t>
            </a:r>
            <a:r>
              <a:rPr lang="en-US" dirty="0" err="1">
                <a:cs typeface="Calibri" panose="020F0502020204030204"/>
              </a:rPr>
              <a:t>есть</a:t>
            </a:r>
            <a:r>
              <a:rPr lang="en-US" dirty="0">
                <a:cs typeface="Calibri" panose="020F0502020204030204"/>
              </a:rPr>
              <a:t> </a:t>
            </a:r>
            <a:r>
              <a:rPr lang="en-US" dirty="0" err="1">
                <a:cs typeface="Calibri" panose="020F0502020204030204"/>
              </a:rPr>
              <a:t>шанс</a:t>
            </a:r>
            <a:r>
              <a:rPr lang="en-US" dirty="0">
                <a:cs typeface="Calibri" panose="020F0502020204030204"/>
              </a:rPr>
              <a:t> </a:t>
            </a:r>
            <a:r>
              <a:rPr lang="en-US" dirty="0" err="1">
                <a:cs typeface="Calibri" panose="020F0502020204030204"/>
              </a:rPr>
              <a:t>получить</a:t>
            </a:r>
            <a:r>
              <a:rPr lang="en-US" dirty="0">
                <a:cs typeface="Calibri" panose="020F0502020204030204"/>
              </a:rPr>
              <a:t> </a:t>
            </a:r>
            <a:r>
              <a:rPr lang="en-US" dirty="0" err="1">
                <a:cs typeface="Calibri" panose="020F0502020204030204"/>
              </a:rPr>
              <a:t>пароль</a:t>
            </a:r>
            <a:r>
              <a:rPr lang="en-US" dirty="0">
                <a:cs typeface="Calibri" panose="020F0502020204030204"/>
              </a:rPr>
              <a:t> </a:t>
            </a:r>
            <a:r>
              <a:rPr lang="en-US" dirty="0" err="1">
                <a:cs typeface="Calibri" panose="020F0502020204030204"/>
              </a:rPr>
              <a:t>от</a:t>
            </a:r>
            <a:r>
              <a:rPr lang="en-US" dirty="0">
                <a:cs typeface="Calibri" panose="020F0502020204030204"/>
              </a:rPr>
              <a:t> root (</a:t>
            </a:r>
            <a:r>
              <a:rPr lang="en-US" dirty="0" err="1">
                <a:cs typeface="Calibri" panose="020F0502020204030204"/>
              </a:rPr>
              <a:t>подобрать</a:t>
            </a:r>
            <a:r>
              <a:rPr lang="en-US" dirty="0">
                <a:cs typeface="Calibri" panose="020F0502020204030204"/>
              </a:rPr>
              <a:t>. </a:t>
            </a:r>
            <a:r>
              <a:rPr lang="en-US" dirty="0" err="1">
                <a:cs typeface="Calibri" panose="020F0502020204030204"/>
              </a:rPr>
              <a:t>подсмотреть</a:t>
            </a:r>
            <a:r>
              <a:rPr lang="en-US" dirty="0">
                <a:cs typeface="Calibri" panose="020F0502020204030204"/>
              </a:rPr>
              <a:t>) и </a:t>
            </a:r>
            <a:r>
              <a:rPr lang="en-US" dirty="0" err="1">
                <a:cs typeface="Calibri" panose="020F0502020204030204"/>
              </a:rPr>
              <a:t>получить</a:t>
            </a:r>
            <a:r>
              <a:rPr lang="en-US" dirty="0">
                <a:cs typeface="Calibri" panose="020F0502020204030204"/>
              </a:rPr>
              <a:t> </a:t>
            </a:r>
            <a:r>
              <a:rPr lang="en-US" dirty="0" err="1">
                <a:cs typeface="Calibri" panose="020F0502020204030204"/>
              </a:rPr>
              <a:t>неограниченный</a:t>
            </a:r>
            <a:r>
              <a:rPr lang="en-US" dirty="0">
                <a:cs typeface="Calibri" panose="020F0502020204030204"/>
              </a:rPr>
              <a:t> </a:t>
            </a:r>
            <a:r>
              <a:rPr lang="en-US" dirty="0" err="1">
                <a:cs typeface="Calibri" panose="020F0502020204030204"/>
              </a:rPr>
              <a:t>доступ</a:t>
            </a:r>
            <a:r>
              <a:rPr lang="en-US" dirty="0">
                <a:cs typeface="Calibri" panose="020F0502020204030204"/>
              </a:rPr>
              <a:t> к </a:t>
            </a:r>
            <a:r>
              <a:rPr lang="en-US" dirty="0" err="1">
                <a:cs typeface="Calibri" panose="020F0502020204030204"/>
              </a:rPr>
              <a:t>системе</a:t>
            </a:r>
            <a:r>
              <a:rPr lang="en-US" dirty="0">
                <a:cs typeface="Calibri" panose="020F0502020204030204"/>
              </a:rPr>
              <a:t>. </a:t>
            </a:r>
          </a:p>
          <a:p>
            <a:r>
              <a:rPr lang="en-US" dirty="0">
                <a:cs typeface="Calibri" panose="020F0502020204030204"/>
              </a:rPr>
              <a:t>В </a:t>
            </a:r>
            <a:r>
              <a:rPr lang="en-US" dirty="0" err="1">
                <a:cs typeface="Calibri" panose="020F0502020204030204"/>
              </a:rPr>
              <a:t>этом</a:t>
            </a:r>
            <a:r>
              <a:rPr lang="en-US" dirty="0">
                <a:cs typeface="Calibri" panose="020F0502020204030204"/>
              </a:rPr>
              <a:t> </a:t>
            </a:r>
            <a:r>
              <a:rPr lang="en-US" dirty="0" err="1">
                <a:cs typeface="Calibri" panose="020F0502020204030204"/>
              </a:rPr>
              <a:t>случае</a:t>
            </a:r>
            <a:r>
              <a:rPr lang="en-US" dirty="0">
                <a:cs typeface="Calibri" panose="020F0502020204030204"/>
              </a:rPr>
              <a:t> </a:t>
            </a:r>
            <a:r>
              <a:rPr lang="en-US" dirty="0" err="1">
                <a:cs typeface="Calibri" panose="020F0502020204030204"/>
              </a:rPr>
              <a:t>доступ</a:t>
            </a:r>
            <a:r>
              <a:rPr lang="en-US" dirty="0">
                <a:cs typeface="Calibri" panose="020F0502020204030204"/>
              </a:rPr>
              <a:t> к </a:t>
            </a:r>
            <a:r>
              <a:rPr lang="en-US" dirty="0" err="1">
                <a:cs typeface="Calibri" panose="020F0502020204030204"/>
              </a:rPr>
              <a:t>привилегированным</a:t>
            </a:r>
            <a:r>
              <a:rPr lang="en-US" dirty="0">
                <a:cs typeface="Calibri" panose="020F0502020204030204"/>
              </a:rPr>
              <a:t> </a:t>
            </a:r>
            <a:r>
              <a:rPr lang="en-US" dirty="0" err="1">
                <a:cs typeface="Calibri" panose="020F0502020204030204"/>
              </a:rPr>
              <a:t>правам</a:t>
            </a:r>
            <a:r>
              <a:rPr lang="en-US" dirty="0">
                <a:cs typeface="Calibri" panose="020F0502020204030204"/>
              </a:rPr>
              <a:t> </a:t>
            </a:r>
            <a:r>
              <a:rPr lang="en-US" dirty="0" err="1">
                <a:cs typeface="Calibri" panose="020F0502020204030204"/>
              </a:rPr>
              <a:t>осуществяялется</a:t>
            </a:r>
            <a:r>
              <a:rPr lang="en-US" dirty="0">
                <a:cs typeface="Calibri" panose="020F0502020204030204"/>
              </a:rPr>
              <a:t> </a:t>
            </a:r>
            <a:r>
              <a:rPr lang="en-US" dirty="0" err="1">
                <a:cs typeface="Calibri" panose="020F0502020204030204"/>
              </a:rPr>
              <a:t>на</a:t>
            </a:r>
            <a:r>
              <a:rPr lang="en-US" dirty="0">
                <a:cs typeface="Calibri" panose="020F0502020204030204"/>
              </a:rPr>
              <a:t> </a:t>
            </a:r>
            <a:r>
              <a:rPr lang="en-US" dirty="0" err="1">
                <a:cs typeface="Calibri" panose="020F0502020204030204"/>
              </a:rPr>
              <a:t>основе</a:t>
            </a:r>
            <a:r>
              <a:rPr lang="en-US" dirty="0">
                <a:cs typeface="Calibri" panose="020F0502020204030204"/>
              </a:rPr>
              <a:t> </a:t>
            </a:r>
            <a:r>
              <a:rPr lang="en-US" dirty="0" err="1">
                <a:cs typeface="Calibri" panose="020F0502020204030204"/>
              </a:rPr>
              <a:t>других</a:t>
            </a:r>
            <a:r>
              <a:rPr lang="en-US" dirty="0">
                <a:cs typeface="Calibri" panose="020F0502020204030204"/>
              </a:rPr>
              <a:t> </a:t>
            </a:r>
            <a:r>
              <a:rPr lang="en-US" dirty="0" err="1">
                <a:cs typeface="Calibri" panose="020F0502020204030204"/>
              </a:rPr>
              <a:t>механизмов</a:t>
            </a:r>
            <a:r>
              <a:rPr lang="en-US" dirty="0">
                <a:cs typeface="Calibri" panose="020F0502020204030204"/>
              </a:rPr>
              <a:t>, </a:t>
            </a:r>
            <a:r>
              <a:rPr lang="en-US" dirty="0" err="1">
                <a:cs typeface="Calibri" panose="020F0502020204030204"/>
              </a:rPr>
              <a:t>которые</a:t>
            </a:r>
            <a:r>
              <a:rPr lang="en-US" dirty="0">
                <a:cs typeface="Calibri" panose="020F0502020204030204"/>
              </a:rPr>
              <a:t> </a:t>
            </a:r>
            <a:r>
              <a:rPr lang="en-US" dirty="0" err="1">
                <a:cs typeface="Calibri" panose="020F0502020204030204"/>
              </a:rPr>
              <a:t>позволяют</a:t>
            </a:r>
            <a:r>
              <a:rPr lang="en-US" dirty="0">
                <a:cs typeface="Calibri" panose="020F0502020204030204"/>
              </a:rPr>
              <a:t> </a:t>
            </a:r>
            <a:r>
              <a:rPr lang="en-US" dirty="0" err="1">
                <a:cs typeface="Calibri" panose="020F0502020204030204"/>
              </a:rPr>
              <a:t>осуществлять</a:t>
            </a:r>
            <a:r>
              <a:rPr lang="en-US" dirty="0">
                <a:cs typeface="Calibri" panose="020F0502020204030204"/>
              </a:rPr>
              <a:t> </a:t>
            </a:r>
            <a:r>
              <a:rPr lang="en-US" dirty="0" err="1">
                <a:cs typeface="Calibri" panose="020F0502020204030204"/>
              </a:rPr>
              <a:t>доступ</a:t>
            </a:r>
            <a:r>
              <a:rPr lang="en-US" dirty="0">
                <a:cs typeface="Calibri" panose="020F0502020204030204"/>
              </a:rPr>
              <a:t> </a:t>
            </a:r>
            <a:r>
              <a:rPr lang="en-US" dirty="0" err="1">
                <a:cs typeface="Calibri" panose="020F0502020204030204"/>
              </a:rPr>
              <a:t>более</a:t>
            </a:r>
            <a:r>
              <a:rPr lang="en-US" dirty="0">
                <a:cs typeface="Calibri" panose="020F0502020204030204"/>
              </a:rPr>
              <a:t> </a:t>
            </a:r>
            <a:r>
              <a:rPr lang="en-US" dirty="0" err="1">
                <a:cs typeface="Calibri" panose="020F0502020204030204"/>
              </a:rPr>
              <a:t>гранулярно</a:t>
            </a:r>
            <a:r>
              <a:rPr lang="en-US" dirty="0">
                <a:cs typeface="Calibri" panose="020F0502020204030204"/>
              </a:rPr>
              <a:t>. </a:t>
            </a:r>
          </a:p>
          <a:p>
            <a:endParaRPr lang="en-US">
              <a:cs typeface="Calibri" panose="020F0502020204030204"/>
            </a:endParaRPr>
          </a:p>
          <a:p>
            <a:r>
              <a:rPr lang="en-US" dirty="0">
                <a:cs typeface="Calibri" panose="020F0502020204030204"/>
              </a:rPr>
              <a:t>В </a:t>
            </a:r>
            <a:r>
              <a:rPr lang="en-US" dirty="0" err="1">
                <a:cs typeface="Calibri" panose="020F0502020204030204"/>
              </a:rPr>
              <a:t>общем</a:t>
            </a:r>
            <a:r>
              <a:rPr lang="en-US" dirty="0">
                <a:cs typeface="Calibri" panose="020F0502020204030204"/>
              </a:rPr>
              <a:t> </a:t>
            </a:r>
            <a:r>
              <a:rPr lang="en-US" dirty="0" err="1">
                <a:cs typeface="Calibri" panose="020F0502020204030204"/>
              </a:rPr>
              <a:t>случае</a:t>
            </a:r>
            <a:r>
              <a:rPr lang="en-US" dirty="0">
                <a:cs typeface="Calibri" panose="020F0502020204030204"/>
              </a:rPr>
              <a:t>, </a:t>
            </a:r>
            <a:r>
              <a:rPr lang="en-US" dirty="0" err="1">
                <a:cs typeface="Calibri" panose="020F0502020204030204"/>
              </a:rPr>
              <a:t>если</a:t>
            </a:r>
            <a:r>
              <a:rPr lang="en-US" dirty="0">
                <a:cs typeface="Calibri" panose="020F0502020204030204"/>
              </a:rPr>
              <a:t> </a:t>
            </a:r>
            <a:r>
              <a:rPr lang="en-US" dirty="0" err="1">
                <a:cs typeface="Calibri" panose="020F0502020204030204"/>
              </a:rPr>
              <a:t>пароль</a:t>
            </a:r>
            <a:r>
              <a:rPr lang="en-US" dirty="0">
                <a:cs typeface="Calibri" panose="020F0502020204030204"/>
              </a:rPr>
              <a:t> </a:t>
            </a:r>
            <a:r>
              <a:rPr lang="en-US" dirty="0" err="1">
                <a:cs typeface="Calibri" panose="020F0502020204030204"/>
              </a:rPr>
              <a:t>пользователя</a:t>
            </a:r>
            <a:r>
              <a:rPr lang="en-US" dirty="0">
                <a:cs typeface="Calibri" panose="020F0502020204030204"/>
              </a:rPr>
              <a:t> root </a:t>
            </a:r>
            <a:r>
              <a:rPr lang="en-US" dirty="0" err="1">
                <a:cs typeface="Calibri" panose="020F0502020204030204"/>
              </a:rPr>
              <a:t>не</a:t>
            </a:r>
            <a:r>
              <a:rPr lang="en-US" dirty="0">
                <a:cs typeface="Calibri" panose="020F0502020204030204"/>
              </a:rPr>
              <a:t> </a:t>
            </a:r>
            <a:r>
              <a:rPr lang="en-US" dirty="0" err="1">
                <a:cs typeface="Calibri" panose="020F0502020204030204"/>
              </a:rPr>
              <a:t>отключен</a:t>
            </a:r>
            <a:r>
              <a:rPr lang="en-US" dirty="0">
                <a:cs typeface="Calibri" panose="020F0502020204030204"/>
              </a:rPr>
              <a:t>, </a:t>
            </a:r>
            <a:r>
              <a:rPr lang="en-US" dirty="0" err="1">
                <a:cs typeface="Calibri" panose="020F0502020204030204"/>
              </a:rPr>
              <a:t>переключиться</a:t>
            </a:r>
            <a:r>
              <a:rPr lang="en-US" dirty="0">
                <a:cs typeface="Calibri" panose="020F0502020204030204"/>
              </a:rPr>
              <a:t> </a:t>
            </a:r>
            <a:r>
              <a:rPr lang="en-US" dirty="0" err="1">
                <a:cs typeface="Calibri" panose="020F0502020204030204"/>
              </a:rPr>
              <a:t>на</a:t>
            </a:r>
            <a:r>
              <a:rPr lang="en-US" dirty="0">
                <a:cs typeface="Calibri" panose="020F0502020204030204"/>
              </a:rPr>
              <a:t> </a:t>
            </a:r>
            <a:r>
              <a:rPr lang="en-US" dirty="0" err="1">
                <a:cs typeface="Calibri" panose="020F0502020204030204"/>
              </a:rPr>
              <a:t>него</a:t>
            </a:r>
            <a:r>
              <a:rPr lang="en-US" dirty="0">
                <a:cs typeface="Calibri" panose="020F0502020204030204"/>
              </a:rPr>
              <a:t> </a:t>
            </a:r>
            <a:r>
              <a:rPr lang="en-US" dirty="0" err="1">
                <a:cs typeface="Calibri" panose="020F0502020204030204"/>
              </a:rPr>
              <a:t>можно</a:t>
            </a:r>
            <a:r>
              <a:rPr lang="en-US" dirty="0">
                <a:cs typeface="Calibri" panose="020F0502020204030204"/>
              </a:rPr>
              <a:t> с </a:t>
            </a:r>
            <a:r>
              <a:rPr lang="en-US" dirty="0" err="1">
                <a:cs typeface="Calibri" panose="020F0502020204030204"/>
              </a:rPr>
              <a:t>помощью</a:t>
            </a:r>
            <a:r>
              <a:rPr lang="en-US" dirty="0">
                <a:cs typeface="Calibri" panose="020F0502020204030204"/>
              </a:rPr>
              <a:t> </a:t>
            </a:r>
            <a:r>
              <a:rPr lang="en-US" dirty="0" err="1">
                <a:cs typeface="Calibri" panose="020F0502020204030204"/>
              </a:rPr>
              <a:t>команды</a:t>
            </a:r>
            <a:r>
              <a:rPr lang="en-US" dirty="0">
                <a:cs typeface="Calibri" panose="020F0502020204030204"/>
              </a:rPr>
              <a:t> </a:t>
            </a:r>
            <a:r>
              <a:rPr lang="en-US" dirty="0" err="1">
                <a:cs typeface="Calibri" panose="020F0502020204030204"/>
              </a:rPr>
              <a:t>su</a:t>
            </a:r>
            <a:r>
              <a:rPr lang="en-US" dirty="0">
                <a:cs typeface="Calibri" panose="020F0502020204030204"/>
              </a:rPr>
              <a:t> (</a:t>
            </a:r>
            <a:r>
              <a:rPr lang="en-US" dirty="0" err="1">
                <a:cs typeface="Calibri" panose="020F0502020204030204"/>
              </a:rPr>
              <a:t>substitude</a:t>
            </a:r>
            <a:r>
              <a:rPr lang="en-US" dirty="0">
                <a:cs typeface="Calibri" panose="020F0502020204030204"/>
              </a:rPr>
              <a:t> user). </a:t>
            </a:r>
          </a:p>
          <a:p>
            <a:r>
              <a:rPr lang="en-US" dirty="0" err="1">
                <a:cs typeface="Calibri" panose="020F0502020204030204"/>
              </a:rPr>
              <a:t>Здесь</a:t>
            </a:r>
            <a:r>
              <a:rPr lang="en-US" dirty="0">
                <a:cs typeface="Calibri" panose="020F0502020204030204"/>
              </a:rPr>
              <a:t> </a:t>
            </a:r>
            <a:r>
              <a:rPr lang="en-US" dirty="0" err="1">
                <a:cs typeface="Calibri" panose="020F0502020204030204"/>
              </a:rPr>
              <a:t>мы</a:t>
            </a:r>
            <a:r>
              <a:rPr lang="en-US" dirty="0">
                <a:cs typeface="Calibri" panose="020F0502020204030204"/>
              </a:rPr>
              <a:t> </a:t>
            </a:r>
            <a:r>
              <a:rPr lang="en-US" dirty="0" err="1">
                <a:cs typeface="Calibri" panose="020F0502020204030204"/>
              </a:rPr>
              <a:t>переключаемся</a:t>
            </a:r>
            <a:r>
              <a:rPr lang="en-US" dirty="0">
                <a:cs typeface="Calibri" panose="020F0502020204030204"/>
              </a:rPr>
              <a:t> в </a:t>
            </a:r>
            <a:r>
              <a:rPr lang="en-US" dirty="0" err="1">
                <a:cs typeface="Calibri" panose="020F0502020204030204"/>
              </a:rPr>
              <a:t>привилегированного</a:t>
            </a:r>
            <a:r>
              <a:rPr lang="en-US" dirty="0">
                <a:cs typeface="Calibri" panose="020F0502020204030204"/>
              </a:rPr>
              <a:t> </a:t>
            </a:r>
            <a:r>
              <a:rPr lang="en-US" dirty="0" err="1">
                <a:cs typeface="Calibri" panose="020F0502020204030204"/>
              </a:rPr>
              <a:t>пользователя</a:t>
            </a:r>
            <a:r>
              <a:rPr lang="en-US" dirty="0">
                <a:cs typeface="Calibri" panose="020F0502020204030204"/>
              </a:rPr>
              <a:t> root и </a:t>
            </a:r>
            <a:r>
              <a:rPr lang="en-US" dirty="0" err="1">
                <a:cs typeface="Calibri" panose="020F0502020204030204"/>
              </a:rPr>
              <a:t>получаем</a:t>
            </a:r>
            <a:r>
              <a:rPr lang="en-US" dirty="0">
                <a:cs typeface="Calibri" panose="020F0502020204030204"/>
              </a:rPr>
              <a:t> </a:t>
            </a:r>
            <a:r>
              <a:rPr lang="en-US" dirty="0" err="1">
                <a:cs typeface="Calibri" panose="020F0502020204030204"/>
              </a:rPr>
              <a:t>неграниченный</a:t>
            </a:r>
            <a:r>
              <a:rPr lang="en-US" dirty="0">
                <a:cs typeface="Calibri" panose="020F0502020204030204"/>
              </a:rPr>
              <a:t> </a:t>
            </a:r>
            <a:r>
              <a:rPr lang="en-US" dirty="0" err="1">
                <a:cs typeface="Calibri" panose="020F0502020204030204"/>
              </a:rPr>
              <a:t>доступ</a:t>
            </a:r>
            <a:r>
              <a:rPr lang="en-US" dirty="0">
                <a:cs typeface="Calibri" panose="020F0502020204030204"/>
              </a:rPr>
              <a:t> к </a:t>
            </a:r>
            <a:r>
              <a:rPr lang="en-US" dirty="0" err="1">
                <a:cs typeface="Calibri" panose="020F0502020204030204"/>
              </a:rPr>
              <a:t>системе</a:t>
            </a:r>
            <a:r>
              <a:rPr lang="en-US" dirty="0">
                <a:cs typeface="Calibri" panose="020F0502020204030204"/>
              </a:rPr>
              <a:t>. </a:t>
            </a:r>
          </a:p>
          <a:p>
            <a:endParaRPr lang="en-US">
              <a:cs typeface="Calibri" panose="020F0502020204030204"/>
            </a:endParaRPr>
          </a:p>
          <a:p>
            <a:endParaRPr lang="en-US" b="1">
              <a:cs typeface="Calibri" panose="020F0502020204030204"/>
            </a:endParaRPr>
          </a:p>
          <a:p>
            <a:endParaRPr lang="en-US" b="1"/>
          </a:p>
          <a:p>
            <a:endParaRPr lang="en-US" b="1"/>
          </a:p>
          <a:p>
            <a:r>
              <a:rPr lang="en-US" b="1" dirty="0"/>
              <a:t>Switching users with </a:t>
            </a:r>
            <a:r>
              <a:rPr lang="en-US" b="1" dirty="0" err="1"/>
              <a:t>su</a:t>
            </a:r>
            <a:r>
              <a:rPr lang="en-US" b="1" dirty="0"/>
              <a:t> </a:t>
            </a:r>
            <a:r>
              <a:rPr lang="en-US" dirty="0"/>
              <a:t>notes:</a:t>
            </a:r>
            <a:endParaRPr lang="en-US" dirty="0">
              <a:cs typeface="Calibri"/>
            </a:endParaRPr>
          </a:p>
          <a:p>
            <a:r>
              <a:rPr lang="en-US" dirty="0"/>
              <a:t>1. shell != bash</a:t>
            </a:r>
            <a:r>
              <a:rPr lang="en-US" dirty="0">
                <a:cs typeface="Calibri"/>
              </a:rPr>
              <a:t>: using </a:t>
            </a:r>
            <a:r>
              <a:rPr lang="en-US" b="1" dirty="0" err="1">
                <a:cs typeface="Calibri"/>
              </a:rPr>
              <a:t>su</a:t>
            </a:r>
            <a:r>
              <a:rPr lang="en-US" b="1" dirty="0">
                <a:cs typeface="Calibri"/>
              </a:rPr>
              <a:t> </a:t>
            </a:r>
            <a:r>
              <a:rPr lang="en-US" dirty="0">
                <a:cs typeface="Calibri"/>
              </a:rPr>
              <a:t>you'll start shell which is set in passwd. </a:t>
            </a:r>
          </a:p>
          <a:p>
            <a:r>
              <a:rPr lang="en-US" dirty="0">
                <a:cs typeface="Calibri"/>
              </a:rPr>
              <a:t>2. </a:t>
            </a:r>
            <a:r>
              <a:rPr lang="en-US" dirty="0" err="1">
                <a:cs typeface="Calibri"/>
              </a:rPr>
              <a:t>su</a:t>
            </a:r>
            <a:r>
              <a:rPr lang="en-US" dirty="0">
                <a:cs typeface="Calibri"/>
              </a:rPr>
              <a:t> doesn't change environment and current folder.</a:t>
            </a:r>
          </a:p>
          <a:p>
            <a:endParaRPr lang="en-US">
              <a:cs typeface="Calibri"/>
            </a:endParaRPr>
          </a:p>
          <a:p>
            <a:r>
              <a:rPr lang="en-US" dirty="0">
                <a:cs typeface="Calibri"/>
              </a:rPr>
              <a:t>Small notice: user id's color changed because root have another shell variables. It helps to understand that you need to be very careful. Usually it's not a default behavior. We'll be covered in variables lesson.</a:t>
            </a:r>
          </a:p>
        </p:txBody>
      </p:sp>
      <p:sp>
        <p:nvSpPr>
          <p:cNvPr id="4" name="Номер слайда 3"/>
          <p:cNvSpPr>
            <a:spLocks noGrp="1"/>
          </p:cNvSpPr>
          <p:nvPr>
            <p:ph type="sldNum" sz="quarter" idx="5"/>
          </p:nvPr>
        </p:nvSpPr>
        <p:spPr/>
        <p:txBody>
          <a:bodyPr/>
          <a:lstStyle/>
          <a:p>
            <a:fld id="{A874FABB-6DBE-47C4-B626-20167906F475}" type="slidenum">
              <a:rPr lang="en-US" smtClean="0"/>
              <a:t>5</a:t>
            </a:fld>
            <a:endParaRPr lang="en-US"/>
          </a:p>
        </p:txBody>
      </p:sp>
    </p:spTree>
    <p:extLst>
      <p:ext uri="{BB962C8B-B14F-4D97-AF65-F5344CB8AC3E}">
        <p14:creationId xmlns:p14="http://schemas.microsoft.com/office/powerpoint/2010/main" val="3092563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err="1">
                <a:cs typeface="Calibri"/>
              </a:rPr>
              <a:t>Что</a:t>
            </a:r>
            <a:r>
              <a:rPr lang="en-US">
                <a:cs typeface="Calibri"/>
              </a:rPr>
              <a:t> </a:t>
            </a:r>
            <a:r>
              <a:rPr lang="en-US" err="1">
                <a:cs typeface="Calibri"/>
              </a:rPr>
              <a:t>же</a:t>
            </a:r>
            <a:r>
              <a:rPr lang="en-US">
                <a:cs typeface="Calibri"/>
              </a:rPr>
              <a:t> </a:t>
            </a:r>
            <a:r>
              <a:rPr lang="en-US" err="1">
                <a:cs typeface="Calibri"/>
              </a:rPr>
              <a:t>делать</a:t>
            </a:r>
            <a:r>
              <a:rPr lang="en-US">
                <a:cs typeface="Calibri"/>
              </a:rPr>
              <a:t>, </a:t>
            </a:r>
            <a:r>
              <a:rPr lang="en-US" err="1">
                <a:cs typeface="Calibri"/>
              </a:rPr>
              <a:t>если</a:t>
            </a:r>
            <a:r>
              <a:rPr lang="en-US">
                <a:cs typeface="Calibri"/>
              </a:rPr>
              <a:t> </a:t>
            </a:r>
            <a:r>
              <a:rPr lang="en-US" err="1">
                <a:cs typeface="Calibri"/>
              </a:rPr>
              <a:t>пароль</a:t>
            </a:r>
            <a:r>
              <a:rPr lang="en-US">
                <a:cs typeface="Calibri"/>
              </a:rPr>
              <a:t> </a:t>
            </a:r>
            <a:r>
              <a:rPr lang="en-US" err="1">
                <a:cs typeface="Calibri"/>
              </a:rPr>
              <a:t>суперпользователя</a:t>
            </a:r>
            <a:r>
              <a:rPr lang="en-US">
                <a:cs typeface="Calibri"/>
              </a:rPr>
              <a:t> </a:t>
            </a:r>
            <a:r>
              <a:rPr lang="en-US" err="1">
                <a:cs typeface="Calibri"/>
              </a:rPr>
              <a:t>отключен</a:t>
            </a:r>
            <a:r>
              <a:rPr lang="en-US">
                <a:cs typeface="Calibri"/>
              </a:rPr>
              <a:t>?</a:t>
            </a:r>
            <a:endParaRPr lang="en-US"/>
          </a:p>
          <a:p>
            <a:r>
              <a:rPr lang="en-US" err="1">
                <a:cs typeface="Calibri" panose="020F0502020204030204"/>
              </a:rPr>
              <a:t>Существует</a:t>
            </a:r>
            <a:r>
              <a:rPr lang="en-US">
                <a:cs typeface="Calibri" panose="020F0502020204030204"/>
              </a:rPr>
              <a:t> </a:t>
            </a:r>
            <a:r>
              <a:rPr lang="en-US" err="1">
                <a:cs typeface="Calibri" panose="020F0502020204030204"/>
              </a:rPr>
              <a:t>механизм</a:t>
            </a:r>
            <a:r>
              <a:rPr lang="en-US">
                <a:cs typeface="Calibri" panose="020F0502020204030204"/>
              </a:rPr>
              <a:t> </a:t>
            </a:r>
            <a:r>
              <a:rPr lang="en-US" err="1">
                <a:cs typeface="Calibri" panose="020F0502020204030204"/>
              </a:rPr>
              <a:t>sudo</a:t>
            </a:r>
            <a:r>
              <a:rPr lang="en-US">
                <a:cs typeface="Calibri" panose="020F0502020204030204"/>
              </a:rPr>
              <a:t> (</a:t>
            </a:r>
            <a:r>
              <a:rPr lang="en-US" err="1">
                <a:cs typeface="Calibri" panose="020F0502020204030204"/>
              </a:rPr>
              <a:t>substitude</a:t>
            </a:r>
            <a:r>
              <a:rPr lang="en-US">
                <a:cs typeface="Calibri" panose="020F0502020204030204"/>
              </a:rPr>
              <a:t> user do). </a:t>
            </a:r>
            <a:r>
              <a:rPr lang="en-US" err="1">
                <a:cs typeface="Calibri" panose="020F0502020204030204"/>
              </a:rPr>
              <a:t>То</a:t>
            </a:r>
            <a:r>
              <a:rPr lang="en-US">
                <a:cs typeface="Calibri" panose="020F0502020204030204"/>
              </a:rPr>
              <a:t> </a:t>
            </a:r>
            <a:r>
              <a:rPr lang="en-US" err="1">
                <a:cs typeface="Calibri" panose="020F0502020204030204"/>
              </a:rPr>
              <a:t>есть</a:t>
            </a:r>
            <a:r>
              <a:rPr lang="en-US">
                <a:cs typeface="Calibri" panose="020F0502020204030204"/>
              </a:rPr>
              <a:t> </a:t>
            </a:r>
            <a:r>
              <a:rPr lang="en-US" err="1">
                <a:cs typeface="Calibri" panose="020F0502020204030204"/>
              </a:rPr>
              <a:t>выполнить</a:t>
            </a:r>
            <a:r>
              <a:rPr lang="en-US">
                <a:cs typeface="Calibri" panose="020F0502020204030204"/>
              </a:rPr>
              <a:t> </a:t>
            </a:r>
            <a:r>
              <a:rPr lang="en-US" err="1">
                <a:cs typeface="Calibri" panose="020F0502020204030204"/>
              </a:rPr>
              <a:t>команду</a:t>
            </a:r>
            <a:r>
              <a:rPr lang="en-US">
                <a:cs typeface="Calibri" panose="020F0502020204030204"/>
              </a:rPr>
              <a:t> </a:t>
            </a:r>
            <a:r>
              <a:rPr lang="en-US" err="1">
                <a:cs typeface="Calibri" panose="020F0502020204030204"/>
              </a:rPr>
              <a:t>от</a:t>
            </a:r>
            <a:r>
              <a:rPr lang="en-US">
                <a:cs typeface="Calibri" panose="020F0502020204030204"/>
              </a:rPr>
              <a:t> </a:t>
            </a:r>
            <a:r>
              <a:rPr lang="en-US" err="1">
                <a:cs typeface="Calibri" panose="020F0502020204030204"/>
              </a:rPr>
              <a:t>другого</a:t>
            </a:r>
            <a:r>
              <a:rPr lang="en-US">
                <a:cs typeface="Calibri" panose="020F0502020204030204"/>
              </a:rPr>
              <a:t> </a:t>
            </a:r>
            <a:r>
              <a:rPr lang="en-US" err="1">
                <a:cs typeface="Calibri" panose="020F0502020204030204"/>
              </a:rPr>
              <a:t>пользователя</a:t>
            </a:r>
            <a:r>
              <a:rPr lang="en-US">
                <a:cs typeface="Calibri" panose="020F0502020204030204"/>
              </a:rPr>
              <a:t>. </a:t>
            </a:r>
          </a:p>
          <a:p>
            <a:r>
              <a:rPr lang="en-US">
                <a:cs typeface="Calibri" panose="020F0502020204030204"/>
              </a:rPr>
              <a:t>Выполнение </a:t>
            </a:r>
            <a:r>
              <a:rPr lang="en-US" err="1">
                <a:cs typeface="Calibri" panose="020F0502020204030204"/>
              </a:rPr>
              <a:t>команды</a:t>
            </a:r>
            <a:r>
              <a:rPr lang="en-US">
                <a:cs typeface="Calibri" panose="020F0502020204030204"/>
              </a:rPr>
              <a:t> </a:t>
            </a:r>
            <a:r>
              <a:rPr lang="en-US" err="1">
                <a:cs typeface="Calibri" panose="020F0502020204030204"/>
              </a:rPr>
              <a:t>sudo</a:t>
            </a:r>
            <a:r>
              <a:rPr lang="en-US">
                <a:cs typeface="Calibri" panose="020F0502020204030204"/>
              </a:rPr>
              <a:t> </a:t>
            </a:r>
            <a:r>
              <a:rPr lang="en-US" err="1">
                <a:cs typeface="Calibri" panose="020F0502020204030204"/>
              </a:rPr>
              <a:t>позволяет</a:t>
            </a:r>
            <a:r>
              <a:rPr lang="en-US">
                <a:cs typeface="Calibri" panose="020F0502020204030204"/>
              </a:rPr>
              <a:t> </a:t>
            </a:r>
            <a:r>
              <a:rPr lang="en-US" err="1">
                <a:cs typeface="Calibri" panose="020F0502020204030204"/>
              </a:rPr>
              <a:t>нам</a:t>
            </a:r>
            <a:r>
              <a:rPr lang="en-US">
                <a:cs typeface="Calibri" panose="020F0502020204030204"/>
              </a:rPr>
              <a:t> </a:t>
            </a:r>
            <a:r>
              <a:rPr lang="en-US" err="1">
                <a:cs typeface="Calibri" panose="020F0502020204030204"/>
              </a:rPr>
              <a:t>выплнить</a:t>
            </a:r>
            <a:r>
              <a:rPr lang="en-US">
                <a:cs typeface="Calibri" panose="020F0502020204030204"/>
              </a:rPr>
              <a:t> </a:t>
            </a:r>
            <a:r>
              <a:rPr lang="en-US" err="1">
                <a:cs typeface="Calibri" panose="020F0502020204030204"/>
              </a:rPr>
              <a:t>только</a:t>
            </a:r>
            <a:r>
              <a:rPr lang="en-US">
                <a:cs typeface="Calibri" panose="020F0502020204030204"/>
              </a:rPr>
              <a:t> </a:t>
            </a:r>
            <a:r>
              <a:rPr lang="en-US" err="1">
                <a:cs typeface="Calibri" panose="020F0502020204030204"/>
              </a:rPr>
              <a:t>одну</a:t>
            </a:r>
            <a:r>
              <a:rPr lang="en-US">
                <a:cs typeface="Calibri" panose="020F0502020204030204"/>
              </a:rPr>
              <a:t> </a:t>
            </a:r>
            <a:r>
              <a:rPr lang="en-US" err="1">
                <a:cs typeface="Calibri" panose="020F0502020204030204"/>
              </a:rPr>
              <a:t>команду</a:t>
            </a:r>
            <a:r>
              <a:rPr lang="en-US">
                <a:cs typeface="Calibri" panose="020F0502020204030204"/>
              </a:rPr>
              <a:t> с </a:t>
            </a:r>
            <a:r>
              <a:rPr lang="en-US" err="1">
                <a:cs typeface="Calibri" panose="020F0502020204030204"/>
              </a:rPr>
              <a:t>привилегиями</a:t>
            </a:r>
            <a:r>
              <a:rPr lang="en-US">
                <a:cs typeface="Calibri" panose="020F0502020204030204"/>
              </a:rPr>
              <a:t>, </a:t>
            </a:r>
            <a:r>
              <a:rPr lang="en-US" err="1">
                <a:cs typeface="Calibri" panose="020F0502020204030204"/>
              </a:rPr>
              <a:t>после</a:t>
            </a:r>
            <a:r>
              <a:rPr lang="en-US">
                <a:cs typeface="Calibri" panose="020F0502020204030204"/>
              </a:rPr>
              <a:t> </a:t>
            </a:r>
            <a:r>
              <a:rPr lang="en-US" err="1">
                <a:cs typeface="Calibri" panose="020F0502020204030204"/>
              </a:rPr>
              <a:t>чего</a:t>
            </a:r>
            <a:r>
              <a:rPr lang="en-US">
                <a:cs typeface="Calibri" panose="020F0502020204030204"/>
              </a:rPr>
              <a:t> </a:t>
            </a:r>
            <a:r>
              <a:rPr lang="en-US" err="1">
                <a:cs typeface="Calibri" panose="020F0502020204030204"/>
              </a:rPr>
              <a:t>мы</a:t>
            </a:r>
            <a:r>
              <a:rPr lang="en-US">
                <a:cs typeface="Calibri" panose="020F0502020204030204"/>
              </a:rPr>
              <a:t> </a:t>
            </a:r>
            <a:r>
              <a:rPr lang="en-US" err="1">
                <a:cs typeface="Calibri" panose="020F0502020204030204"/>
              </a:rPr>
              <a:t>снова</a:t>
            </a:r>
            <a:r>
              <a:rPr lang="en-US">
                <a:cs typeface="Calibri" panose="020F0502020204030204"/>
              </a:rPr>
              <a:t> </a:t>
            </a:r>
            <a:r>
              <a:rPr lang="en-US" err="1">
                <a:cs typeface="Calibri" panose="020F0502020204030204"/>
              </a:rPr>
              <a:t>возвращаемся</a:t>
            </a:r>
            <a:r>
              <a:rPr lang="en-US">
                <a:cs typeface="Calibri" panose="020F0502020204030204"/>
              </a:rPr>
              <a:t> в </a:t>
            </a:r>
            <a:r>
              <a:rPr lang="en-US" err="1">
                <a:cs typeface="Calibri" panose="020F0502020204030204"/>
              </a:rPr>
              <a:t>сеанс</a:t>
            </a:r>
            <a:r>
              <a:rPr lang="en-US">
                <a:cs typeface="Calibri" panose="020F0502020204030204"/>
              </a:rPr>
              <a:t> </a:t>
            </a:r>
            <a:r>
              <a:rPr lang="en-US" err="1">
                <a:cs typeface="Calibri" panose="020F0502020204030204"/>
              </a:rPr>
              <a:t>текущего</a:t>
            </a:r>
            <a:r>
              <a:rPr lang="en-US">
                <a:cs typeface="Calibri" panose="020F0502020204030204"/>
              </a:rPr>
              <a:t> </a:t>
            </a:r>
            <a:r>
              <a:rPr lang="en-US" err="1">
                <a:cs typeface="Calibri" panose="020F0502020204030204"/>
              </a:rPr>
              <a:t>пользователя</a:t>
            </a:r>
            <a:r>
              <a:rPr lang="en-US">
                <a:cs typeface="Calibri" panose="020F0502020204030204"/>
              </a:rPr>
              <a:t> и </a:t>
            </a:r>
            <a:r>
              <a:rPr lang="en-US" err="1">
                <a:cs typeface="Calibri" panose="020F0502020204030204"/>
              </a:rPr>
              <a:t>все</a:t>
            </a:r>
            <a:r>
              <a:rPr lang="en-US">
                <a:cs typeface="Calibri" panose="020F0502020204030204"/>
              </a:rPr>
              <a:t> </a:t>
            </a:r>
            <a:r>
              <a:rPr lang="en-US" err="1">
                <a:cs typeface="Calibri" panose="020F0502020204030204"/>
              </a:rPr>
              <a:t>остальные</a:t>
            </a:r>
            <a:r>
              <a:rPr lang="en-US">
                <a:cs typeface="Calibri" panose="020F0502020204030204"/>
              </a:rPr>
              <a:t> </a:t>
            </a:r>
            <a:r>
              <a:rPr lang="en-US" err="1">
                <a:cs typeface="Calibri" panose="020F0502020204030204"/>
              </a:rPr>
              <a:t>команды</a:t>
            </a:r>
            <a:r>
              <a:rPr lang="en-US">
                <a:cs typeface="Calibri" panose="020F0502020204030204"/>
              </a:rPr>
              <a:t> </a:t>
            </a:r>
            <a:r>
              <a:rPr lang="en-US" err="1">
                <a:cs typeface="Calibri" panose="020F0502020204030204"/>
              </a:rPr>
              <a:t>будут</a:t>
            </a:r>
            <a:r>
              <a:rPr lang="en-US">
                <a:cs typeface="Calibri" panose="020F0502020204030204"/>
              </a:rPr>
              <a:t> </a:t>
            </a:r>
            <a:r>
              <a:rPr lang="en-US" err="1">
                <a:cs typeface="Calibri" panose="020F0502020204030204"/>
              </a:rPr>
              <a:t>выполнять</a:t>
            </a:r>
            <a:r>
              <a:rPr lang="en-US">
                <a:cs typeface="Calibri" panose="020F0502020204030204"/>
              </a:rPr>
              <a:t> в </a:t>
            </a:r>
            <a:r>
              <a:rPr lang="en-US" err="1">
                <a:cs typeface="Calibri" panose="020F0502020204030204"/>
              </a:rPr>
              <a:t>непривилегированном</a:t>
            </a:r>
            <a:r>
              <a:rPr lang="en-US">
                <a:cs typeface="Calibri" panose="020F0502020204030204"/>
              </a:rPr>
              <a:t> </a:t>
            </a:r>
            <a:r>
              <a:rPr lang="en-US" err="1">
                <a:cs typeface="Calibri" panose="020F0502020204030204"/>
              </a:rPr>
              <a:t>режиме</a:t>
            </a:r>
            <a:r>
              <a:rPr lang="en-US">
                <a:cs typeface="Calibri" panose="020F0502020204030204"/>
              </a:rPr>
              <a:t> </a:t>
            </a:r>
          </a:p>
          <a:p>
            <a:r>
              <a:rPr lang="en-US" err="1">
                <a:cs typeface="Calibri" panose="020F0502020204030204"/>
              </a:rPr>
              <a:t>Также</a:t>
            </a:r>
            <a:r>
              <a:rPr lang="en-US">
                <a:cs typeface="Calibri" panose="020F0502020204030204"/>
              </a:rPr>
              <a:t> </a:t>
            </a:r>
            <a:r>
              <a:rPr lang="en-US" err="1">
                <a:cs typeface="Calibri" panose="020F0502020204030204"/>
              </a:rPr>
              <a:t>при</a:t>
            </a:r>
            <a:r>
              <a:rPr lang="en-US">
                <a:cs typeface="Calibri" panose="020F0502020204030204"/>
              </a:rPr>
              <a:t> </a:t>
            </a:r>
            <a:r>
              <a:rPr lang="en-US" err="1">
                <a:cs typeface="Calibri" panose="020F0502020204030204"/>
              </a:rPr>
              <a:t>указании</a:t>
            </a:r>
            <a:r>
              <a:rPr lang="en-US">
                <a:cs typeface="Calibri" panose="020F0502020204030204"/>
              </a:rPr>
              <a:t> </a:t>
            </a:r>
            <a:r>
              <a:rPr lang="en-US" err="1">
                <a:cs typeface="Calibri" panose="020F0502020204030204"/>
              </a:rPr>
              <a:t>параметра</a:t>
            </a:r>
            <a:r>
              <a:rPr lang="en-US">
                <a:cs typeface="Calibri" panose="020F0502020204030204"/>
              </a:rPr>
              <a:t> -u </a:t>
            </a:r>
            <a:r>
              <a:rPr lang="en-US" err="1">
                <a:cs typeface="Calibri" panose="020F0502020204030204"/>
              </a:rPr>
              <a:t>можно</a:t>
            </a:r>
            <a:r>
              <a:rPr lang="en-US">
                <a:cs typeface="Calibri" panose="020F0502020204030204"/>
              </a:rPr>
              <a:t> </a:t>
            </a:r>
            <a:r>
              <a:rPr lang="en-US" err="1">
                <a:cs typeface="Calibri" panose="020F0502020204030204"/>
              </a:rPr>
              <a:t>выполнить</a:t>
            </a:r>
            <a:r>
              <a:rPr lang="en-US">
                <a:cs typeface="Calibri" panose="020F0502020204030204"/>
              </a:rPr>
              <a:t> </a:t>
            </a:r>
            <a:r>
              <a:rPr lang="en-US" err="1">
                <a:cs typeface="Calibri" panose="020F0502020204030204"/>
              </a:rPr>
              <a:t>команду</a:t>
            </a:r>
            <a:r>
              <a:rPr lang="en-US">
                <a:cs typeface="Calibri" panose="020F0502020204030204"/>
              </a:rPr>
              <a:t> </a:t>
            </a:r>
            <a:r>
              <a:rPr lang="en-US" err="1">
                <a:cs typeface="Calibri" panose="020F0502020204030204"/>
              </a:rPr>
              <a:t>из-под</a:t>
            </a:r>
            <a:r>
              <a:rPr lang="en-US">
                <a:cs typeface="Calibri" panose="020F0502020204030204"/>
              </a:rPr>
              <a:t> </a:t>
            </a:r>
            <a:r>
              <a:rPr lang="en-US" err="1">
                <a:cs typeface="Calibri" panose="020F0502020204030204"/>
              </a:rPr>
              <a:t>любого</a:t>
            </a:r>
            <a:r>
              <a:rPr lang="en-US">
                <a:cs typeface="Calibri" panose="020F0502020204030204"/>
              </a:rPr>
              <a:t> </a:t>
            </a:r>
            <a:r>
              <a:rPr lang="en-US" err="1">
                <a:cs typeface="Calibri" panose="020F0502020204030204"/>
              </a:rPr>
              <a:t>пользователя</a:t>
            </a:r>
            <a:r>
              <a:rPr lang="en-US">
                <a:cs typeface="Calibri" panose="020F0502020204030204"/>
              </a:rPr>
              <a:t>. </a:t>
            </a:r>
          </a:p>
          <a:p>
            <a:r>
              <a:rPr lang="en-US" err="1">
                <a:cs typeface="Calibri" panose="020F0502020204030204"/>
              </a:rPr>
              <a:t>Судо</a:t>
            </a:r>
            <a:r>
              <a:rPr lang="en-US">
                <a:cs typeface="Calibri" panose="020F0502020204030204"/>
              </a:rPr>
              <a:t> </a:t>
            </a:r>
            <a:r>
              <a:rPr lang="en-US" err="1">
                <a:cs typeface="Calibri" panose="020F0502020204030204"/>
              </a:rPr>
              <a:t>так</a:t>
            </a:r>
            <a:r>
              <a:rPr lang="en-US">
                <a:cs typeface="Calibri" panose="020F0502020204030204"/>
              </a:rPr>
              <a:t> </a:t>
            </a:r>
            <a:r>
              <a:rPr lang="en-US" err="1">
                <a:cs typeface="Calibri" panose="020F0502020204030204"/>
              </a:rPr>
              <a:t>же</a:t>
            </a:r>
            <a:r>
              <a:rPr lang="en-US">
                <a:cs typeface="Calibri" panose="020F0502020204030204"/>
              </a:rPr>
              <a:t> </a:t>
            </a:r>
            <a:r>
              <a:rPr lang="en-US" err="1">
                <a:cs typeface="Calibri" panose="020F0502020204030204"/>
              </a:rPr>
              <a:t>нам</a:t>
            </a:r>
            <a:r>
              <a:rPr lang="en-US">
                <a:cs typeface="Calibri" panose="020F0502020204030204"/>
              </a:rPr>
              <a:t> </a:t>
            </a:r>
            <a:r>
              <a:rPr lang="en-US" err="1">
                <a:cs typeface="Calibri" panose="020F0502020204030204"/>
              </a:rPr>
              <a:t>дает</a:t>
            </a:r>
            <a:r>
              <a:rPr lang="en-US">
                <a:cs typeface="Calibri" panose="020F0502020204030204"/>
              </a:rPr>
              <a:t> </a:t>
            </a:r>
            <a:r>
              <a:rPr lang="en-US" err="1">
                <a:cs typeface="Calibri" panose="020F0502020204030204"/>
              </a:rPr>
              <a:t>возможноть</a:t>
            </a:r>
            <a:r>
              <a:rPr lang="en-US">
                <a:cs typeface="Calibri" panose="020F0502020204030204"/>
              </a:rPr>
              <a:t> </a:t>
            </a:r>
            <a:r>
              <a:rPr lang="en-US" err="1">
                <a:cs typeface="Calibri" panose="020F0502020204030204"/>
              </a:rPr>
              <a:t>запустить</a:t>
            </a:r>
            <a:r>
              <a:rPr lang="en-US">
                <a:cs typeface="Calibri" panose="020F0502020204030204"/>
              </a:rPr>
              <a:t> </a:t>
            </a:r>
            <a:r>
              <a:rPr lang="en-US" err="1">
                <a:cs typeface="Calibri" panose="020F0502020204030204"/>
              </a:rPr>
              <a:t>оболочку</a:t>
            </a:r>
            <a:r>
              <a:rPr lang="en-US">
                <a:cs typeface="Calibri" panose="020F0502020204030204"/>
              </a:rPr>
              <a:t> </a:t>
            </a:r>
            <a:r>
              <a:rPr lang="en-US" err="1">
                <a:cs typeface="Calibri" panose="020F0502020204030204"/>
              </a:rPr>
              <a:t>от</a:t>
            </a:r>
            <a:r>
              <a:rPr lang="en-US">
                <a:cs typeface="Calibri" panose="020F0502020204030204"/>
              </a:rPr>
              <a:t> </a:t>
            </a:r>
            <a:r>
              <a:rPr lang="en-US" err="1">
                <a:cs typeface="Calibri" panose="020F0502020204030204"/>
              </a:rPr>
              <a:t>имени</a:t>
            </a:r>
            <a:r>
              <a:rPr lang="en-US">
                <a:cs typeface="Calibri" panose="020F0502020204030204"/>
              </a:rPr>
              <a:t> </a:t>
            </a:r>
            <a:r>
              <a:rPr lang="en-US" err="1">
                <a:cs typeface="Calibri" panose="020F0502020204030204"/>
              </a:rPr>
              <a:t>другого</a:t>
            </a:r>
            <a:r>
              <a:rPr lang="en-US">
                <a:cs typeface="Calibri" panose="020F0502020204030204"/>
              </a:rPr>
              <a:t> </a:t>
            </a:r>
            <a:r>
              <a:rPr lang="en-US" err="1">
                <a:cs typeface="Calibri" panose="020F0502020204030204"/>
              </a:rPr>
              <a:t>пользователя</a:t>
            </a:r>
            <a:r>
              <a:rPr lang="en-US">
                <a:cs typeface="Calibri" panose="020F0502020204030204"/>
              </a:rPr>
              <a:t>. </a:t>
            </a:r>
            <a:r>
              <a:rPr lang="en-US" err="1">
                <a:cs typeface="Calibri" panose="020F0502020204030204"/>
              </a:rPr>
              <a:t>Таким</a:t>
            </a:r>
            <a:r>
              <a:rPr lang="en-US">
                <a:cs typeface="Calibri" panose="020F0502020204030204"/>
              </a:rPr>
              <a:t> </a:t>
            </a:r>
            <a:r>
              <a:rPr lang="en-US" err="1">
                <a:cs typeface="Calibri" panose="020F0502020204030204"/>
              </a:rPr>
              <a:t>образом</a:t>
            </a:r>
            <a:r>
              <a:rPr lang="en-US">
                <a:cs typeface="Calibri" panose="020F0502020204030204"/>
              </a:rPr>
              <a:t> </a:t>
            </a:r>
            <a:r>
              <a:rPr lang="en-US" err="1">
                <a:cs typeface="Calibri" panose="020F0502020204030204"/>
              </a:rPr>
              <a:t>все</a:t>
            </a:r>
            <a:r>
              <a:rPr lang="en-US">
                <a:cs typeface="Calibri" panose="020F0502020204030204"/>
              </a:rPr>
              <a:t> </a:t>
            </a:r>
            <a:r>
              <a:rPr lang="en-US" err="1">
                <a:cs typeface="Calibri" panose="020F0502020204030204"/>
              </a:rPr>
              <a:t>следующие</a:t>
            </a:r>
            <a:r>
              <a:rPr lang="en-US">
                <a:cs typeface="Calibri" panose="020F0502020204030204"/>
              </a:rPr>
              <a:t> </a:t>
            </a:r>
            <a:r>
              <a:rPr lang="en-US" err="1">
                <a:cs typeface="Calibri" panose="020F0502020204030204"/>
              </a:rPr>
              <a:t>команды</a:t>
            </a:r>
            <a:r>
              <a:rPr lang="en-US">
                <a:cs typeface="Calibri" panose="020F0502020204030204"/>
              </a:rPr>
              <a:t> </a:t>
            </a:r>
            <a:r>
              <a:rPr lang="en-US" err="1">
                <a:cs typeface="Calibri" panose="020F0502020204030204"/>
              </a:rPr>
              <a:t>будут</a:t>
            </a:r>
            <a:r>
              <a:rPr lang="en-US">
                <a:cs typeface="Calibri" panose="020F0502020204030204"/>
              </a:rPr>
              <a:t> </a:t>
            </a:r>
            <a:r>
              <a:rPr lang="en-US" err="1">
                <a:cs typeface="Calibri" panose="020F0502020204030204"/>
              </a:rPr>
              <a:t>уже</a:t>
            </a:r>
            <a:r>
              <a:rPr lang="en-US">
                <a:cs typeface="Calibri" panose="020F0502020204030204"/>
              </a:rPr>
              <a:t> </a:t>
            </a:r>
            <a:r>
              <a:rPr lang="en-US" err="1">
                <a:cs typeface="Calibri" panose="020F0502020204030204"/>
              </a:rPr>
              <a:t>запускаться</a:t>
            </a:r>
            <a:r>
              <a:rPr lang="en-US">
                <a:cs typeface="Calibri" panose="020F0502020204030204"/>
              </a:rPr>
              <a:t> </a:t>
            </a:r>
            <a:r>
              <a:rPr lang="en-US" err="1">
                <a:cs typeface="Calibri" panose="020F0502020204030204"/>
              </a:rPr>
              <a:t>от</a:t>
            </a:r>
            <a:r>
              <a:rPr lang="en-US">
                <a:cs typeface="Calibri" panose="020F0502020204030204"/>
              </a:rPr>
              <a:t> </a:t>
            </a:r>
            <a:r>
              <a:rPr lang="en-US" err="1">
                <a:cs typeface="Calibri" panose="020F0502020204030204"/>
              </a:rPr>
              <a:t>имени</a:t>
            </a:r>
            <a:r>
              <a:rPr lang="en-US">
                <a:cs typeface="Calibri" panose="020F0502020204030204"/>
              </a:rPr>
              <a:t> </a:t>
            </a:r>
            <a:r>
              <a:rPr lang="en-US" err="1">
                <a:cs typeface="Calibri" panose="020F0502020204030204"/>
              </a:rPr>
              <a:t>другого</a:t>
            </a:r>
            <a:r>
              <a:rPr lang="en-US">
                <a:cs typeface="Calibri" panose="020F0502020204030204"/>
              </a:rPr>
              <a:t> </a:t>
            </a:r>
            <a:r>
              <a:rPr lang="en-US" err="1">
                <a:cs typeface="Calibri" panose="020F0502020204030204"/>
              </a:rPr>
              <a:t>пользователя</a:t>
            </a:r>
            <a:r>
              <a:rPr lang="en-US">
                <a:cs typeface="Calibri" panose="020F0502020204030204"/>
              </a:rPr>
              <a:t>. </a:t>
            </a:r>
          </a:p>
          <a:p>
            <a:endParaRPr lang="en-US"/>
          </a:p>
          <a:p>
            <a:endParaRPr lang="en-US"/>
          </a:p>
          <a:p>
            <a:endParaRPr lang="en-US"/>
          </a:p>
          <a:p>
            <a:r>
              <a:rPr lang="en-US"/>
              <a:t>The </a:t>
            </a:r>
            <a:r>
              <a:rPr lang="en-US" b="1" err="1"/>
              <a:t>sudo</a:t>
            </a:r>
            <a:r>
              <a:rPr lang="en-US" b="1"/>
              <a:t> </a:t>
            </a:r>
            <a:r>
              <a:rPr lang="en-US"/>
              <a:t>command allows a user to be permitted to run a command as root, or as another user, based on settings.</a:t>
            </a:r>
            <a:endParaRPr lang="en-US">
              <a:cs typeface="Calibri"/>
            </a:endParaRPr>
          </a:p>
          <a:p>
            <a:r>
              <a:rPr lang="en-US" b="1" err="1"/>
              <a:t>sudo</a:t>
            </a:r>
            <a:r>
              <a:rPr lang="en-US" b="1"/>
              <a:t> id </a:t>
            </a:r>
            <a:r>
              <a:rPr lang="en-US"/>
              <a:t>– show id of another user</a:t>
            </a:r>
            <a:endParaRPr lang="en-US">
              <a:cs typeface="Calibri"/>
            </a:endParaRPr>
          </a:p>
          <a:p>
            <a:r>
              <a:rPr lang="en-US" b="1" err="1"/>
              <a:t>sudo</a:t>
            </a:r>
            <a:r>
              <a:rPr lang="en-US" b="1"/>
              <a:t> -l </a:t>
            </a:r>
            <a:r>
              <a:rPr lang="en-US"/>
              <a:t>– show command which user can run with </a:t>
            </a:r>
            <a:r>
              <a:rPr lang="en-US" err="1"/>
              <a:t>sudo</a:t>
            </a:r>
            <a:endParaRPr lang="en-US" err="1">
              <a:cs typeface="Calibri"/>
            </a:endParaRPr>
          </a:p>
          <a:p>
            <a:r>
              <a:rPr lang="en-US" b="1"/>
              <a:t>(ALL : ALL) NOPASSWD: ALL</a:t>
            </a:r>
            <a:r>
              <a:rPr lang="en-US"/>
              <a:t> – will discuss later. In short it allows to run </a:t>
            </a:r>
            <a:r>
              <a:rPr lang="en-US" err="1"/>
              <a:t>sudo</a:t>
            </a:r>
            <a:r>
              <a:rPr lang="en-US"/>
              <a:t> </a:t>
            </a:r>
            <a:r>
              <a:rPr lang="en-US" err="1"/>
              <a:t>witout</a:t>
            </a:r>
            <a:r>
              <a:rPr lang="en-US"/>
              <a:t> password</a:t>
            </a:r>
            <a:endParaRPr lang="en-US">
              <a:cs typeface="Calibri"/>
            </a:endParaRPr>
          </a:p>
          <a:p>
            <a:r>
              <a:rPr lang="en-US" b="1" err="1"/>
              <a:t>sudo</a:t>
            </a:r>
            <a:r>
              <a:rPr lang="en-US" b="1"/>
              <a:t> –u </a:t>
            </a:r>
            <a:r>
              <a:rPr lang="en-US" b="1" err="1"/>
              <a:t>alice</a:t>
            </a:r>
            <a:r>
              <a:rPr lang="en-US" b="1"/>
              <a:t>  id</a:t>
            </a:r>
            <a:r>
              <a:rPr lang="en-US"/>
              <a:t>  - only if the target user has access to the shell. Some users like </a:t>
            </a:r>
            <a:r>
              <a:rPr lang="en-US" b="1"/>
              <a:t>nobody </a:t>
            </a:r>
            <a:r>
              <a:rPr lang="en-US"/>
              <a:t>don't have access to the shell</a:t>
            </a:r>
            <a:endParaRPr lang="en-US">
              <a:cs typeface="Calibri"/>
            </a:endParaRPr>
          </a:p>
          <a:p>
            <a:r>
              <a:rPr lang="en-US" b="1" err="1"/>
              <a:t>sudo</a:t>
            </a:r>
            <a:r>
              <a:rPr lang="en-US" b="1"/>
              <a:t> –</a:t>
            </a:r>
            <a:r>
              <a:rPr lang="en-US" b="1" err="1"/>
              <a:t>i</a:t>
            </a:r>
            <a:r>
              <a:rPr lang="en-US" b="1"/>
              <a:t> </a:t>
            </a:r>
            <a:r>
              <a:rPr lang="en-US"/>
              <a:t>– login as root. Also you can use </a:t>
            </a:r>
            <a:r>
              <a:rPr lang="en-US" b="1" err="1"/>
              <a:t>sudo</a:t>
            </a:r>
            <a:r>
              <a:rPr lang="en-US" b="1"/>
              <a:t> </a:t>
            </a:r>
            <a:r>
              <a:rPr lang="en-US" b="1" err="1"/>
              <a:t>su</a:t>
            </a:r>
            <a:endParaRPr lang="en-US" b="1" err="1">
              <a:cs typeface="Calibri"/>
            </a:endParaRPr>
          </a:p>
          <a:p>
            <a:endParaRPr lang="en-US">
              <a:cs typeface="Calibri"/>
            </a:endParaRPr>
          </a:p>
          <a:p>
            <a:r>
              <a:rPr lang="en-US" b="1"/>
              <a:t>/</a:t>
            </a:r>
            <a:r>
              <a:rPr lang="en-US" b="1" err="1"/>
              <a:t>etc</a:t>
            </a:r>
            <a:r>
              <a:rPr lang="en-US" b="1"/>
              <a:t>/</a:t>
            </a:r>
            <a:r>
              <a:rPr lang="en-US" b="1" err="1"/>
              <a:t>sudoers</a:t>
            </a:r>
            <a:r>
              <a:rPr lang="en-US" b="1"/>
              <a:t> </a:t>
            </a:r>
            <a:r>
              <a:rPr lang="en-US"/>
              <a:t> is a settings file for </a:t>
            </a:r>
            <a:r>
              <a:rPr lang="en-US" err="1"/>
              <a:t>sudo</a:t>
            </a:r>
            <a:r>
              <a:rPr lang="en-US"/>
              <a:t> command. It's important to check syntax before saving. Will be discussed later</a:t>
            </a:r>
            <a:endParaRPr lang="en-US">
              <a:cs typeface="Calibri"/>
            </a:endParaRPr>
          </a:p>
          <a:p>
            <a:endParaRPr lang="en-US">
              <a:cs typeface="Calibri"/>
            </a:endParaRPr>
          </a:p>
        </p:txBody>
      </p:sp>
      <p:sp>
        <p:nvSpPr>
          <p:cNvPr id="4" name="Номер слайда 3"/>
          <p:cNvSpPr>
            <a:spLocks noGrp="1"/>
          </p:cNvSpPr>
          <p:nvPr>
            <p:ph type="sldNum" sz="quarter" idx="5"/>
          </p:nvPr>
        </p:nvSpPr>
        <p:spPr/>
        <p:txBody>
          <a:bodyPr/>
          <a:lstStyle/>
          <a:p>
            <a:fld id="{A874FABB-6DBE-47C4-B626-20167906F475}" type="slidenum">
              <a:rPr lang="en-US" smtClean="0"/>
              <a:t>6</a:t>
            </a:fld>
            <a:endParaRPr lang="en-US"/>
          </a:p>
        </p:txBody>
      </p:sp>
    </p:spTree>
    <p:extLst>
      <p:ext uri="{BB962C8B-B14F-4D97-AF65-F5344CB8AC3E}">
        <p14:creationId xmlns:p14="http://schemas.microsoft.com/office/powerpoint/2010/main" val="37595655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en-US">
              <a:cs typeface="Calibri"/>
            </a:endParaRPr>
          </a:p>
          <a:p>
            <a:r>
              <a:rPr lang="en-US">
                <a:cs typeface="Calibri"/>
              </a:rPr>
              <a:t>В </a:t>
            </a:r>
            <a:r>
              <a:rPr lang="en-US" err="1">
                <a:cs typeface="Calibri"/>
              </a:rPr>
              <a:t>случае</a:t>
            </a:r>
            <a:r>
              <a:rPr lang="en-US">
                <a:cs typeface="Calibri"/>
              </a:rPr>
              <a:t> с </a:t>
            </a:r>
            <a:r>
              <a:rPr lang="en-US" err="1">
                <a:cs typeface="Calibri"/>
              </a:rPr>
              <a:t>привилегированным</a:t>
            </a:r>
            <a:r>
              <a:rPr lang="en-US">
                <a:cs typeface="Calibri"/>
              </a:rPr>
              <a:t> </a:t>
            </a:r>
            <a:r>
              <a:rPr lang="en-US" err="1">
                <a:cs typeface="Calibri"/>
              </a:rPr>
              <a:t>пользователям</a:t>
            </a:r>
            <a:r>
              <a:rPr lang="en-US">
                <a:cs typeface="Calibri"/>
              </a:rPr>
              <a:t> у </a:t>
            </a:r>
            <a:r>
              <a:rPr lang="en-US" err="1">
                <a:cs typeface="Calibri"/>
              </a:rPr>
              <a:t>нас</a:t>
            </a:r>
            <a:r>
              <a:rPr lang="en-US">
                <a:cs typeface="Calibri"/>
              </a:rPr>
              <a:t> </a:t>
            </a:r>
            <a:r>
              <a:rPr lang="en-US" err="1">
                <a:cs typeface="Calibri"/>
              </a:rPr>
              <a:t>есть</a:t>
            </a:r>
            <a:r>
              <a:rPr lang="en-US">
                <a:cs typeface="Calibri"/>
              </a:rPr>
              <a:t> </a:t>
            </a:r>
            <a:r>
              <a:rPr lang="en-US" err="1">
                <a:cs typeface="Calibri"/>
              </a:rPr>
              <a:t>неограниченный</a:t>
            </a:r>
            <a:r>
              <a:rPr lang="en-US">
                <a:cs typeface="Calibri"/>
              </a:rPr>
              <a:t> </a:t>
            </a:r>
            <a:r>
              <a:rPr lang="en-US" err="1">
                <a:cs typeface="Calibri"/>
              </a:rPr>
              <a:t>доступ</a:t>
            </a:r>
            <a:r>
              <a:rPr lang="en-US">
                <a:cs typeface="Calibri"/>
              </a:rPr>
              <a:t> к </a:t>
            </a:r>
            <a:r>
              <a:rPr lang="en-US" err="1">
                <a:cs typeface="Calibri"/>
              </a:rPr>
              <a:t>системе</a:t>
            </a:r>
            <a:r>
              <a:rPr lang="en-US">
                <a:cs typeface="Calibri"/>
              </a:rPr>
              <a:t>. </a:t>
            </a:r>
            <a:r>
              <a:rPr lang="en-US" err="1">
                <a:cs typeface="Calibri"/>
              </a:rPr>
              <a:t>Есть</a:t>
            </a:r>
            <a:r>
              <a:rPr lang="en-US">
                <a:cs typeface="Calibri"/>
              </a:rPr>
              <a:t> </a:t>
            </a:r>
            <a:r>
              <a:rPr lang="en-US" err="1">
                <a:cs typeface="Calibri"/>
              </a:rPr>
              <a:t>необходимость</a:t>
            </a:r>
            <a:r>
              <a:rPr lang="en-US">
                <a:cs typeface="Calibri"/>
              </a:rPr>
              <a:t> </a:t>
            </a:r>
            <a:r>
              <a:rPr lang="en-US" err="1">
                <a:cs typeface="Calibri"/>
              </a:rPr>
              <a:t>знать</a:t>
            </a:r>
            <a:r>
              <a:rPr lang="en-US">
                <a:cs typeface="Calibri"/>
              </a:rPr>
              <a:t> </a:t>
            </a:r>
            <a:r>
              <a:rPr lang="en-US" err="1">
                <a:cs typeface="Calibri"/>
              </a:rPr>
              <a:t>пароль</a:t>
            </a:r>
            <a:r>
              <a:rPr lang="en-US">
                <a:cs typeface="Calibri"/>
              </a:rPr>
              <a:t> </a:t>
            </a:r>
            <a:r>
              <a:rPr lang="en-US" err="1">
                <a:cs typeface="Calibri"/>
              </a:rPr>
              <a:t>рута</a:t>
            </a:r>
            <a:r>
              <a:rPr lang="en-US">
                <a:cs typeface="Calibri"/>
              </a:rPr>
              <a:t>. </a:t>
            </a:r>
          </a:p>
          <a:p>
            <a:r>
              <a:rPr lang="en-US" err="1">
                <a:cs typeface="Calibri"/>
              </a:rPr>
              <a:t>Но</a:t>
            </a:r>
            <a:r>
              <a:rPr lang="en-US">
                <a:cs typeface="Calibri"/>
              </a:rPr>
              <a:t> </a:t>
            </a:r>
            <a:r>
              <a:rPr lang="en-US" err="1">
                <a:cs typeface="Calibri"/>
              </a:rPr>
              <a:t>есть</a:t>
            </a:r>
            <a:r>
              <a:rPr lang="en-US">
                <a:cs typeface="Calibri"/>
              </a:rPr>
              <a:t> и </a:t>
            </a:r>
            <a:r>
              <a:rPr lang="en-US" err="1">
                <a:cs typeface="Calibri"/>
              </a:rPr>
              <a:t>проблемы</a:t>
            </a:r>
            <a:r>
              <a:rPr lang="en-US">
                <a:cs typeface="Calibri"/>
              </a:rPr>
              <a:t> - </a:t>
            </a:r>
            <a:r>
              <a:rPr lang="en-US" err="1">
                <a:cs typeface="Calibri"/>
              </a:rPr>
              <a:t>сообщив</a:t>
            </a:r>
            <a:r>
              <a:rPr lang="en-US">
                <a:cs typeface="Calibri"/>
              </a:rPr>
              <a:t> </a:t>
            </a:r>
            <a:r>
              <a:rPr lang="en-US" err="1">
                <a:cs typeface="Calibri"/>
              </a:rPr>
              <a:t>пароль</a:t>
            </a:r>
            <a:r>
              <a:rPr lang="en-US">
                <a:cs typeface="Calibri"/>
              </a:rPr>
              <a:t> </a:t>
            </a:r>
            <a:r>
              <a:rPr lang="en-US" err="1">
                <a:cs typeface="Calibri"/>
              </a:rPr>
              <a:t>рута</a:t>
            </a:r>
            <a:r>
              <a:rPr lang="en-US">
                <a:cs typeface="Calibri"/>
              </a:rPr>
              <a:t> </a:t>
            </a:r>
            <a:r>
              <a:rPr lang="en-US" err="1">
                <a:cs typeface="Calibri"/>
              </a:rPr>
              <a:t>нескольким</a:t>
            </a:r>
            <a:r>
              <a:rPr lang="en-US">
                <a:cs typeface="Calibri"/>
              </a:rPr>
              <a:t> </a:t>
            </a:r>
            <a:r>
              <a:rPr lang="en-US" err="1">
                <a:cs typeface="Calibri"/>
              </a:rPr>
              <a:t>пользователям</a:t>
            </a:r>
            <a:r>
              <a:rPr lang="en-US">
                <a:cs typeface="Calibri"/>
              </a:rPr>
              <a:t> </a:t>
            </a:r>
            <a:r>
              <a:rPr lang="en-US" err="1">
                <a:cs typeface="Calibri"/>
              </a:rPr>
              <a:t>мы</a:t>
            </a:r>
            <a:r>
              <a:rPr lang="en-US">
                <a:cs typeface="Calibri"/>
              </a:rPr>
              <a:t> </a:t>
            </a:r>
            <a:r>
              <a:rPr lang="en-US" err="1">
                <a:cs typeface="Calibri"/>
              </a:rPr>
              <a:t>обеспечиваем</a:t>
            </a:r>
            <a:r>
              <a:rPr lang="en-US">
                <a:cs typeface="Calibri"/>
              </a:rPr>
              <a:t> </a:t>
            </a:r>
            <a:r>
              <a:rPr lang="en-US" err="1">
                <a:cs typeface="Calibri"/>
              </a:rPr>
              <a:t>бесконтрольный</a:t>
            </a:r>
            <a:r>
              <a:rPr lang="en-US">
                <a:cs typeface="Calibri"/>
              </a:rPr>
              <a:t> </a:t>
            </a:r>
            <a:r>
              <a:rPr lang="en-US" err="1">
                <a:cs typeface="Calibri"/>
              </a:rPr>
              <a:t>доступ</a:t>
            </a:r>
            <a:r>
              <a:rPr lang="en-US">
                <a:cs typeface="Calibri"/>
              </a:rPr>
              <a:t> к </a:t>
            </a:r>
            <a:r>
              <a:rPr lang="en-US" err="1">
                <a:cs typeface="Calibri"/>
              </a:rPr>
              <a:t>учетной</a:t>
            </a:r>
            <a:r>
              <a:rPr lang="en-US">
                <a:cs typeface="Calibri"/>
              </a:rPr>
              <a:t> </a:t>
            </a:r>
            <a:r>
              <a:rPr lang="en-US" err="1">
                <a:cs typeface="Calibri"/>
              </a:rPr>
              <a:t>записи</a:t>
            </a:r>
            <a:r>
              <a:rPr lang="en-US">
                <a:cs typeface="Calibri"/>
              </a:rPr>
              <a:t>. </a:t>
            </a:r>
          </a:p>
          <a:p>
            <a:r>
              <a:rPr lang="en-US" err="1">
                <a:cs typeface="Calibri"/>
              </a:rPr>
              <a:t>При</a:t>
            </a:r>
            <a:r>
              <a:rPr lang="en-US">
                <a:cs typeface="Calibri"/>
              </a:rPr>
              <a:t> </a:t>
            </a:r>
            <a:r>
              <a:rPr lang="en-US" err="1">
                <a:cs typeface="Calibri"/>
              </a:rPr>
              <a:t>использовании</a:t>
            </a:r>
            <a:r>
              <a:rPr lang="en-US">
                <a:cs typeface="Calibri"/>
              </a:rPr>
              <a:t> </a:t>
            </a:r>
            <a:r>
              <a:rPr lang="en-US" err="1">
                <a:cs typeface="Calibri"/>
              </a:rPr>
              <a:t>рута</a:t>
            </a:r>
            <a:r>
              <a:rPr lang="en-US">
                <a:cs typeface="Calibri"/>
              </a:rPr>
              <a:t> </a:t>
            </a:r>
            <a:r>
              <a:rPr lang="en-US" err="1">
                <a:cs typeface="Calibri"/>
              </a:rPr>
              <a:t>возникают</a:t>
            </a:r>
            <a:r>
              <a:rPr lang="en-US">
                <a:cs typeface="Calibri"/>
              </a:rPr>
              <a:t> </a:t>
            </a:r>
            <a:r>
              <a:rPr lang="en-US" err="1">
                <a:cs typeface="Calibri"/>
              </a:rPr>
              <a:t>риски</a:t>
            </a:r>
            <a:r>
              <a:rPr lang="en-US">
                <a:cs typeface="Calibri"/>
              </a:rPr>
              <a:t> </a:t>
            </a:r>
            <a:r>
              <a:rPr lang="en-US" err="1">
                <a:cs typeface="Calibri"/>
              </a:rPr>
              <a:t>выполнения</a:t>
            </a:r>
            <a:r>
              <a:rPr lang="en-US">
                <a:cs typeface="Calibri"/>
              </a:rPr>
              <a:t> </a:t>
            </a:r>
            <a:r>
              <a:rPr lang="en-US" err="1">
                <a:cs typeface="Calibri"/>
              </a:rPr>
              <a:t>нежелательных</a:t>
            </a:r>
            <a:r>
              <a:rPr lang="en-US">
                <a:cs typeface="Calibri"/>
              </a:rPr>
              <a:t> </a:t>
            </a:r>
            <a:r>
              <a:rPr lang="en-US" err="1">
                <a:cs typeface="Calibri"/>
              </a:rPr>
              <a:t>команд</a:t>
            </a:r>
            <a:r>
              <a:rPr lang="en-US">
                <a:cs typeface="Calibri"/>
              </a:rPr>
              <a:t>, </a:t>
            </a:r>
            <a:r>
              <a:rPr lang="en-US" err="1">
                <a:cs typeface="Calibri"/>
              </a:rPr>
              <a:t>которые</a:t>
            </a:r>
            <a:r>
              <a:rPr lang="en-US">
                <a:cs typeface="Calibri"/>
              </a:rPr>
              <a:t> </a:t>
            </a:r>
            <a:r>
              <a:rPr lang="en-US" err="1">
                <a:cs typeface="Calibri"/>
              </a:rPr>
              <a:t>могут</a:t>
            </a:r>
            <a:r>
              <a:rPr lang="en-US">
                <a:cs typeface="Calibri"/>
              </a:rPr>
              <a:t> </a:t>
            </a:r>
            <a:r>
              <a:rPr lang="en-US" err="1">
                <a:cs typeface="Calibri"/>
              </a:rPr>
              <a:t>привести</a:t>
            </a:r>
            <a:r>
              <a:rPr lang="en-US">
                <a:cs typeface="Calibri"/>
              </a:rPr>
              <a:t> к </a:t>
            </a:r>
            <a:r>
              <a:rPr lang="en-US" err="1">
                <a:cs typeface="Calibri"/>
              </a:rPr>
              <a:t>неисправимым</a:t>
            </a:r>
            <a:r>
              <a:rPr lang="en-US">
                <a:cs typeface="Calibri"/>
              </a:rPr>
              <a:t> </a:t>
            </a:r>
            <a:r>
              <a:rPr lang="en-US" err="1">
                <a:cs typeface="Calibri"/>
              </a:rPr>
              <a:t>последствиям</a:t>
            </a:r>
            <a:r>
              <a:rPr lang="en-US">
                <a:cs typeface="Calibri"/>
              </a:rPr>
              <a:t>. </a:t>
            </a:r>
          </a:p>
          <a:p>
            <a:endParaRPr lang="en-US">
              <a:cs typeface="Calibri"/>
            </a:endParaRPr>
          </a:p>
          <a:p>
            <a:r>
              <a:rPr lang="en-US" err="1">
                <a:cs typeface="Calibri"/>
              </a:rPr>
              <a:t>Для</a:t>
            </a:r>
            <a:r>
              <a:rPr lang="en-US">
                <a:cs typeface="Calibri"/>
              </a:rPr>
              <a:t> </a:t>
            </a:r>
            <a:r>
              <a:rPr lang="en-US" err="1">
                <a:cs typeface="Calibri"/>
              </a:rPr>
              <a:t>механизма</a:t>
            </a:r>
            <a:r>
              <a:rPr lang="en-US">
                <a:cs typeface="Calibri"/>
              </a:rPr>
              <a:t> </a:t>
            </a:r>
            <a:r>
              <a:rPr lang="en-US" err="1">
                <a:cs typeface="Calibri"/>
              </a:rPr>
              <a:t>sudo</a:t>
            </a:r>
            <a:r>
              <a:rPr lang="en-US">
                <a:cs typeface="Calibri"/>
              </a:rPr>
              <a:t> vs </a:t>
            </a:r>
            <a:r>
              <a:rPr lang="en-US" err="1">
                <a:cs typeface="Calibri"/>
              </a:rPr>
              <a:t>мы</a:t>
            </a:r>
            <a:r>
              <a:rPr lang="en-US">
                <a:cs typeface="Calibri"/>
              </a:rPr>
              <a:t> </a:t>
            </a:r>
            <a:r>
              <a:rPr lang="en-US" err="1">
                <a:cs typeface="Calibri"/>
              </a:rPr>
              <a:t>можем</a:t>
            </a:r>
            <a:r>
              <a:rPr lang="en-US">
                <a:cs typeface="Calibri"/>
              </a:rPr>
              <a:t> </a:t>
            </a:r>
            <a:r>
              <a:rPr lang="en-US" err="1">
                <a:cs typeface="Calibri"/>
              </a:rPr>
              <a:t>гранулярно</a:t>
            </a:r>
            <a:r>
              <a:rPr lang="en-US">
                <a:cs typeface="Calibri"/>
              </a:rPr>
              <a:t> </a:t>
            </a:r>
            <a:r>
              <a:rPr lang="en-US" err="1">
                <a:cs typeface="Calibri"/>
              </a:rPr>
              <a:t>настроить</a:t>
            </a:r>
            <a:r>
              <a:rPr lang="en-US">
                <a:cs typeface="Calibri"/>
              </a:rPr>
              <a:t> </a:t>
            </a:r>
            <a:r>
              <a:rPr lang="en-US" err="1">
                <a:cs typeface="Calibri"/>
              </a:rPr>
              <a:t>для</a:t>
            </a:r>
            <a:r>
              <a:rPr lang="en-US">
                <a:cs typeface="Calibri"/>
              </a:rPr>
              <a:t> </a:t>
            </a:r>
            <a:r>
              <a:rPr lang="en-US" err="1">
                <a:cs typeface="Calibri"/>
              </a:rPr>
              <a:t>каждого</a:t>
            </a:r>
            <a:r>
              <a:rPr lang="en-US">
                <a:cs typeface="Calibri"/>
              </a:rPr>
              <a:t> </a:t>
            </a:r>
            <a:r>
              <a:rPr lang="en-US" err="1">
                <a:cs typeface="Calibri"/>
              </a:rPr>
              <a:t>пользователя</a:t>
            </a:r>
            <a:r>
              <a:rPr lang="en-US">
                <a:cs typeface="Calibri"/>
              </a:rPr>
              <a:t>, </a:t>
            </a:r>
            <a:r>
              <a:rPr lang="en-US" err="1">
                <a:cs typeface="Calibri"/>
              </a:rPr>
              <a:t>группы</a:t>
            </a:r>
            <a:r>
              <a:rPr lang="en-US">
                <a:cs typeface="Calibri"/>
              </a:rPr>
              <a:t> и </a:t>
            </a:r>
            <a:r>
              <a:rPr lang="en-US" err="1">
                <a:cs typeface="Calibri"/>
              </a:rPr>
              <a:t>команды</a:t>
            </a:r>
            <a:r>
              <a:rPr lang="en-US">
                <a:cs typeface="Calibri"/>
              </a:rPr>
              <a:t>. </a:t>
            </a:r>
          </a:p>
          <a:p>
            <a:r>
              <a:rPr lang="en-US" err="1">
                <a:cs typeface="Calibri"/>
              </a:rPr>
              <a:t>Не</a:t>
            </a:r>
            <a:r>
              <a:rPr lang="en-US">
                <a:cs typeface="Calibri"/>
              </a:rPr>
              <a:t> </a:t>
            </a:r>
            <a:r>
              <a:rPr lang="en-US" err="1">
                <a:cs typeface="Calibri"/>
              </a:rPr>
              <a:t>всегда</a:t>
            </a:r>
            <a:r>
              <a:rPr lang="en-US">
                <a:cs typeface="Calibri"/>
              </a:rPr>
              <a:t> </a:t>
            </a:r>
            <a:r>
              <a:rPr lang="en-US" err="1">
                <a:cs typeface="Calibri"/>
              </a:rPr>
              <a:t>присутствет</a:t>
            </a:r>
            <a:r>
              <a:rPr lang="en-US">
                <a:cs typeface="Calibri"/>
              </a:rPr>
              <a:t> в </a:t>
            </a:r>
            <a:r>
              <a:rPr lang="en-US" err="1">
                <a:cs typeface="Calibri"/>
              </a:rPr>
              <a:t>системе</a:t>
            </a:r>
            <a:r>
              <a:rPr lang="en-US">
                <a:cs typeface="Calibri"/>
              </a:rPr>
              <a:t> и </a:t>
            </a:r>
            <a:r>
              <a:rPr lang="en-US" err="1">
                <a:cs typeface="Calibri"/>
              </a:rPr>
              <a:t>нужно</a:t>
            </a:r>
            <a:r>
              <a:rPr lang="en-US">
                <a:cs typeface="Calibri"/>
              </a:rPr>
              <a:t> </a:t>
            </a:r>
            <a:r>
              <a:rPr lang="en-US" err="1">
                <a:cs typeface="Calibri"/>
              </a:rPr>
              <a:t>доустанавливать</a:t>
            </a:r>
            <a:r>
              <a:rPr lang="en-US">
                <a:cs typeface="Calibri"/>
              </a:rPr>
              <a:t> </a:t>
            </a:r>
            <a:r>
              <a:rPr lang="en-US" err="1">
                <a:cs typeface="Calibri"/>
              </a:rPr>
              <a:t>дополнительные</a:t>
            </a:r>
            <a:r>
              <a:rPr lang="en-US">
                <a:cs typeface="Calibri"/>
              </a:rPr>
              <a:t> </a:t>
            </a:r>
            <a:r>
              <a:rPr lang="en-US" err="1">
                <a:cs typeface="Calibri"/>
              </a:rPr>
              <a:t>пакеты</a:t>
            </a:r>
            <a:r>
              <a:rPr lang="en-US">
                <a:cs typeface="Calibri"/>
              </a:rPr>
              <a:t> </a:t>
            </a:r>
          </a:p>
          <a:p>
            <a:endParaRPr lang="en-US">
              <a:cs typeface="Calibri"/>
            </a:endParaRPr>
          </a:p>
          <a:p>
            <a:endParaRPr lang="en-US">
              <a:cs typeface="Calibri"/>
            </a:endParaRPr>
          </a:p>
          <a:p>
            <a:r>
              <a:rPr lang="en-US">
                <a:cs typeface="Calibri"/>
              </a:rPr>
              <a:t>Small summary</a:t>
            </a:r>
          </a:p>
          <a:p>
            <a:r>
              <a:rPr lang="en-US">
                <a:cs typeface="Calibri"/>
              </a:rPr>
              <a:t>Information:</a:t>
            </a:r>
          </a:p>
          <a:p>
            <a:r>
              <a:rPr lang="en-US"/>
              <a:t>wheel is typically the group with </a:t>
            </a:r>
            <a:r>
              <a:rPr lang="en-US" err="1"/>
              <a:t>sudo</a:t>
            </a:r>
            <a:r>
              <a:rPr lang="en-US"/>
              <a:t> rights</a:t>
            </a:r>
            <a:endParaRPr lang="en-US">
              <a:cs typeface="Calibri"/>
            </a:endParaRPr>
          </a:p>
        </p:txBody>
      </p:sp>
      <p:sp>
        <p:nvSpPr>
          <p:cNvPr id="4" name="Номер слайда 3"/>
          <p:cNvSpPr>
            <a:spLocks noGrp="1"/>
          </p:cNvSpPr>
          <p:nvPr>
            <p:ph type="sldNum" sz="quarter" idx="5"/>
          </p:nvPr>
        </p:nvSpPr>
        <p:spPr/>
        <p:txBody>
          <a:bodyPr/>
          <a:lstStyle/>
          <a:p>
            <a:fld id="{A874FABB-6DBE-47C4-B626-20167906F475}" type="slidenum">
              <a:rPr lang="en-US" smtClean="0"/>
              <a:t>7</a:t>
            </a:fld>
            <a:endParaRPr lang="en-US"/>
          </a:p>
        </p:txBody>
      </p:sp>
    </p:spTree>
    <p:extLst>
      <p:ext uri="{BB962C8B-B14F-4D97-AF65-F5344CB8AC3E}">
        <p14:creationId xmlns:p14="http://schemas.microsoft.com/office/powerpoint/2010/main" val="3807593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err="1">
                <a:cs typeface="Calibri"/>
              </a:rPr>
              <a:t>Для</a:t>
            </a:r>
            <a:r>
              <a:rPr lang="en-US">
                <a:cs typeface="Calibri"/>
              </a:rPr>
              <a:t> </a:t>
            </a:r>
            <a:r>
              <a:rPr lang="en-US" err="1">
                <a:cs typeface="Calibri"/>
              </a:rPr>
              <a:t>живой</a:t>
            </a:r>
            <a:r>
              <a:rPr lang="en-US">
                <a:cs typeface="Calibri"/>
              </a:rPr>
              <a:t> </a:t>
            </a:r>
            <a:r>
              <a:rPr lang="en-US" err="1">
                <a:cs typeface="Calibri"/>
              </a:rPr>
              <a:t>демонстрации</a:t>
            </a:r>
            <a:r>
              <a:rPr lang="en-US">
                <a:cs typeface="Calibri"/>
              </a:rPr>
              <a:t> </a:t>
            </a:r>
            <a:r>
              <a:rPr lang="en-US" err="1"/>
              <a:t>можно</a:t>
            </a:r>
            <a:r>
              <a:rPr lang="en-US"/>
              <a:t> </a:t>
            </a:r>
            <a:r>
              <a:rPr lang="en-US" err="1"/>
              <a:t>показать</a:t>
            </a:r>
            <a:r>
              <a:rPr lang="en-US"/>
              <a:t> </a:t>
            </a:r>
            <a:r>
              <a:rPr lang="en-US" err="1"/>
              <a:t>кусок</a:t>
            </a:r>
            <a:r>
              <a:rPr lang="en-US"/>
              <a:t> passwd </a:t>
            </a:r>
            <a:r>
              <a:rPr lang="en-US" err="1"/>
              <a:t>до</a:t>
            </a:r>
            <a:r>
              <a:rPr lang="en-US"/>
              <a:t> </a:t>
            </a:r>
            <a:r>
              <a:rPr lang="en-US" err="1"/>
              <a:t>usermod</a:t>
            </a:r>
            <a:r>
              <a:rPr lang="en-US"/>
              <a:t> и </a:t>
            </a:r>
            <a:r>
              <a:rPr lang="en-US" err="1"/>
              <a:t>после</a:t>
            </a:r>
            <a:r>
              <a:rPr lang="en-US"/>
              <a:t>, </a:t>
            </a:r>
            <a:r>
              <a:rPr lang="en-US" err="1"/>
              <a:t>чтобы</a:t>
            </a:r>
            <a:r>
              <a:rPr lang="en-US"/>
              <a:t> </a:t>
            </a:r>
            <a:r>
              <a:rPr lang="en-US" err="1"/>
              <a:t>было</a:t>
            </a:r>
            <a:r>
              <a:rPr lang="en-US"/>
              <a:t> </a:t>
            </a:r>
            <a:r>
              <a:rPr lang="en-US" err="1"/>
              <a:t>понятнее</a:t>
            </a:r>
            <a:r>
              <a:rPr lang="en-US"/>
              <a:t>.</a:t>
            </a:r>
            <a:endParaRPr lang="en-US" b="1">
              <a:cs typeface="Calibri"/>
            </a:endParaRPr>
          </a:p>
          <a:p>
            <a:endParaRPr lang="en-US" b="1"/>
          </a:p>
          <a:p>
            <a:r>
              <a:rPr lang="en-US" b="1" err="1"/>
              <a:t>Useradd</a:t>
            </a:r>
            <a:r>
              <a:rPr lang="en-US" b="1"/>
              <a:t> </a:t>
            </a:r>
            <a:r>
              <a:rPr lang="en-US"/>
              <a:t> quite adds a new user</a:t>
            </a:r>
            <a:endParaRPr lang="ru-RU">
              <a:cs typeface="Calibri"/>
            </a:endParaRPr>
          </a:p>
          <a:p>
            <a:r>
              <a:rPr lang="en-US" err="1"/>
              <a:t>useradd</a:t>
            </a:r>
            <a:r>
              <a:rPr lang="en-US"/>
              <a:t> -m -d /var/www/</a:t>
            </a:r>
            <a:r>
              <a:rPr lang="en-US" err="1"/>
              <a:t>userhome</a:t>
            </a:r>
            <a:r>
              <a:rPr lang="en-US"/>
              <a:t> -s /bin/</a:t>
            </a:r>
            <a:r>
              <a:rPr lang="en-US" err="1"/>
              <a:t>zsh</a:t>
            </a:r>
            <a:r>
              <a:rPr lang="en-US"/>
              <a:t> -c “generic description" -u 1000 -g 1000 username </a:t>
            </a:r>
            <a:endParaRPr lang="en-US">
              <a:cs typeface="Calibri"/>
            </a:endParaRPr>
          </a:p>
          <a:p>
            <a:r>
              <a:rPr lang="en-US"/>
              <a:t>-m, --create-home             create the user's home directory</a:t>
            </a:r>
            <a:endParaRPr lang="en-US">
              <a:cs typeface="Calibri"/>
            </a:endParaRPr>
          </a:p>
          <a:p>
            <a:r>
              <a:rPr lang="en-US"/>
              <a:t>-d, --home-</a:t>
            </a:r>
            <a:r>
              <a:rPr lang="en-US" err="1"/>
              <a:t>dir</a:t>
            </a:r>
            <a:r>
              <a:rPr lang="en-US"/>
              <a:t> HOME_DIR       home directory of the new account</a:t>
            </a:r>
            <a:endParaRPr lang="en-US">
              <a:cs typeface="Calibri"/>
            </a:endParaRPr>
          </a:p>
          <a:p>
            <a:r>
              <a:rPr lang="en-US"/>
              <a:t>-s, --shell </a:t>
            </a:r>
            <a:r>
              <a:rPr lang="en-US" err="1"/>
              <a:t>SHELL</a:t>
            </a:r>
            <a:r>
              <a:rPr lang="en-US"/>
              <a:t>             login shell of the new account</a:t>
            </a:r>
            <a:endParaRPr lang="en-US">
              <a:cs typeface="Calibri"/>
            </a:endParaRPr>
          </a:p>
          <a:p>
            <a:r>
              <a:rPr lang="en-US"/>
              <a:t>-c, --comment </a:t>
            </a:r>
            <a:r>
              <a:rPr lang="en-US" err="1"/>
              <a:t>COMMENT</a:t>
            </a:r>
            <a:r>
              <a:rPr lang="en-US"/>
              <a:t>         GECOS field of the new account</a:t>
            </a:r>
            <a:endParaRPr lang="en-US">
              <a:cs typeface="Calibri"/>
            </a:endParaRPr>
          </a:p>
          <a:p>
            <a:r>
              <a:rPr lang="en-US">
                <a:cs typeface="Calibri"/>
              </a:rPr>
              <a:t>More information with </a:t>
            </a:r>
            <a:r>
              <a:rPr lang="en-US" err="1">
                <a:cs typeface="Calibri"/>
              </a:rPr>
              <a:t>useradd</a:t>
            </a:r>
            <a:r>
              <a:rPr lang="en-US">
                <a:cs typeface="Calibri"/>
              </a:rPr>
              <a:t> --help</a:t>
            </a:r>
          </a:p>
        </p:txBody>
      </p:sp>
      <p:sp>
        <p:nvSpPr>
          <p:cNvPr id="4" name="Номер слайда 3"/>
          <p:cNvSpPr>
            <a:spLocks noGrp="1"/>
          </p:cNvSpPr>
          <p:nvPr>
            <p:ph type="sldNum" sz="quarter" idx="5"/>
          </p:nvPr>
        </p:nvSpPr>
        <p:spPr/>
        <p:txBody>
          <a:bodyPr/>
          <a:lstStyle/>
          <a:p>
            <a:fld id="{A874FABB-6DBE-47C4-B626-20167906F475}" type="slidenum">
              <a:rPr lang="en-US" smtClean="0"/>
              <a:t>8</a:t>
            </a:fld>
            <a:endParaRPr lang="en-US"/>
          </a:p>
        </p:txBody>
      </p:sp>
    </p:spTree>
    <p:extLst>
      <p:ext uri="{BB962C8B-B14F-4D97-AF65-F5344CB8AC3E}">
        <p14:creationId xmlns:p14="http://schemas.microsoft.com/office/powerpoint/2010/main" val="1859308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b="1" err="1"/>
              <a:t>Userdel</a:t>
            </a:r>
            <a:r>
              <a:rPr lang="en-US" b="1"/>
              <a:t> </a:t>
            </a:r>
            <a:r>
              <a:rPr lang="en-US"/>
              <a:t>quite removes an existing user</a:t>
            </a:r>
            <a:endParaRPr lang="en-US">
              <a:cs typeface="Calibri"/>
            </a:endParaRPr>
          </a:p>
          <a:p>
            <a:r>
              <a:rPr lang="en-US" b="1" err="1"/>
              <a:t>usermod</a:t>
            </a:r>
            <a:r>
              <a:rPr lang="en-US"/>
              <a:t> in example we're changing a user's group</a:t>
            </a:r>
            <a:endParaRPr lang="en-US">
              <a:cs typeface="Calibri"/>
            </a:endParaRPr>
          </a:p>
          <a:p>
            <a:endParaRPr lang="en-US">
              <a:cs typeface="Calibri"/>
            </a:endParaRPr>
          </a:p>
          <a:p>
            <a:endParaRPr lang="en-US" b="1">
              <a:cs typeface="Calibri"/>
            </a:endParaRPr>
          </a:p>
          <a:p>
            <a:endParaRPr lang="en-US">
              <a:cs typeface="Calibri"/>
            </a:endParaRPr>
          </a:p>
        </p:txBody>
      </p:sp>
      <p:sp>
        <p:nvSpPr>
          <p:cNvPr id="4" name="Номер слайда 3"/>
          <p:cNvSpPr>
            <a:spLocks noGrp="1"/>
          </p:cNvSpPr>
          <p:nvPr>
            <p:ph type="sldNum" sz="quarter" idx="5"/>
          </p:nvPr>
        </p:nvSpPr>
        <p:spPr/>
        <p:txBody>
          <a:bodyPr/>
          <a:lstStyle/>
          <a:p>
            <a:fld id="{A874FABB-6DBE-47C4-B626-20167906F475}" type="slidenum">
              <a:rPr lang="en-US" smtClean="0"/>
              <a:t>9</a:t>
            </a:fld>
            <a:endParaRPr lang="en-US"/>
          </a:p>
        </p:txBody>
      </p:sp>
    </p:spTree>
    <p:extLst>
      <p:ext uri="{BB962C8B-B14F-4D97-AF65-F5344CB8AC3E}">
        <p14:creationId xmlns:p14="http://schemas.microsoft.com/office/powerpoint/2010/main" val="4412189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31466" y="1412416"/>
            <a:ext cx="4315968" cy="1421928"/>
          </a:xfrm>
        </p:spPr>
        <p:txBody>
          <a:bodyPr/>
          <a:lstStyle>
            <a:lvl1pPr>
              <a:defRPr>
                <a:solidFill>
                  <a:schemeClr val="bg1"/>
                </a:solidFill>
              </a:defRPr>
            </a:lvl1pPr>
          </a:lstStyle>
          <a:p>
            <a:r>
              <a:rPr lang="en-US"/>
              <a:t>Please add title here</a:t>
            </a:r>
          </a:p>
        </p:txBody>
      </p:sp>
      <p:sp>
        <p:nvSpPr>
          <p:cNvPr id="3" name="Date Placeholder 2"/>
          <p:cNvSpPr>
            <a:spLocks noGrp="1"/>
          </p:cNvSpPr>
          <p:nvPr>
            <p:ph type="dt" sz="half" idx="10"/>
          </p:nvPr>
        </p:nvSpPr>
        <p:spPr/>
        <p:txBody>
          <a:bodyPr tIns="0" anchor="ctr" anchorCtr="0"/>
          <a:lstStyle>
            <a:lvl1pPr>
              <a:defRPr cap="all" baseline="0">
                <a:solidFill>
                  <a:schemeClr val="bg1"/>
                </a:solidFill>
              </a:defRPr>
            </a:lvl1pPr>
          </a:lstStyle>
          <a:p>
            <a:r>
              <a:rPr lang="en-US"/>
              <a:t>DATE OR VENUE</a:t>
            </a:r>
          </a:p>
        </p:txBody>
      </p:sp>
      <p:sp>
        <p:nvSpPr>
          <p:cNvPr id="7" name="Text Placeholder 6"/>
          <p:cNvSpPr>
            <a:spLocks noGrp="1"/>
          </p:cNvSpPr>
          <p:nvPr>
            <p:ph type="body" sz="quarter" idx="11" hasCustomPrompt="1"/>
          </p:nvPr>
        </p:nvSpPr>
        <p:spPr>
          <a:xfrm>
            <a:off x="531466" y="3049747"/>
            <a:ext cx="4315968" cy="313932"/>
          </a:xfrm>
          <a:prstGeom prst="rect">
            <a:avLst/>
          </a:prstGeom>
        </p:spPr>
        <p:txBody>
          <a:bodyPr wrap="square" lIns="0" tIns="0" rIns="0" bIns="0" anchor="ctr">
            <a:noAutofit/>
          </a:bodyPr>
          <a:lstStyle>
            <a:lvl1pPr>
              <a:defRPr>
                <a:solidFill>
                  <a:schemeClr val="bg1"/>
                </a:solidFill>
                <a:latin typeface="+mn-lt"/>
              </a:defRPr>
            </a:lvl1pPr>
            <a:lvl2pPr>
              <a:defRPr>
                <a:solidFill>
                  <a:schemeClr val="bg1"/>
                </a:solidFill>
                <a:latin typeface="+mn-lt"/>
              </a:defRPr>
            </a:lvl2pPr>
            <a:lvl3pPr>
              <a:defRPr>
                <a:solidFill>
                  <a:schemeClr val="bg1"/>
                </a:solidFill>
                <a:latin typeface="+mn-lt"/>
              </a:defRPr>
            </a:lvl3pPr>
            <a:lvl4pPr>
              <a:defRPr>
                <a:solidFill>
                  <a:schemeClr val="bg1"/>
                </a:solidFill>
                <a:latin typeface="+mn-lt"/>
              </a:defRPr>
            </a:lvl4pPr>
            <a:lvl5pPr>
              <a:defRPr>
                <a:solidFill>
                  <a:schemeClr val="bg1"/>
                </a:solidFill>
                <a:latin typeface="+mn-lt"/>
              </a:defRPr>
            </a:lvl5pPr>
          </a:lstStyle>
          <a:p>
            <a:pPr lvl="0"/>
            <a:r>
              <a:rPr lang="en-US"/>
              <a:t>Please add subtitle here</a:t>
            </a:r>
          </a:p>
        </p:txBody>
      </p:sp>
      <p:pic>
        <p:nvPicPr>
          <p:cNvPr id="5" name="Picture Placeholder 6"/>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5333937" y="0"/>
            <a:ext cx="3810000" cy="5143500"/>
          </a:xfrm>
          <a:prstGeom prst="rect">
            <a:avLst/>
          </a:prstGeom>
        </p:spPr>
      </p:pic>
      <p:sp>
        <p:nvSpPr>
          <p:cNvPr id="6" name="Rectangle 5"/>
          <p:cNvSpPr/>
          <p:nvPr userDrawn="1"/>
        </p:nvSpPr>
        <p:spPr>
          <a:xfrm>
            <a:off x="5333937" y="0"/>
            <a:ext cx="3810000" cy="5143500"/>
          </a:xfrm>
          <a:prstGeom prst="rect">
            <a:avLst/>
          </a:prstGeom>
          <a:solidFill>
            <a:srgbClr val="464547">
              <a:alpha val="15000"/>
            </a:srgbClr>
          </a:solidFill>
          <a:ln>
            <a:noFill/>
          </a:ln>
          <a:effectLst/>
        </p:spPr>
        <p:style>
          <a:lnRef idx="1">
            <a:schemeClr val="accent1"/>
          </a:lnRef>
          <a:fillRef idx="3">
            <a:schemeClr val="accent1"/>
          </a:fillRef>
          <a:effectRef idx="2">
            <a:schemeClr val="accent1"/>
          </a:effectRef>
          <a:fontRef idx="minor">
            <a:schemeClr val="lt1"/>
          </a:fontRef>
        </p:style>
        <p:txBody>
          <a:bodyPr lIns="91434" tIns="45717" rIns="91434" bIns="45717" rtlCol="0" anchor="ctr"/>
          <a:lstStyle/>
          <a:p>
            <a:pPr algn="ctr"/>
            <a:endParaRPr lang="en-US"/>
          </a:p>
        </p:txBody>
      </p:sp>
      <p:pic>
        <p:nvPicPr>
          <p:cNvPr id="8" name="Picture 7"/>
          <p:cNvPicPr>
            <a:picLocks noChangeAspect="1"/>
          </p:cNvPicPr>
          <p:nvPr userDrawn="1"/>
        </p:nvPicPr>
        <p:blipFill rotWithShape="1">
          <a:blip r:embed="rId3" cstate="print">
            <a:extLst>
              <a:ext uri="{28A0092B-C50C-407E-A947-70E740481C1C}">
                <a14:useLocalDpi xmlns:a14="http://schemas.microsoft.com/office/drawing/2010/main" val="0"/>
              </a:ext>
            </a:extLst>
          </a:blip>
          <a:srcRect l="-1"/>
          <a:stretch/>
        </p:blipFill>
        <p:spPr>
          <a:xfrm rot="5400000">
            <a:off x="2767227" y="2306574"/>
            <a:ext cx="5143500" cy="530352"/>
          </a:xfrm>
          <a:prstGeom prst="rect">
            <a:avLst/>
          </a:prstGeom>
        </p:spPr>
      </p:pic>
      <p:pic>
        <p:nvPicPr>
          <p:cNvPr id="9" name="Picture 8"/>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rot="10800000" flipH="1" flipV="1">
            <a:off x="627880" y="511280"/>
            <a:ext cx="891284" cy="316033"/>
          </a:xfrm>
          <a:prstGeom prst="rect">
            <a:avLst/>
          </a:prstGeom>
        </p:spPr>
      </p:pic>
    </p:spTree>
    <p:extLst>
      <p:ext uri="{BB962C8B-B14F-4D97-AF65-F5344CB8AC3E}">
        <p14:creationId xmlns:p14="http://schemas.microsoft.com/office/powerpoint/2010/main" val="2653978089"/>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ist and Pictur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Please Add Slide Headline Here</a:t>
            </a:r>
          </a:p>
        </p:txBody>
      </p:sp>
      <p:sp>
        <p:nvSpPr>
          <p:cNvPr id="9" name="Picture Placeholder 8"/>
          <p:cNvSpPr>
            <a:spLocks noGrp="1"/>
          </p:cNvSpPr>
          <p:nvPr>
            <p:ph type="pic" sz="quarter" idx="11" hasCustomPrompt="1"/>
          </p:nvPr>
        </p:nvSpPr>
        <p:spPr>
          <a:xfrm>
            <a:off x="5334000" y="0"/>
            <a:ext cx="3810000" cy="4819650"/>
          </a:xfrm>
        </p:spPr>
        <p:txBody>
          <a:bodyPr anchor="ctr">
            <a:normAutofit/>
          </a:bodyPr>
          <a:lstStyle>
            <a:lvl1pPr marL="0" indent="0" algn="ctr">
              <a:buNone/>
              <a:defRPr sz="1600"/>
            </a:lvl1pPr>
          </a:lstStyle>
          <a:p>
            <a:r>
              <a:rPr lang="en-US"/>
              <a:t>Please add picture here</a:t>
            </a:r>
          </a:p>
          <a:p>
            <a:endParaRPr lang="en-US"/>
          </a:p>
          <a:p>
            <a:endParaRPr lang="en-US"/>
          </a:p>
        </p:txBody>
      </p:sp>
      <p:cxnSp>
        <p:nvCxnSpPr>
          <p:cNvPr id="7" name="Straight Connector 6"/>
          <p:cNvCxnSpPr/>
          <p:nvPr userDrawn="1"/>
        </p:nvCxnSpPr>
        <p:spPr>
          <a:xfrm>
            <a:off x="294409" y="716437"/>
            <a:ext cx="4222029"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14" name="Text Placeholder 13"/>
          <p:cNvSpPr>
            <a:spLocks noGrp="1"/>
          </p:cNvSpPr>
          <p:nvPr>
            <p:ph type="body" sz="quarter" idx="12" hasCustomPrompt="1"/>
          </p:nvPr>
        </p:nvSpPr>
        <p:spPr>
          <a:xfrm>
            <a:off x="357188" y="1092491"/>
            <a:ext cx="356616" cy="356616"/>
          </a:xfr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txBody>
          <a:bodyPr anchor="ctr">
            <a:normAutofit/>
          </a:bodyPr>
          <a:lstStyle>
            <a:lvl1pPr marL="0" indent="0" algn="ctr">
              <a:buNone/>
              <a:defRPr sz="1400" b="1">
                <a:solidFill>
                  <a:schemeClr val="accent2"/>
                </a:solidFill>
                <a:latin typeface="+mj-lt"/>
              </a:defRPr>
            </a:lvl1pPr>
            <a:lvl2pPr marL="457200" indent="0">
              <a:buNone/>
              <a:defRPr>
                <a:latin typeface="+mj-lt"/>
              </a:defRPr>
            </a:lvl2pPr>
            <a:lvl3pPr marL="914400" indent="0">
              <a:buNone/>
              <a:defRPr>
                <a:latin typeface="+mj-lt"/>
              </a:defRPr>
            </a:lvl3pPr>
            <a:lvl4pPr marL="1371600" indent="0">
              <a:buNone/>
              <a:defRPr>
                <a:latin typeface="+mj-lt"/>
              </a:defRPr>
            </a:lvl4pPr>
            <a:lvl5pPr marL="1828800" indent="0">
              <a:buFont typeface="Arial" panose="020B0604020202020204" pitchFamily="34" charset="0"/>
              <a:buNone/>
              <a:defRPr>
                <a:latin typeface="+mj-lt"/>
              </a:defRPr>
            </a:lvl5pPr>
          </a:lstStyle>
          <a:p>
            <a:pPr lvl="0"/>
            <a:r>
              <a:rPr lang="en-US"/>
              <a:t>#</a:t>
            </a:r>
          </a:p>
        </p:txBody>
      </p:sp>
      <p:sp>
        <p:nvSpPr>
          <p:cNvPr id="20" name="Text Placeholder 19"/>
          <p:cNvSpPr>
            <a:spLocks noGrp="1"/>
          </p:cNvSpPr>
          <p:nvPr>
            <p:ph type="body" sz="quarter" idx="13" hasCustomPrompt="1"/>
          </p:nvPr>
        </p:nvSpPr>
        <p:spPr>
          <a:xfrm>
            <a:off x="710972" y="1092491"/>
            <a:ext cx="3632428" cy="356616"/>
          </a:xfrm>
          <a:ln w="19050">
            <a:solidFill>
              <a:srgbClr val="F5F5F5"/>
            </a:solidFill>
          </a:ln>
        </p:spPr>
        <p:txBody>
          <a:bodyPr lIns="108000" anchor="ctr"/>
          <a:lstStyle>
            <a:lvl1pPr marL="0" indent="0">
              <a:buNone/>
              <a:defRPr b="1" i="0" cap="all" spc="200" baseline="0">
                <a:latin typeface="+mn-lt"/>
              </a:defRPr>
            </a:lvl1pPr>
            <a:lvl5pPr marL="2114550" indent="-285750">
              <a:buFont typeface="Arial" panose="020B0604020202020204" pitchFamily="34" charset="0"/>
              <a:buChar char="•"/>
              <a:defRPr/>
            </a:lvl5pPr>
          </a:lstStyle>
          <a:p>
            <a:pPr lvl="0"/>
            <a:r>
              <a:rPr lang="en-US"/>
              <a:t>Please put section one title here</a:t>
            </a:r>
          </a:p>
        </p:txBody>
      </p:sp>
      <p:sp>
        <p:nvSpPr>
          <p:cNvPr id="21" name="Text Placeholder 13"/>
          <p:cNvSpPr>
            <a:spLocks noGrp="1"/>
          </p:cNvSpPr>
          <p:nvPr>
            <p:ph type="body" sz="quarter" idx="14" hasCustomPrompt="1"/>
          </p:nvPr>
        </p:nvSpPr>
        <p:spPr>
          <a:xfrm>
            <a:off x="357188" y="4120134"/>
            <a:ext cx="356616" cy="356616"/>
          </a:xfr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txBody>
          <a:bodyPr anchor="ctr">
            <a:normAutofit/>
          </a:bodyPr>
          <a:lstStyle>
            <a:lvl1pPr marL="0" indent="0" algn="ctr">
              <a:buNone/>
              <a:defRPr sz="1400" b="1">
                <a:solidFill>
                  <a:schemeClr val="accent2"/>
                </a:solidFill>
                <a:latin typeface="+mj-lt"/>
              </a:defRPr>
            </a:lvl1pPr>
            <a:lvl2pPr marL="457200" indent="0">
              <a:buNone/>
              <a:defRPr>
                <a:latin typeface="+mj-lt"/>
              </a:defRPr>
            </a:lvl2pPr>
            <a:lvl3pPr marL="914400" indent="0">
              <a:buNone/>
              <a:defRPr>
                <a:latin typeface="+mj-lt"/>
              </a:defRPr>
            </a:lvl3pPr>
            <a:lvl4pPr marL="1371600" indent="0">
              <a:buNone/>
              <a:defRPr>
                <a:latin typeface="+mj-lt"/>
              </a:defRPr>
            </a:lvl4pPr>
            <a:lvl5pPr marL="1828800" indent="0">
              <a:buFont typeface="Arial" panose="020B0604020202020204" pitchFamily="34" charset="0"/>
              <a:buNone/>
              <a:defRPr>
                <a:latin typeface="+mj-lt"/>
              </a:defRPr>
            </a:lvl5pPr>
          </a:lstStyle>
          <a:p>
            <a:pPr lvl="0"/>
            <a:r>
              <a:rPr lang="en-US"/>
              <a:t>#</a:t>
            </a:r>
          </a:p>
        </p:txBody>
      </p:sp>
      <p:sp>
        <p:nvSpPr>
          <p:cNvPr id="22" name="Text Placeholder 13"/>
          <p:cNvSpPr>
            <a:spLocks noGrp="1"/>
          </p:cNvSpPr>
          <p:nvPr>
            <p:ph type="body" sz="quarter" idx="15" hasCustomPrompt="1"/>
          </p:nvPr>
        </p:nvSpPr>
        <p:spPr>
          <a:xfrm>
            <a:off x="357188" y="1698020"/>
            <a:ext cx="356616" cy="356616"/>
          </a:xfr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txBody>
          <a:bodyPr anchor="ctr">
            <a:normAutofit/>
          </a:bodyPr>
          <a:lstStyle>
            <a:lvl1pPr marL="0" indent="0" algn="ctr">
              <a:buNone/>
              <a:defRPr sz="1400" b="1">
                <a:solidFill>
                  <a:schemeClr val="accent2"/>
                </a:solidFill>
                <a:latin typeface="+mj-lt"/>
              </a:defRPr>
            </a:lvl1pPr>
            <a:lvl2pPr marL="457200" indent="0">
              <a:buNone/>
              <a:defRPr>
                <a:latin typeface="+mj-lt"/>
              </a:defRPr>
            </a:lvl2pPr>
            <a:lvl3pPr marL="914400" indent="0">
              <a:buNone/>
              <a:defRPr>
                <a:latin typeface="+mj-lt"/>
              </a:defRPr>
            </a:lvl3pPr>
            <a:lvl4pPr marL="1371600" indent="0">
              <a:buNone/>
              <a:defRPr>
                <a:latin typeface="+mj-lt"/>
              </a:defRPr>
            </a:lvl4pPr>
            <a:lvl5pPr marL="1828800" indent="0">
              <a:buFont typeface="Arial" panose="020B0604020202020204" pitchFamily="34" charset="0"/>
              <a:buNone/>
              <a:defRPr>
                <a:latin typeface="+mj-lt"/>
              </a:defRPr>
            </a:lvl5pPr>
          </a:lstStyle>
          <a:p>
            <a:pPr lvl="0"/>
            <a:r>
              <a:rPr lang="en-US"/>
              <a:t>#</a:t>
            </a:r>
          </a:p>
        </p:txBody>
      </p:sp>
      <p:sp>
        <p:nvSpPr>
          <p:cNvPr id="23" name="Text Placeholder 13"/>
          <p:cNvSpPr>
            <a:spLocks noGrp="1"/>
          </p:cNvSpPr>
          <p:nvPr>
            <p:ph type="body" sz="quarter" idx="16" hasCustomPrompt="1"/>
          </p:nvPr>
        </p:nvSpPr>
        <p:spPr>
          <a:xfrm>
            <a:off x="357188" y="2303549"/>
            <a:ext cx="356616" cy="356616"/>
          </a:xfr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txBody>
          <a:bodyPr anchor="ctr">
            <a:normAutofit/>
          </a:bodyPr>
          <a:lstStyle>
            <a:lvl1pPr marL="0" indent="0" algn="ctr">
              <a:buNone/>
              <a:defRPr sz="1400" b="1">
                <a:solidFill>
                  <a:schemeClr val="accent2"/>
                </a:solidFill>
                <a:latin typeface="+mj-lt"/>
              </a:defRPr>
            </a:lvl1pPr>
            <a:lvl2pPr marL="457200" indent="0">
              <a:buNone/>
              <a:defRPr>
                <a:latin typeface="+mj-lt"/>
              </a:defRPr>
            </a:lvl2pPr>
            <a:lvl3pPr marL="914400" indent="0">
              <a:buNone/>
              <a:defRPr>
                <a:latin typeface="+mj-lt"/>
              </a:defRPr>
            </a:lvl3pPr>
            <a:lvl4pPr marL="1371600" indent="0">
              <a:buNone/>
              <a:defRPr>
                <a:latin typeface="+mj-lt"/>
              </a:defRPr>
            </a:lvl4pPr>
            <a:lvl5pPr marL="1828800" indent="0">
              <a:buFont typeface="Arial" panose="020B0604020202020204" pitchFamily="34" charset="0"/>
              <a:buNone/>
              <a:defRPr>
                <a:latin typeface="+mj-lt"/>
              </a:defRPr>
            </a:lvl5pPr>
          </a:lstStyle>
          <a:p>
            <a:pPr lvl="0"/>
            <a:r>
              <a:rPr lang="en-US"/>
              <a:t>#</a:t>
            </a:r>
          </a:p>
        </p:txBody>
      </p:sp>
      <p:sp>
        <p:nvSpPr>
          <p:cNvPr id="24" name="Text Placeholder 13"/>
          <p:cNvSpPr>
            <a:spLocks noGrp="1"/>
          </p:cNvSpPr>
          <p:nvPr>
            <p:ph type="body" sz="quarter" idx="17" hasCustomPrompt="1"/>
          </p:nvPr>
        </p:nvSpPr>
        <p:spPr>
          <a:xfrm>
            <a:off x="357188" y="2909078"/>
            <a:ext cx="356616" cy="356616"/>
          </a:xfr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txBody>
          <a:bodyPr anchor="ctr">
            <a:normAutofit/>
          </a:bodyPr>
          <a:lstStyle>
            <a:lvl1pPr marL="0" indent="0" algn="ctr">
              <a:buNone/>
              <a:defRPr sz="1400" b="1">
                <a:solidFill>
                  <a:schemeClr val="accent2"/>
                </a:solidFill>
                <a:latin typeface="+mj-lt"/>
              </a:defRPr>
            </a:lvl1pPr>
            <a:lvl2pPr marL="457200" indent="0">
              <a:buNone/>
              <a:defRPr>
                <a:latin typeface="+mj-lt"/>
              </a:defRPr>
            </a:lvl2pPr>
            <a:lvl3pPr marL="914400" indent="0">
              <a:buNone/>
              <a:defRPr>
                <a:latin typeface="+mj-lt"/>
              </a:defRPr>
            </a:lvl3pPr>
            <a:lvl4pPr marL="1371600" indent="0">
              <a:buNone/>
              <a:defRPr>
                <a:latin typeface="+mj-lt"/>
              </a:defRPr>
            </a:lvl4pPr>
            <a:lvl5pPr marL="1828800" indent="0">
              <a:buFont typeface="Arial" panose="020B0604020202020204" pitchFamily="34" charset="0"/>
              <a:buNone/>
              <a:defRPr>
                <a:latin typeface="+mj-lt"/>
              </a:defRPr>
            </a:lvl5pPr>
          </a:lstStyle>
          <a:p>
            <a:pPr lvl="0"/>
            <a:r>
              <a:rPr lang="en-US"/>
              <a:t>#</a:t>
            </a:r>
          </a:p>
        </p:txBody>
      </p:sp>
      <p:sp>
        <p:nvSpPr>
          <p:cNvPr id="25" name="Text Placeholder 13"/>
          <p:cNvSpPr>
            <a:spLocks noGrp="1"/>
          </p:cNvSpPr>
          <p:nvPr>
            <p:ph type="body" sz="quarter" idx="18" hasCustomPrompt="1"/>
          </p:nvPr>
        </p:nvSpPr>
        <p:spPr>
          <a:xfrm>
            <a:off x="357188" y="3514607"/>
            <a:ext cx="356616" cy="356616"/>
          </a:xfr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txBody>
          <a:bodyPr anchor="ctr">
            <a:normAutofit/>
          </a:bodyPr>
          <a:lstStyle>
            <a:lvl1pPr marL="0" indent="0" algn="ctr">
              <a:buNone/>
              <a:defRPr sz="1400" b="1">
                <a:solidFill>
                  <a:schemeClr val="accent2"/>
                </a:solidFill>
                <a:latin typeface="+mj-lt"/>
              </a:defRPr>
            </a:lvl1pPr>
            <a:lvl2pPr marL="457200" indent="0">
              <a:buNone/>
              <a:defRPr>
                <a:latin typeface="+mj-lt"/>
              </a:defRPr>
            </a:lvl2pPr>
            <a:lvl3pPr marL="914400" indent="0">
              <a:buNone/>
              <a:defRPr>
                <a:latin typeface="+mj-lt"/>
              </a:defRPr>
            </a:lvl3pPr>
            <a:lvl4pPr marL="1371600" indent="0">
              <a:buNone/>
              <a:defRPr>
                <a:latin typeface="+mj-lt"/>
              </a:defRPr>
            </a:lvl4pPr>
            <a:lvl5pPr marL="1828800" indent="0">
              <a:buFont typeface="Arial" panose="020B0604020202020204" pitchFamily="34" charset="0"/>
              <a:buNone/>
              <a:defRPr>
                <a:latin typeface="+mj-lt"/>
              </a:defRPr>
            </a:lvl5pPr>
          </a:lstStyle>
          <a:p>
            <a:pPr lvl="0"/>
            <a:r>
              <a:rPr lang="en-US"/>
              <a:t>#</a:t>
            </a:r>
          </a:p>
        </p:txBody>
      </p:sp>
      <p:sp>
        <p:nvSpPr>
          <p:cNvPr id="26" name="Text Placeholder 19"/>
          <p:cNvSpPr>
            <a:spLocks noGrp="1"/>
          </p:cNvSpPr>
          <p:nvPr>
            <p:ph type="body" sz="quarter" idx="19" hasCustomPrompt="1"/>
          </p:nvPr>
        </p:nvSpPr>
        <p:spPr>
          <a:xfrm>
            <a:off x="710972" y="1697608"/>
            <a:ext cx="3632428" cy="356616"/>
          </a:xfrm>
          <a:ln w="19050">
            <a:solidFill>
              <a:srgbClr val="F5F5F5"/>
            </a:solidFill>
          </a:ln>
        </p:spPr>
        <p:txBody>
          <a:bodyPr lIns="108000" anchor="ctr"/>
          <a:lstStyle>
            <a:lvl1pPr marL="0" indent="0">
              <a:buNone/>
              <a:defRPr b="1" i="0" cap="all" spc="200" baseline="0">
                <a:latin typeface="+mn-lt"/>
              </a:defRPr>
            </a:lvl1pPr>
            <a:lvl5pPr marL="2114550" indent="-285750">
              <a:buFont typeface="Arial" panose="020B0604020202020204" pitchFamily="34" charset="0"/>
              <a:buChar char="•"/>
              <a:defRPr/>
            </a:lvl5pPr>
          </a:lstStyle>
          <a:p>
            <a:pPr lvl="0"/>
            <a:r>
              <a:rPr lang="en-US"/>
              <a:t>Please put section TWO title here</a:t>
            </a:r>
          </a:p>
        </p:txBody>
      </p:sp>
      <p:sp>
        <p:nvSpPr>
          <p:cNvPr id="27" name="Text Placeholder 19"/>
          <p:cNvSpPr>
            <a:spLocks noGrp="1"/>
          </p:cNvSpPr>
          <p:nvPr>
            <p:ph type="body" sz="quarter" idx="20" hasCustomPrompt="1"/>
          </p:nvPr>
        </p:nvSpPr>
        <p:spPr>
          <a:xfrm>
            <a:off x="710972" y="2302725"/>
            <a:ext cx="3632428" cy="356616"/>
          </a:xfrm>
          <a:ln w="19050">
            <a:solidFill>
              <a:srgbClr val="F5F5F5"/>
            </a:solidFill>
          </a:ln>
        </p:spPr>
        <p:txBody>
          <a:bodyPr lIns="108000" anchor="ctr"/>
          <a:lstStyle>
            <a:lvl1pPr marL="0" indent="0">
              <a:buNone/>
              <a:defRPr b="1" i="0" cap="all" spc="200" baseline="0">
                <a:latin typeface="+mn-lt"/>
              </a:defRPr>
            </a:lvl1pPr>
            <a:lvl5pPr marL="2114550" indent="-285750">
              <a:buFont typeface="Arial" panose="020B0604020202020204" pitchFamily="34" charset="0"/>
              <a:buChar char="•"/>
              <a:defRPr/>
            </a:lvl5pPr>
          </a:lstStyle>
          <a:p>
            <a:pPr lvl="0"/>
            <a:r>
              <a:rPr lang="en-US"/>
              <a:t>Please put section THREE title here</a:t>
            </a:r>
          </a:p>
        </p:txBody>
      </p:sp>
      <p:sp>
        <p:nvSpPr>
          <p:cNvPr id="28" name="Text Placeholder 19"/>
          <p:cNvSpPr>
            <a:spLocks noGrp="1"/>
          </p:cNvSpPr>
          <p:nvPr>
            <p:ph type="body" sz="quarter" idx="21" hasCustomPrompt="1"/>
          </p:nvPr>
        </p:nvSpPr>
        <p:spPr>
          <a:xfrm>
            <a:off x="710972" y="2907842"/>
            <a:ext cx="3632428" cy="356616"/>
          </a:xfrm>
          <a:ln w="19050">
            <a:solidFill>
              <a:srgbClr val="F5F5F5"/>
            </a:solidFill>
          </a:ln>
        </p:spPr>
        <p:txBody>
          <a:bodyPr lIns="108000" anchor="ctr"/>
          <a:lstStyle>
            <a:lvl1pPr marL="0" indent="0">
              <a:buNone/>
              <a:defRPr b="1" i="0" cap="all" spc="200" baseline="0">
                <a:latin typeface="+mn-lt"/>
              </a:defRPr>
            </a:lvl1pPr>
            <a:lvl5pPr marL="2114550" indent="-285750">
              <a:buFont typeface="Arial" panose="020B0604020202020204" pitchFamily="34" charset="0"/>
              <a:buChar char="•"/>
              <a:defRPr/>
            </a:lvl5pPr>
          </a:lstStyle>
          <a:p>
            <a:pPr lvl="0"/>
            <a:r>
              <a:rPr lang="en-US"/>
              <a:t>…</a:t>
            </a:r>
          </a:p>
        </p:txBody>
      </p:sp>
      <p:sp>
        <p:nvSpPr>
          <p:cNvPr id="29" name="Text Placeholder 19"/>
          <p:cNvSpPr>
            <a:spLocks noGrp="1"/>
          </p:cNvSpPr>
          <p:nvPr>
            <p:ph type="body" sz="quarter" idx="22" hasCustomPrompt="1"/>
          </p:nvPr>
        </p:nvSpPr>
        <p:spPr>
          <a:xfrm>
            <a:off x="710972" y="3512959"/>
            <a:ext cx="3632428" cy="356616"/>
          </a:xfrm>
          <a:ln w="19050">
            <a:solidFill>
              <a:srgbClr val="F5F5F5"/>
            </a:solidFill>
          </a:ln>
        </p:spPr>
        <p:txBody>
          <a:bodyPr lIns="108000" anchor="ctr"/>
          <a:lstStyle>
            <a:lvl1pPr marL="0" indent="0">
              <a:buNone/>
              <a:defRPr b="1" i="0" cap="all" spc="200" baseline="0">
                <a:latin typeface="+mn-lt"/>
              </a:defRPr>
            </a:lvl1pPr>
            <a:lvl5pPr marL="2114550" indent="-285750">
              <a:buFont typeface="Arial" panose="020B0604020202020204" pitchFamily="34" charset="0"/>
              <a:buChar char="•"/>
              <a:defRPr/>
            </a:lvl5pPr>
          </a:lstStyle>
          <a:p>
            <a:pPr lvl="0"/>
            <a:r>
              <a:rPr lang="en-US"/>
              <a:t>And delete</a:t>
            </a:r>
          </a:p>
        </p:txBody>
      </p:sp>
      <p:sp>
        <p:nvSpPr>
          <p:cNvPr id="30" name="Text Placeholder 19"/>
          <p:cNvSpPr>
            <a:spLocks noGrp="1"/>
          </p:cNvSpPr>
          <p:nvPr>
            <p:ph type="body" sz="quarter" idx="23" hasCustomPrompt="1"/>
          </p:nvPr>
        </p:nvSpPr>
        <p:spPr>
          <a:xfrm>
            <a:off x="710972" y="4118077"/>
            <a:ext cx="3632428" cy="356616"/>
          </a:xfrm>
          <a:ln w="19050">
            <a:solidFill>
              <a:srgbClr val="F5F5F5"/>
            </a:solidFill>
          </a:ln>
        </p:spPr>
        <p:txBody>
          <a:bodyPr lIns="108000" anchor="ctr"/>
          <a:lstStyle>
            <a:lvl1pPr marL="0" indent="0">
              <a:buNone/>
              <a:defRPr b="1" i="0" cap="all" spc="200" baseline="0">
                <a:latin typeface="+mn-lt"/>
              </a:defRPr>
            </a:lvl1pPr>
            <a:lvl5pPr marL="2114550" indent="-285750">
              <a:buFont typeface="Arial" panose="020B0604020202020204" pitchFamily="34" charset="0"/>
              <a:buChar char="•"/>
              <a:defRPr/>
            </a:lvl5pPr>
          </a:lstStyle>
          <a:p>
            <a:pPr lvl="0"/>
            <a:r>
              <a:rPr lang="en-US"/>
              <a:t>The extras</a:t>
            </a:r>
          </a:p>
        </p:txBody>
      </p:sp>
      <p:sp>
        <p:nvSpPr>
          <p:cNvPr id="33"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fld id="{3A707DD9-E92B-45E8-BE0A-E6B2EDF345EB}" type="slidenum">
              <a:rPr lang="en-US" smtClean="0"/>
              <a:pPr/>
              <a:t>‹#›</a:t>
            </a:fld>
            <a:endParaRPr lang="en-US"/>
          </a:p>
        </p:txBody>
      </p:sp>
    </p:spTree>
    <p:extLst>
      <p:ext uri="{BB962C8B-B14F-4D97-AF65-F5344CB8AC3E}">
        <p14:creationId xmlns:p14="http://schemas.microsoft.com/office/powerpoint/2010/main" val="4007082933"/>
      </p:ext>
    </p:extLst>
  </p:cSld>
  <p:clrMapOvr>
    <a:masterClrMapping/>
  </p:clrMapOvr>
  <p:extLst>
    <p:ext uri="{DCECCB84-F9BA-43D5-87BE-67443E8EF086}">
      <p15:sldGuideLst xmlns:p15="http://schemas.microsoft.com/office/powerpoint/2012/main">
        <p15:guide id="1" pos="336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ersonal Profile - Right">
    <p:spTree>
      <p:nvGrpSpPr>
        <p:cNvPr id="1" name=""/>
        <p:cNvGrpSpPr/>
        <p:nvPr/>
      </p:nvGrpSpPr>
      <p:grpSpPr>
        <a:xfrm>
          <a:off x="0" y="0"/>
          <a:ext cx="0" cy="0"/>
          <a:chOff x="0" y="0"/>
          <a:chExt cx="0" cy="0"/>
        </a:xfrm>
      </p:grpSpPr>
      <p:sp>
        <p:nvSpPr>
          <p:cNvPr id="6" name="Content Placeholder 5"/>
          <p:cNvSpPr>
            <a:spLocks noGrp="1"/>
          </p:cNvSpPr>
          <p:nvPr>
            <p:ph sz="quarter" idx="10" hasCustomPrompt="1"/>
          </p:nvPr>
        </p:nvSpPr>
        <p:spPr>
          <a:xfrm>
            <a:off x="673894" y="1780394"/>
            <a:ext cx="3986211" cy="2696355"/>
          </a:xfrm>
        </p:spPr>
        <p:txBody>
          <a:bodyPr/>
          <a:lstStyle>
            <a:lvl1pPr marL="171450" marR="0" indent="-171450" algn="l" defTabSz="914400" rtl="0" eaLnBrk="1" fontAlgn="auto" latinLnBrk="0" hangingPunct="1">
              <a:lnSpc>
                <a:spcPts val="1600"/>
              </a:lnSpc>
              <a:spcBef>
                <a:spcPts val="264"/>
              </a:spcBef>
              <a:spcAft>
                <a:spcPts val="300"/>
              </a:spcAft>
              <a:buClrTx/>
              <a:buSzTx/>
              <a:buFont typeface="Arial" panose="020B0604020202020204" pitchFamily="34" charset="0"/>
              <a:buChar char="•"/>
              <a:tabLst/>
              <a:defRPr>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 </a:t>
            </a:r>
          </a:p>
          <a:p>
            <a:pPr lvl="0"/>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endParaRPr lang="en-US"/>
          </a:p>
        </p:txBody>
      </p:sp>
      <p:sp>
        <p:nvSpPr>
          <p:cNvPr id="5" name="Text Placeholder 4"/>
          <p:cNvSpPr>
            <a:spLocks noGrp="1"/>
          </p:cNvSpPr>
          <p:nvPr>
            <p:ph type="body" sz="quarter" idx="12" hasCustomPrompt="1"/>
          </p:nvPr>
        </p:nvSpPr>
        <p:spPr>
          <a:xfrm>
            <a:off x="673893" y="1079500"/>
            <a:ext cx="3986212" cy="342900"/>
          </a:xfrm>
        </p:spPr>
        <p:txBody>
          <a:bodyPr wrap="none" bIns="0">
            <a:noAutofit/>
          </a:bodyPr>
          <a:lstStyle>
            <a:lvl1pPr marL="0" indent="0">
              <a:spcBef>
                <a:spcPts val="288"/>
              </a:spcBef>
              <a:buNone/>
              <a:defRPr sz="1200" b="1" i="0" cap="all" spc="200" baseline="0">
                <a:solidFill>
                  <a:schemeClr val="accent2"/>
                </a:solidFill>
              </a:defRPr>
            </a:lvl1pPr>
          </a:lstStyle>
          <a:p>
            <a:pPr lvl="0"/>
            <a:r>
              <a:rPr lang="en-US"/>
              <a:t>Highlight goes here</a:t>
            </a:r>
          </a:p>
        </p:txBody>
      </p:sp>
      <p:sp>
        <p:nvSpPr>
          <p:cNvPr id="11"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fld id="{3A707DD9-E92B-45E8-BE0A-E6B2EDF345EB}" type="slidenum">
              <a:rPr lang="en-US" smtClean="0"/>
              <a:pPr/>
              <a:t>‹#›</a:t>
            </a:fld>
            <a:endParaRPr lang="en-US"/>
          </a:p>
        </p:txBody>
      </p:sp>
      <p:sp>
        <p:nvSpPr>
          <p:cNvPr id="12" name="Text Placeholder 4"/>
          <p:cNvSpPr>
            <a:spLocks noGrp="1"/>
          </p:cNvSpPr>
          <p:nvPr>
            <p:ph type="body" sz="quarter" idx="15" hasCustomPrompt="1"/>
          </p:nvPr>
        </p:nvSpPr>
        <p:spPr>
          <a:xfrm>
            <a:off x="673893" y="1437495"/>
            <a:ext cx="3986212" cy="342900"/>
          </a:xfrm>
        </p:spPr>
        <p:txBody>
          <a:bodyPr wrap="none" bIns="0">
            <a:noAutofit/>
          </a:bodyPr>
          <a:lstStyle>
            <a:lvl1pPr marL="0" indent="0">
              <a:spcBef>
                <a:spcPts val="288"/>
              </a:spcBef>
              <a:buNone/>
              <a:defRPr sz="900" b="1" i="1" cap="none" spc="100" baseline="0">
                <a:solidFill>
                  <a:schemeClr val="tx1"/>
                </a:solidFill>
              </a:defRPr>
            </a:lvl1pPr>
          </a:lstStyle>
          <a:p>
            <a:pPr lvl="0"/>
            <a:r>
              <a:rPr lang="en-US"/>
              <a:t>Please put title here</a:t>
            </a:r>
          </a:p>
        </p:txBody>
      </p:sp>
      <p:sp>
        <p:nvSpPr>
          <p:cNvPr id="13" name="Rectangle 12"/>
          <p:cNvSpPr/>
          <p:nvPr userDrawn="1"/>
        </p:nvSpPr>
        <p:spPr>
          <a:xfrm>
            <a:off x="5333999" y="0"/>
            <a:ext cx="3810001" cy="4826639"/>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Oval 13"/>
          <p:cNvSpPr/>
          <p:nvPr userDrawn="1"/>
        </p:nvSpPr>
        <p:spPr>
          <a:xfrm>
            <a:off x="6228906" y="1403226"/>
            <a:ext cx="2020186" cy="2020186"/>
          </a:xfrm>
          <a:prstGeom prst="ellipse">
            <a:avLst/>
          </a:prstGeom>
          <a:noFill/>
          <a:ln w="1905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Picture Placeholder 11"/>
          <p:cNvSpPr>
            <a:spLocks noGrp="1"/>
          </p:cNvSpPr>
          <p:nvPr>
            <p:ph type="pic" sz="quarter" idx="14" hasCustomPrompt="1"/>
          </p:nvPr>
        </p:nvSpPr>
        <p:spPr>
          <a:xfrm>
            <a:off x="6406895" y="1581215"/>
            <a:ext cx="1664208" cy="1664208"/>
          </a:xfrm>
          <a:prstGeom prst="ellipse">
            <a:avLst/>
          </a:prstGeom>
        </p:spPr>
        <p:txBody>
          <a:bodyPr anchor="ctr"/>
          <a:lstStyle>
            <a:lvl1pPr marL="0" indent="0" algn="ctr">
              <a:buNone/>
              <a:defRPr b="1">
                <a:solidFill>
                  <a:schemeClr val="bg1"/>
                </a:solidFill>
              </a:defRPr>
            </a:lvl1pPr>
          </a:lstStyle>
          <a:p>
            <a:r>
              <a:rPr lang="en-US"/>
              <a:t>PLEASE INSERT PHOTO HERE</a:t>
            </a:r>
          </a:p>
        </p:txBody>
      </p:sp>
    </p:spTree>
    <p:extLst>
      <p:ext uri="{BB962C8B-B14F-4D97-AF65-F5344CB8AC3E}">
        <p14:creationId xmlns:p14="http://schemas.microsoft.com/office/powerpoint/2010/main" val="2158670304"/>
      </p:ext>
    </p:extLst>
  </p:cSld>
  <p:clrMapOvr>
    <a:masterClrMapping/>
  </p:clrMapOvr>
  <p:extLst>
    <p:ext uri="{DCECCB84-F9BA-43D5-87BE-67443E8EF086}">
      <p15:sldGuideLst xmlns:p15="http://schemas.microsoft.com/office/powerpoint/2012/main">
        <p15:guide id="1" pos="336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ersonal Profile">
    <p:spTree>
      <p:nvGrpSpPr>
        <p:cNvPr id="1" name=""/>
        <p:cNvGrpSpPr/>
        <p:nvPr/>
      </p:nvGrpSpPr>
      <p:grpSpPr>
        <a:xfrm>
          <a:off x="0" y="0"/>
          <a:ext cx="0" cy="0"/>
          <a:chOff x="0" y="0"/>
          <a:chExt cx="0" cy="0"/>
        </a:xfrm>
      </p:grpSpPr>
      <p:sp>
        <p:nvSpPr>
          <p:cNvPr id="6" name="Content Placeholder 5"/>
          <p:cNvSpPr>
            <a:spLocks noGrp="1"/>
          </p:cNvSpPr>
          <p:nvPr>
            <p:ph sz="quarter" idx="12" hasCustomPrompt="1"/>
          </p:nvPr>
        </p:nvSpPr>
        <p:spPr>
          <a:xfrm>
            <a:off x="4480321" y="1780394"/>
            <a:ext cx="3993357" cy="2696355"/>
          </a:xfrm>
        </p:spPr>
        <p:txBody>
          <a:bodyPr/>
          <a:lstStyle>
            <a:lvl1pPr marL="171450" indent="-171450">
              <a:buFont typeface="Arial" panose="020B0604020202020204" pitchFamily="34" charset="0"/>
              <a:buChar char="•"/>
              <a:defRPr>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a:t>
            </a:r>
          </a:p>
          <a:p>
            <a:pPr lvl="0"/>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endParaRPr lang="en-US"/>
          </a:p>
        </p:txBody>
      </p:sp>
      <p:sp>
        <p:nvSpPr>
          <p:cNvPr id="7" name="Text Placeholder 4"/>
          <p:cNvSpPr>
            <a:spLocks noGrp="1"/>
          </p:cNvSpPr>
          <p:nvPr>
            <p:ph type="body" sz="quarter" idx="13" hasCustomPrompt="1"/>
          </p:nvPr>
        </p:nvSpPr>
        <p:spPr>
          <a:xfrm>
            <a:off x="4480321" y="1079500"/>
            <a:ext cx="3986213" cy="342900"/>
          </a:xfrm>
        </p:spPr>
        <p:txBody>
          <a:bodyPr wrap="none" bIns="0">
            <a:noAutofit/>
          </a:bodyPr>
          <a:lstStyle>
            <a:lvl1pPr marL="0" indent="0">
              <a:spcBef>
                <a:spcPts val="288"/>
              </a:spcBef>
              <a:buNone/>
              <a:defRPr sz="1200" b="1" i="0" cap="all" spc="200" baseline="0">
                <a:solidFill>
                  <a:schemeClr val="accent2"/>
                </a:solidFill>
              </a:defRPr>
            </a:lvl1pPr>
          </a:lstStyle>
          <a:p>
            <a:pPr lvl="0"/>
            <a:r>
              <a:rPr lang="en-US"/>
              <a:t>Please put name here</a:t>
            </a:r>
          </a:p>
        </p:txBody>
      </p:sp>
      <p:sp>
        <p:nvSpPr>
          <p:cNvPr id="9" name="Rectangle 8"/>
          <p:cNvSpPr/>
          <p:nvPr userDrawn="1"/>
        </p:nvSpPr>
        <p:spPr>
          <a:xfrm>
            <a:off x="-1" y="0"/>
            <a:ext cx="3810001" cy="4826639"/>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Oval 9"/>
          <p:cNvSpPr/>
          <p:nvPr userDrawn="1"/>
        </p:nvSpPr>
        <p:spPr>
          <a:xfrm>
            <a:off x="894906" y="1403226"/>
            <a:ext cx="2020186" cy="2020186"/>
          </a:xfrm>
          <a:prstGeom prst="ellipse">
            <a:avLst/>
          </a:prstGeom>
          <a:noFill/>
          <a:ln w="1905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Picture Placeholder 11"/>
          <p:cNvSpPr>
            <a:spLocks noGrp="1"/>
          </p:cNvSpPr>
          <p:nvPr>
            <p:ph type="pic" sz="quarter" idx="14" hasCustomPrompt="1"/>
          </p:nvPr>
        </p:nvSpPr>
        <p:spPr>
          <a:xfrm>
            <a:off x="1072895" y="1581215"/>
            <a:ext cx="1664208" cy="1664208"/>
          </a:xfrm>
          <a:prstGeom prst="ellipse">
            <a:avLst/>
          </a:prstGeom>
        </p:spPr>
        <p:txBody>
          <a:bodyPr anchor="ctr"/>
          <a:lstStyle>
            <a:lvl1pPr marL="0" indent="0" algn="ctr">
              <a:buNone/>
              <a:defRPr b="1">
                <a:solidFill>
                  <a:schemeClr val="bg1"/>
                </a:solidFill>
              </a:defRPr>
            </a:lvl1pPr>
          </a:lstStyle>
          <a:p>
            <a:r>
              <a:rPr lang="en-US"/>
              <a:t>PLEASE INSERT PHOTO HERE</a:t>
            </a:r>
          </a:p>
        </p:txBody>
      </p:sp>
      <p:sp>
        <p:nvSpPr>
          <p:cNvPr id="13" name="Text Placeholder 4"/>
          <p:cNvSpPr>
            <a:spLocks noGrp="1"/>
          </p:cNvSpPr>
          <p:nvPr>
            <p:ph type="body" sz="quarter" idx="15" hasCustomPrompt="1"/>
          </p:nvPr>
        </p:nvSpPr>
        <p:spPr>
          <a:xfrm>
            <a:off x="4480321" y="1437495"/>
            <a:ext cx="3993542" cy="342900"/>
          </a:xfrm>
        </p:spPr>
        <p:txBody>
          <a:bodyPr wrap="none" bIns="0">
            <a:noAutofit/>
          </a:bodyPr>
          <a:lstStyle>
            <a:lvl1pPr marL="0" indent="0">
              <a:spcBef>
                <a:spcPts val="288"/>
              </a:spcBef>
              <a:buNone/>
              <a:defRPr sz="900" b="1" i="1" cap="none" spc="100" baseline="0">
                <a:solidFill>
                  <a:schemeClr val="tx1"/>
                </a:solidFill>
              </a:defRPr>
            </a:lvl1pPr>
          </a:lstStyle>
          <a:p>
            <a:pPr lvl="0"/>
            <a:r>
              <a:rPr lang="en-US"/>
              <a:t>Please put title here</a:t>
            </a:r>
          </a:p>
        </p:txBody>
      </p:sp>
      <p:sp>
        <p:nvSpPr>
          <p:cNvPr id="15"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fld id="{3A707DD9-E92B-45E8-BE0A-E6B2EDF345EB}" type="slidenum">
              <a:rPr lang="en-US" smtClean="0"/>
              <a:pPr/>
              <a:t>‹#›</a:t>
            </a:fld>
            <a:endParaRPr lang="en-US"/>
          </a:p>
        </p:txBody>
      </p:sp>
    </p:spTree>
    <p:extLst>
      <p:ext uri="{BB962C8B-B14F-4D97-AF65-F5344CB8AC3E}">
        <p14:creationId xmlns:p14="http://schemas.microsoft.com/office/powerpoint/2010/main" val="1742482412"/>
      </p:ext>
    </p:extLst>
  </p:cSld>
  <p:clrMapOvr>
    <a:masterClrMapping/>
  </p:clrMapOvr>
  <p:extLst>
    <p:ext uri="{DCECCB84-F9BA-43D5-87BE-67443E8EF086}">
      <p15:sldGuideLst xmlns:p15="http://schemas.microsoft.com/office/powerpoint/2012/main">
        <p15:guide id="1" pos="2400" userDrawn="1">
          <p15:clr>
            <a:srgbClr val="FBAE40"/>
          </p15:clr>
        </p15:guide>
        <p15:guide id="2" orient="horz" pos="1524"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on Color Canvas">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chemeClr val="bg1"/>
                </a:solidFill>
              </a:defRPr>
            </a:lvl1pPr>
          </a:lstStyle>
          <a:p>
            <a:r>
              <a:rPr lang="en-US"/>
              <a:t>Please Add Slide Headline Here</a:t>
            </a:r>
          </a:p>
        </p:txBody>
      </p:sp>
      <p:sp>
        <p:nvSpPr>
          <p:cNvPr id="6" name="Content Placeholder 5"/>
          <p:cNvSpPr>
            <a:spLocks noGrp="1"/>
          </p:cNvSpPr>
          <p:nvPr>
            <p:ph sz="quarter" idx="10" hasCustomPrompt="1"/>
          </p:nvPr>
        </p:nvSpPr>
        <p:spPr>
          <a:xfrm>
            <a:off x="357188" y="1079500"/>
            <a:ext cx="8429625" cy="3397250"/>
          </a:xfrm>
        </p:spPr>
        <p:txBody>
          <a:bodyPr/>
          <a:lstStyle>
            <a:lvl1pPr marL="171450" marR="0" indent="-171450" algn="l" defTabSz="914400" rtl="0" eaLnBrk="1" fontAlgn="auto" latinLnBrk="0" hangingPunct="1">
              <a:lnSpc>
                <a:spcPts val="1600"/>
              </a:lnSpc>
              <a:spcBef>
                <a:spcPts val="264"/>
              </a:spcBef>
              <a:spcAft>
                <a:spcPts val="300"/>
              </a:spcAft>
              <a:buClrTx/>
              <a:buSzTx/>
              <a:buFont typeface="Arial" panose="020B0604020202020204" pitchFamily="34" charset="0"/>
              <a:buChar char="•"/>
              <a:tabLst/>
              <a:defRPr>
                <a:solidFill>
                  <a:schemeClr val="bg1"/>
                </a:solidFill>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 </a:t>
            </a:r>
            <a:br>
              <a:rPr lang="en-US"/>
            </a:br>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r>
              <a:rPr lang="en-US"/>
              <a:t> </a:t>
            </a:r>
            <a:br>
              <a:rPr lang="en-US"/>
            </a:br>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r>
              <a:rPr lang="en-US"/>
              <a:t> </a:t>
            </a:r>
            <a:br>
              <a:rPr lang="en-US"/>
            </a:br>
            <a:r>
              <a:rPr lang="en-US"/>
              <a:t>fames ac </a:t>
            </a:r>
            <a:r>
              <a:rPr lang="en-US" err="1"/>
              <a:t>turpis</a:t>
            </a:r>
            <a:r>
              <a:rPr lang="en-US"/>
              <a:t> </a:t>
            </a:r>
            <a:r>
              <a:rPr lang="en-US" err="1"/>
              <a:t>egestas</a:t>
            </a:r>
            <a:r>
              <a:rPr lang="en-US"/>
              <a:t>.</a:t>
            </a:r>
          </a:p>
          <a:p>
            <a:pPr marL="171450" marR="0" lvl="0" indent="-171450" algn="l" defTabSz="914400" rtl="0" eaLnBrk="1" fontAlgn="auto" latinLnBrk="0" hangingPunct="1">
              <a:lnSpc>
                <a:spcPts val="1600"/>
              </a:lnSpc>
              <a:spcBef>
                <a:spcPts val="264"/>
              </a:spcBef>
              <a:spcAft>
                <a:spcPts val="300"/>
              </a:spcAft>
              <a:buClrTx/>
              <a:buSzTx/>
              <a:tabLst/>
              <a:defRPr/>
            </a:pPr>
            <a:r>
              <a:rPr lang="en-US" sz="1100">
                <a:latin typeface="+mj-lt"/>
              </a:rPr>
              <a:t>In </a:t>
            </a:r>
            <a:r>
              <a:rPr lang="en-US" sz="1100" err="1">
                <a:latin typeface="+mj-lt"/>
              </a:rPr>
              <a:t>egestas</a:t>
            </a:r>
            <a:r>
              <a:rPr lang="en-US" sz="1100">
                <a:latin typeface="+mj-lt"/>
              </a:rPr>
              <a:t> </a:t>
            </a:r>
            <a:r>
              <a:rPr lang="en-US" sz="1100" err="1">
                <a:latin typeface="+mj-lt"/>
              </a:rPr>
              <a:t>orci</a:t>
            </a:r>
            <a:r>
              <a:rPr lang="en-US" sz="1100">
                <a:latin typeface="+mj-lt"/>
              </a:rPr>
              <a:t> </a:t>
            </a:r>
            <a:r>
              <a:rPr lang="en-US" sz="1100" err="1">
                <a:latin typeface="+mj-lt"/>
              </a:rPr>
              <a:t>eu</a:t>
            </a:r>
            <a:r>
              <a:rPr lang="en-US" sz="1100">
                <a:latin typeface="+mj-lt"/>
              </a:rPr>
              <a:t> </a:t>
            </a:r>
            <a:r>
              <a:rPr lang="en-US" sz="1100" err="1">
                <a:latin typeface="+mj-lt"/>
              </a:rPr>
              <a:t>lacinia</a:t>
            </a:r>
            <a:r>
              <a:rPr lang="en-US" sz="1100">
                <a:latin typeface="+mj-lt"/>
              </a:rPr>
              <a:t> </a:t>
            </a:r>
            <a:r>
              <a:rPr lang="en-US" sz="1100" err="1">
                <a:latin typeface="+mj-lt"/>
              </a:rPr>
              <a:t>consectetur</a:t>
            </a:r>
            <a:r>
              <a:rPr lang="en-US" sz="1100">
                <a:latin typeface="+mj-lt"/>
              </a:rPr>
              <a:t>. In dolor ipsum, gravida et </a:t>
            </a:r>
            <a:r>
              <a:rPr lang="en-US" sz="1100" err="1">
                <a:latin typeface="+mj-lt"/>
              </a:rPr>
              <a:t>sagittis</a:t>
            </a:r>
            <a:r>
              <a:rPr lang="en-US" sz="1100">
                <a:latin typeface="+mj-lt"/>
              </a:rPr>
              <a:t> id, </a:t>
            </a:r>
            <a:r>
              <a:rPr lang="en-US" sz="1100" err="1">
                <a:latin typeface="+mj-lt"/>
              </a:rPr>
              <a:t>sollicitudin</a:t>
            </a:r>
            <a:r>
              <a:rPr lang="en-US" sz="1100">
                <a:latin typeface="+mj-lt"/>
              </a:rPr>
              <a:t> </a:t>
            </a:r>
            <a:r>
              <a:rPr lang="en-US" sz="1100" err="1">
                <a:latin typeface="+mj-lt"/>
              </a:rPr>
              <a:t>ut</a:t>
            </a:r>
            <a:r>
              <a:rPr lang="en-US" sz="1100">
                <a:latin typeface="+mj-lt"/>
              </a:rPr>
              <a:t> </a:t>
            </a:r>
            <a:r>
              <a:rPr lang="en-US" sz="1100" err="1">
                <a:latin typeface="+mj-lt"/>
              </a:rPr>
              <a:t>nisl</a:t>
            </a:r>
            <a:r>
              <a:rPr lang="en-US" sz="1100">
                <a:latin typeface="+mj-lt"/>
              </a:rPr>
              <a:t>. </a:t>
            </a:r>
            <a:r>
              <a:rPr lang="en-US" sz="1100" err="1">
                <a:latin typeface="+mj-lt"/>
              </a:rPr>
              <a:t>Praesent</a:t>
            </a:r>
            <a:r>
              <a:rPr lang="en-US" sz="1100">
                <a:latin typeface="+mj-lt"/>
              </a:rPr>
              <a:t> </a:t>
            </a:r>
            <a:r>
              <a:rPr lang="en-US" sz="1100" err="1">
                <a:latin typeface="+mj-lt"/>
              </a:rPr>
              <a:t>bibendum</a:t>
            </a:r>
            <a:r>
              <a:rPr lang="en-US" sz="1100">
                <a:latin typeface="+mj-lt"/>
              </a:rPr>
              <a:t> tempus </a:t>
            </a:r>
            <a:r>
              <a:rPr lang="en-US" sz="1100" err="1">
                <a:latin typeface="+mj-lt"/>
              </a:rPr>
              <a:t>tellus</a:t>
            </a:r>
            <a:r>
              <a:rPr lang="en-US" sz="1100">
                <a:latin typeface="+mj-lt"/>
              </a:rPr>
              <a:t> </a:t>
            </a:r>
            <a:r>
              <a:rPr lang="en-US" sz="1100" err="1">
                <a:latin typeface="+mj-lt"/>
              </a:rPr>
              <a:t>nec</a:t>
            </a:r>
            <a:r>
              <a:rPr lang="en-US" sz="1100">
                <a:latin typeface="+mj-lt"/>
              </a:rPr>
              <a:t> </a:t>
            </a:r>
            <a:r>
              <a:rPr lang="en-US" sz="1100" err="1">
                <a:latin typeface="+mj-lt"/>
              </a:rPr>
              <a:t>hendrerit</a:t>
            </a:r>
            <a:r>
              <a:rPr lang="en-US" sz="1100">
                <a:latin typeface="+mj-lt"/>
              </a:rPr>
              <a:t>. Nam in </a:t>
            </a:r>
            <a:r>
              <a:rPr lang="en-US" sz="1100" err="1">
                <a:latin typeface="+mj-lt"/>
              </a:rPr>
              <a:t>tempor</a:t>
            </a:r>
            <a:r>
              <a:rPr lang="en-US" sz="1100">
                <a:latin typeface="+mj-lt"/>
              </a:rPr>
              <a:t> </a:t>
            </a:r>
            <a:r>
              <a:rPr lang="en-US" sz="1100" err="1">
                <a:latin typeface="+mj-lt"/>
              </a:rPr>
              <a:t>metus</a:t>
            </a:r>
            <a:r>
              <a:rPr lang="en-US" sz="1100">
                <a:latin typeface="+mj-lt"/>
              </a:rPr>
              <a:t>, ac </a:t>
            </a:r>
            <a:r>
              <a:rPr lang="en-US" sz="1100" err="1">
                <a:latin typeface="+mj-lt"/>
              </a:rPr>
              <a:t>finibus</a:t>
            </a:r>
            <a:r>
              <a:rPr lang="en-US" sz="1100">
                <a:latin typeface="+mj-lt"/>
              </a:rPr>
              <a:t> </a:t>
            </a:r>
            <a:r>
              <a:rPr lang="en-US" sz="1100" err="1">
                <a:latin typeface="+mj-lt"/>
              </a:rPr>
              <a:t>purus</a:t>
            </a:r>
            <a:r>
              <a:rPr lang="en-US" sz="1100">
                <a:latin typeface="+mj-lt"/>
              </a:rPr>
              <a:t>. </a:t>
            </a:r>
            <a:r>
              <a:rPr lang="en-US" sz="1100" err="1">
                <a:latin typeface="+mj-lt"/>
              </a:rPr>
              <a:t>Praesent</a:t>
            </a:r>
            <a:r>
              <a:rPr lang="en-US" sz="1100">
                <a:latin typeface="+mj-lt"/>
              </a:rPr>
              <a:t> </a:t>
            </a:r>
            <a:r>
              <a:rPr lang="en-US" sz="1100" err="1">
                <a:latin typeface="+mj-lt"/>
              </a:rPr>
              <a:t>consequat</a:t>
            </a:r>
            <a:r>
              <a:rPr lang="en-US" sz="1100">
                <a:latin typeface="+mj-lt"/>
              </a:rPr>
              <a:t> </a:t>
            </a:r>
            <a:r>
              <a:rPr lang="en-US" sz="1100" err="1">
                <a:latin typeface="+mj-lt"/>
              </a:rPr>
              <a:t>lectus</a:t>
            </a:r>
            <a:r>
              <a:rPr lang="en-US" sz="1100">
                <a:latin typeface="+mj-lt"/>
              </a:rPr>
              <a:t> sit </a:t>
            </a:r>
            <a:r>
              <a:rPr lang="en-US" sz="1100" err="1">
                <a:latin typeface="+mj-lt"/>
              </a:rPr>
              <a:t>amet</a:t>
            </a:r>
            <a:r>
              <a:rPr lang="en-US" sz="1100">
                <a:latin typeface="+mj-lt"/>
              </a:rPr>
              <a:t> </a:t>
            </a:r>
            <a:r>
              <a:rPr lang="en-US" sz="1100" err="1">
                <a:latin typeface="+mj-lt"/>
              </a:rPr>
              <a:t>tortor</a:t>
            </a:r>
            <a:r>
              <a:rPr lang="en-US" sz="1100">
                <a:latin typeface="+mj-lt"/>
              </a:rPr>
              <a:t> pharetra, </a:t>
            </a:r>
            <a:r>
              <a:rPr lang="en-US" sz="1100" err="1">
                <a:latin typeface="+mj-lt"/>
              </a:rPr>
              <a:t>sed</a:t>
            </a:r>
            <a:r>
              <a:rPr lang="en-US" sz="1100">
                <a:latin typeface="+mj-lt"/>
              </a:rPr>
              <a:t> </a:t>
            </a:r>
            <a:r>
              <a:rPr lang="en-US" sz="1100" err="1">
                <a:latin typeface="+mj-lt"/>
              </a:rPr>
              <a:t>venenatis</a:t>
            </a:r>
            <a:r>
              <a:rPr lang="en-US" sz="1100">
                <a:latin typeface="+mj-lt"/>
              </a:rPr>
              <a:t> </a:t>
            </a:r>
            <a:r>
              <a:rPr lang="en-US" sz="1100" err="1">
                <a:latin typeface="+mj-lt"/>
              </a:rPr>
              <a:t>eros</a:t>
            </a:r>
            <a:r>
              <a:rPr lang="en-US" sz="1100">
                <a:latin typeface="+mj-lt"/>
              </a:rPr>
              <a:t> </a:t>
            </a:r>
            <a:r>
              <a:rPr lang="en-US" sz="1100" err="1">
                <a:latin typeface="+mj-lt"/>
              </a:rPr>
              <a:t>lacinia</a:t>
            </a:r>
            <a:r>
              <a:rPr lang="en-US" sz="1100">
                <a:latin typeface="+mj-lt"/>
              </a:rPr>
              <a:t>. In </a:t>
            </a:r>
            <a:r>
              <a:rPr lang="en-US" sz="1100" err="1">
                <a:latin typeface="+mj-lt"/>
              </a:rPr>
              <a:t>sed</a:t>
            </a:r>
            <a:r>
              <a:rPr lang="en-US" sz="1100">
                <a:latin typeface="+mj-lt"/>
              </a:rPr>
              <a:t> </a:t>
            </a:r>
            <a:r>
              <a:rPr lang="en-US" sz="1100" err="1">
                <a:latin typeface="+mj-lt"/>
              </a:rPr>
              <a:t>erat</a:t>
            </a:r>
            <a:r>
              <a:rPr lang="en-US" sz="1100">
                <a:latin typeface="+mj-lt"/>
              </a:rPr>
              <a:t> libero. </a:t>
            </a:r>
            <a:r>
              <a:rPr lang="en-US" sz="1100" err="1">
                <a:latin typeface="+mj-lt"/>
              </a:rPr>
              <a:t>Sed</a:t>
            </a:r>
            <a:r>
              <a:rPr lang="en-US" sz="1100">
                <a:latin typeface="+mj-lt"/>
              </a:rPr>
              <a:t> lorem </a:t>
            </a:r>
            <a:r>
              <a:rPr lang="en-US" sz="1100" err="1">
                <a:latin typeface="+mj-lt"/>
              </a:rPr>
              <a:t>neque</a:t>
            </a:r>
            <a:r>
              <a:rPr lang="en-US" sz="1100">
                <a:latin typeface="+mj-lt"/>
              </a:rPr>
              <a:t>, </a:t>
            </a:r>
            <a:r>
              <a:rPr lang="en-US" sz="1100" err="1">
                <a:latin typeface="+mj-lt"/>
              </a:rPr>
              <a:t>commodo</a:t>
            </a:r>
            <a:r>
              <a:rPr lang="en-US" sz="1100">
                <a:latin typeface="+mj-lt"/>
              </a:rPr>
              <a:t> vitae ex at, pharetra convallis </a:t>
            </a:r>
            <a:r>
              <a:rPr lang="en-US" sz="1100" err="1">
                <a:latin typeface="+mj-lt"/>
              </a:rPr>
              <a:t>nunc</a:t>
            </a:r>
            <a:r>
              <a:rPr lang="en-US" sz="1100">
                <a:latin typeface="+mj-lt"/>
              </a:rPr>
              <a:t>. In </a:t>
            </a:r>
            <a:r>
              <a:rPr lang="en-US" sz="1100" err="1">
                <a:latin typeface="+mj-lt"/>
              </a:rPr>
              <a:t>vehicula</a:t>
            </a:r>
            <a:r>
              <a:rPr lang="en-US" sz="1100">
                <a:latin typeface="+mj-lt"/>
              </a:rPr>
              <a:t> </a:t>
            </a:r>
            <a:r>
              <a:rPr lang="en-US" sz="1100" err="1">
                <a:latin typeface="+mj-lt"/>
              </a:rPr>
              <a:t>mauris</a:t>
            </a:r>
            <a:r>
              <a:rPr lang="en-US" sz="1100">
                <a:latin typeface="+mj-lt"/>
              </a:rPr>
              <a:t> ligula. </a:t>
            </a:r>
            <a:r>
              <a:rPr lang="en-US" sz="1100" err="1">
                <a:latin typeface="+mj-lt"/>
              </a:rPr>
              <a:t>Suspendisse</a:t>
            </a:r>
            <a:r>
              <a:rPr lang="en-US" sz="1100">
                <a:latin typeface="+mj-lt"/>
              </a:rPr>
              <a:t> in </a:t>
            </a:r>
            <a:r>
              <a:rPr lang="en-US" sz="1100" err="1">
                <a:latin typeface="+mj-lt"/>
              </a:rPr>
              <a:t>tellus</a:t>
            </a:r>
            <a:r>
              <a:rPr lang="en-US" sz="1100">
                <a:latin typeface="+mj-lt"/>
              </a:rPr>
              <a:t> </a:t>
            </a:r>
            <a:r>
              <a:rPr lang="en-US" sz="1100" err="1">
                <a:latin typeface="+mj-lt"/>
              </a:rPr>
              <a:t>congue</a:t>
            </a:r>
            <a:r>
              <a:rPr lang="en-US" sz="1100">
                <a:latin typeface="+mj-lt"/>
              </a:rPr>
              <a:t> </a:t>
            </a:r>
            <a:r>
              <a:rPr lang="en-US" sz="1100" err="1">
                <a:latin typeface="+mj-lt"/>
              </a:rPr>
              <a:t>odio</a:t>
            </a:r>
            <a:r>
              <a:rPr lang="en-US" sz="1100">
                <a:latin typeface="+mj-lt"/>
              </a:rPr>
              <a:t> pharetra </a:t>
            </a:r>
            <a:r>
              <a:rPr lang="en-US" sz="1100" err="1">
                <a:latin typeface="+mj-lt"/>
              </a:rPr>
              <a:t>finibus</a:t>
            </a:r>
            <a:r>
              <a:rPr lang="en-US" sz="1100">
                <a:latin typeface="+mj-lt"/>
              </a:rPr>
              <a:t>. Nam </a:t>
            </a:r>
            <a:r>
              <a:rPr lang="en-US" sz="1100" err="1">
                <a:latin typeface="+mj-lt"/>
              </a:rPr>
              <a:t>vel</a:t>
            </a:r>
            <a:r>
              <a:rPr lang="en-US" sz="1100">
                <a:latin typeface="+mj-lt"/>
              </a:rPr>
              <a:t> </a:t>
            </a:r>
            <a:r>
              <a:rPr lang="en-US" sz="1100" err="1">
                <a:latin typeface="+mj-lt"/>
              </a:rPr>
              <a:t>auctor</a:t>
            </a:r>
            <a:r>
              <a:rPr lang="en-US" sz="1100">
                <a:latin typeface="+mj-lt"/>
              </a:rPr>
              <a:t> </a:t>
            </a:r>
            <a:r>
              <a:rPr lang="en-US" sz="1100" err="1">
                <a:latin typeface="+mj-lt"/>
              </a:rPr>
              <a:t>justo</a:t>
            </a:r>
            <a:r>
              <a:rPr lang="en-US" sz="1100">
                <a:latin typeface="+mj-lt"/>
              </a:rPr>
              <a:t>, vitae </a:t>
            </a:r>
            <a:r>
              <a:rPr lang="en-US" sz="1100" err="1">
                <a:latin typeface="+mj-lt"/>
              </a:rPr>
              <a:t>hendrerit</a:t>
            </a:r>
            <a:r>
              <a:rPr lang="en-US" sz="1100">
                <a:latin typeface="+mj-lt"/>
              </a:rPr>
              <a:t> </a:t>
            </a:r>
            <a:r>
              <a:rPr lang="en-US" sz="1100" err="1">
                <a:latin typeface="+mj-lt"/>
              </a:rPr>
              <a:t>orci</a:t>
            </a:r>
            <a:r>
              <a:rPr lang="en-US" sz="1100">
                <a:latin typeface="+mj-lt"/>
              </a:rPr>
              <a:t>. </a:t>
            </a:r>
            <a:r>
              <a:rPr lang="en-US" sz="1100" err="1">
                <a:latin typeface="+mj-lt"/>
              </a:rPr>
              <a:t>Duis</a:t>
            </a:r>
            <a:r>
              <a:rPr lang="en-US" sz="1100">
                <a:latin typeface="+mj-lt"/>
              </a:rPr>
              <a:t> </a:t>
            </a:r>
            <a:r>
              <a:rPr lang="en-US" sz="1100" err="1">
                <a:latin typeface="+mj-lt"/>
              </a:rPr>
              <a:t>nec</a:t>
            </a:r>
            <a:r>
              <a:rPr lang="en-US" sz="1100">
                <a:latin typeface="+mj-lt"/>
              </a:rPr>
              <a:t> </a:t>
            </a:r>
            <a:r>
              <a:rPr lang="en-US" sz="1100" err="1">
                <a:latin typeface="+mj-lt"/>
              </a:rPr>
              <a:t>sapien</a:t>
            </a:r>
            <a:r>
              <a:rPr lang="en-US" sz="1100">
                <a:latin typeface="+mj-lt"/>
              </a:rPr>
              <a:t> </a:t>
            </a:r>
            <a:r>
              <a:rPr lang="en-US" sz="1100" err="1">
                <a:latin typeface="+mj-lt"/>
              </a:rPr>
              <a:t>viverra</a:t>
            </a:r>
            <a:r>
              <a:rPr lang="en-US" sz="1100">
                <a:latin typeface="+mj-lt"/>
              </a:rPr>
              <a:t>, </a:t>
            </a:r>
            <a:r>
              <a:rPr lang="en-US" sz="1100" err="1">
                <a:latin typeface="+mj-lt"/>
              </a:rPr>
              <a:t>bibendum</a:t>
            </a:r>
            <a:r>
              <a:rPr lang="en-US" sz="1100">
                <a:latin typeface="+mj-lt"/>
              </a:rPr>
              <a:t> </a:t>
            </a:r>
            <a:r>
              <a:rPr lang="en-US" sz="1100" err="1">
                <a:latin typeface="+mj-lt"/>
              </a:rPr>
              <a:t>tellus</a:t>
            </a:r>
            <a:r>
              <a:rPr lang="en-US" sz="1100">
                <a:latin typeface="+mj-lt"/>
              </a:rPr>
              <a:t> </a:t>
            </a:r>
            <a:r>
              <a:rPr lang="en-US" sz="1100" err="1">
                <a:latin typeface="+mj-lt"/>
              </a:rPr>
              <a:t>eget</a:t>
            </a:r>
            <a:r>
              <a:rPr lang="en-US" sz="1100">
                <a:latin typeface="+mj-lt"/>
              </a:rPr>
              <a:t>, </a:t>
            </a:r>
            <a:r>
              <a:rPr lang="en-US" sz="1100" err="1">
                <a:latin typeface="+mj-lt"/>
              </a:rPr>
              <a:t>pellentesque</a:t>
            </a:r>
            <a:r>
              <a:rPr lang="en-US" sz="1100">
                <a:latin typeface="+mj-lt"/>
              </a:rPr>
              <a:t> </a:t>
            </a:r>
            <a:r>
              <a:rPr lang="en-US" sz="1100" err="1">
                <a:latin typeface="+mj-lt"/>
              </a:rPr>
              <a:t>massa</a:t>
            </a:r>
            <a:r>
              <a:rPr lang="en-US" sz="1100">
                <a:latin typeface="+mj-lt"/>
              </a:rPr>
              <a:t>. </a:t>
            </a:r>
            <a:r>
              <a:rPr lang="en-US" sz="1100" err="1">
                <a:latin typeface="+mj-lt"/>
              </a:rPr>
              <a:t>Nulla</a:t>
            </a:r>
            <a:r>
              <a:rPr lang="en-US" sz="1100">
                <a:latin typeface="+mj-lt"/>
              </a:rPr>
              <a:t> </a:t>
            </a:r>
            <a:r>
              <a:rPr lang="en-US" sz="1100" err="1">
                <a:latin typeface="+mj-lt"/>
              </a:rPr>
              <a:t>feugiat</a:t>
            </a:r>
            <a:r>
              <a:rPr lang="en-US" sz="1100">
                <a:latin typeface="+mj-lt"/>
              </a:rPr>
              <a:t>, </a:t>
            </a:r>
            <a:r>
              <a:rPr lang="en-US" sz="1100" err="1">
                <a:latin typeface="+mj-lt"/>
              </a:rPr>
              <a:t>turpis</a:t>
            </a:r>
            <a:r>
              <a:rPr lang="en-US" sz="1100">
                <a:latin typeface="+mj-lt"/>
              </a:rPr>
              <a:t> et </a:t>
            </a:r>
            <a:r>
              <a:rPr lang="en-US" sz="1100" err="1">
                <a:latin typeface="+mj-lt"/>
              </a:rPr>
              <a:t>posuere</a:t>
            </a:r>
            <a:r>
              <a:rPr lang="en-US" sz="1100">
                <a:latin typeface="+mj-lt"/>
              </a:rPr>
              <a:t> </a:t>
            </a:r>
            <a:r>
              <a:rPr lang="en-US" sz="1100" err="1">
                <a:latin typeface="+mj-lt"/>
              </a:rPr>
              <a:t>viverra</a:t>
            </a:r>
            <a:r>
              <a:rPr lang="en-US" sz="1100">
                <a:latin typeface="+mj-lt"/>
              </a:rPr>
              <a:t>, ipsum </a:t>
            </a:r>
            <a:r>
              <a:rPr lang="en-US" sz="1100" err="1">
                <a:latin typeface="+mj-lt"/>
              </a:rPr>
              <a:t>sem</a:t>
            </a:r>
            <a:r>
              <a:rPr lang="en-US" sz="1100">
                <a:latin typeface="+mj-lt"/>
              </a:rPr>
              <a:t> </a:t>
            </a:r>
            <a:r>
              <a:rPr lang="en-US" sz="1100" err="1">
                <a:latin typeface="+mj-lt"/>
              </a:rPr>
              <a:t>tincidunt</a:t>
            </a:r>
            <a:r>
              <a:rPr lang="en-US" sz="1100">
                <a:latin typeface="+mj-lt"/>
              </a:rPr>
              <a:t> </a:t>
            </a:r>
            <a:r>
              <a:rPr lang="en-US" sz="1100" err="1">
                <a:latin typeface="+mj-lt"/>
              </a:rPr>
              <a:t>est</a:t>
            </a:r>
            <a:r>
              <a:rPr lang="en-US" sz="1100">
                <a:latin typeface="+mj-lt"/>
              </a:rPr>
              <a:t>, </a:t>
            </a:r>
            <a:r>
              <a:rPr lang="en-US" sz="1100" err="1">
                <a:latin typeface="+mj-lt"/>
              </a:rPr>
              <a:t>finibus</a:t>
            </a:r>
            <a:r>
              <a:rPr lang="en-US" sz="1100">
                <a:latin typeface="+mj-lt"/>
              </a:rPr>
              <a:t> </a:t>
            </a:r>
            <a:r>
              <a:rPr lang="en-US" sz="1100" err="1">
                <a:latin typeface="+mj-lt"/>
              </a:rPr>
              <a:t>tempor</a:t>
            </a:r>
            <a:r>
              <a:rPr lang="en-US" sz="1100">
                <a:latin typeface="+mj-lt"/>
              </a:rPr>
              <a:t> </a:t>
            </a:r>
            <a:r>
              <a:rPr lang="en-US" sz="1100" err="1">
                <a:latin typeface="+mj-lt"/>
              </a:rPr>
              <a:t>nibh</a:t>
            </a:r>
            <a:r>
              <a:rPr lang="en-US" sz="1100">
                <a:latin typeface="+mj-lt"/>
              </a:rPr>
              <a:t> ante semper diam. </a:t>
            </a:r>
            <a:r>
              <a:rPr lang="en-US" sz="1100" err="1">
                <a:latin typeface="+mj-lt"/>
              </a:rPr>
              <a:t>Nullam</a:t>
            </a:r>
            <a:r>
              <a:rPr lang="en-US" sz="1100">
                <a:latin typeface="+mj-lt"/>
              </a:rPr>
              <a:t> </a:t>
            </a:r>
            <a:r>
              <a:rPr lang="en-US" sz="1100" err="1">
                <a:latin typeface="+mj-lt"/>
              </a:rPr>
              <a:t>quis</a:t>
            </a:r>
            <a:r>
              <a:rPr lang="en-US" sz="1100">
                <a:latin typeface="+mj-lt"/>
              </a:rPr>
              <a:t> </a:t>
            </a:r>
            <a:r>
              <a:rPr lang="en-US" sz="1100" err="1">
                <a:latin typeface="+mj-lt"/>
              </a:rPr>
              <a:t>euismod</a:t>
            </a:r>
            <a:r>
              <a:rPr lang="en-US" sz="1100">
                <a:latin typeface="+mj-lt"/>
              </a:rPr>
              <a:t> </a:t>
            </a:r>
            <a:r>
              <a:rPr lang="en-US" sz="1100" err="1">
                <a:latin typeface="+mj-lt"/>
              </a:rPr>
              <a:t>neque</a:t>
            </a:r>
            <a:r>
              <a:rPr lang="en-US" sz="1100">
                <a:latin typeface="+mj-lt"/>
              </a:rPr>
              <a:t>, </a:t>
            </a:r>
            <a:r>
              <a:rPr lang="en-US" sz="1100" err="1">
                <a:latin typeface="+mj-lt"/>
              </a:rPr>
              <a:t>nec</a:t>
            </a:r>
            <a:r>
              <a:rPr lang="en-US" sz="1100">
                <a:latin typeface="+mj-lt"/>
              </a:rPr>
              <a:t> </a:t>
            </a:r>
            <a:r>
              <a:rPr lang="en-US" sz="1100" err="1">
                <a:latin typeface="+mj-lt"/>
              </a:rPr>
              <a:t>facilisis</a:t>
            </a:r>
            <a:r>
              <a:rPr lang="en-US" sz="1100">
                <a:latin typeface="+mj-lt"/>
              </a:rPr>
              <a:t> sem. </a:t>
            </a:r>
            <a:r>
              <a:rPr lang="en-US" sz="1100" err="1">
                <a:latin typeface="+mj-lt"/>
              </a:rPr>
              <a:t>Morbi</a:t>
            </a:r>
            <a:r>
              <a:rPr lang="en-US" sz="1100">
                <a:latin typeface="+mj-lt"/>
              </a:rPr>
              <a:t> </a:t>
            </a:r>
            <a:r>
              <a:rPr lang="en-US" sz="1100" err="1">
                <a:latin typeface="+mj-lt"/>
              </a:rPr>
              <a:t>egestas</a:t>
            </a:r>
            <a:r>
              <a:rPr lang="en-US" sz="1100">
                <a:latin typeface="+mj-lt"/>
              </a:rPr>
              <a:t> </a:t>
            </a:r>
            <a:r>
              <a:rPr lang="en-US" sz="1100" err="1">
                <a:latin typeface="+mj-lt"/>
              </a:rPr>
              <a:t>iaculis</a:t>
            </a:r>
            <a:r>
              <a:rPr lang="en-US" sz="1100">
                <a:latin typeface="+mj-lt"/>
              </a:rPr>
              <a:t> </a:t>
            </a:r>
            <a:r>
              <a:rPr lang="en-US" sz="1100" err="1">
                <a:latin typeface="+mj-lt"/>
              </a:rPr>
              <a:t>dignissim</a:t>
            </a:r>
            <a:r>
              <a:rPr lang="en-US" sz="1100">
                <a:latin typeface="+mj-lt"/>
              </a:rPr>
              <a:t>. In </a:t>
            </a:r>
            <a:r>
              <a:rPr lang="en-US" sz="1100" err="1">
                <a:latin typeface="+mj-lt"/>
              </a:rPr>
              <a:t>accumsan</a:t>
            </a:r>
            <a:r>
              <a:rPr lang="en-US" sz="1100">
                <a:latin typeface="+mj-lt"/>
              </a:rPr>
              <a:t> </a:t>
            </a:r>
            <a:r>
              <a:rPr lang="en-US" sz="1100" err="1">
                <a:latin typeface="+mj-lt"/>
              </a:rPr>
              <a:t>tortor</a:t>
            </a:r>
            <a:r>
              <a:rPr lang="en-US" sz="1100">
                <a:latin typeface="+mj-lt"/>
              </a:rPr>
              <a:t> </a:t>
            </a:r>
            <a:r>
              <a:rPr lang="en-US" sz="1100" err="1">
                <a:latin typeface="+mj-lt"/>
              </a:rPr>
              <a:t>elit</a:t>
            </a:r>
            <a:r>
              <a:rPr lang="en-US" sz="1100">
                <a:latin typeface="+mj-lt"/>
              </a:rPr>
              <a:t>, non </a:t>
            </a:r>
            <a:r>
              <a:rPr lang="en-US" sz="1100" err="1">
                <a:latin typeface="+mj-lt"/>
              </a:rPr>
              <a:t>euismod</a:t>
            </a:r>
            <a:r>
              <a:rPr lang="en-US" sz="1100">
                <a:latin typeface="+mj-lt"/>
              </a:rPr>
              <a:t> </a:t>
            </a:r>
            <a:r>
              <a:rPr lang="en-US" sz="1100" err="1">
                <a:latin typeface="+mj-lt"/>
              </a:rPr>
              <a:t>eros</a:t>
            </a:r>
            <a:r>
              <a:rPr lang="en-US" sz="1100">
                <a:latin typeface="+mj-lt"/>
              </a:rPr>
              <a:t> </a:t>
            </a:r>
            <a:r>
              <a:rPr lang="en-US" sz="1100" err="1">
                <a:latin typeface="+mj-lt"/>
              </a:rPr>
              <a:t>accumsan</a:t>
            </a:r>
            <a:r>
              <a:rPr lang="en-US" sz="1100">
                <a:latin typeface="+mj-lt"/>
              </a:rPr>
              <a:t> ac. </a:t>
            </a:r>
            <a:r>
              <a:rPr lang="en-US" sz="1100" err="1">
                <a:latin typeface="+mj-lt"/>
              </a:rPr>
              <a:t>Sed</a:t>
            </a:r>
            <a:r>
              <a:rPr lang="en-US" sz="1100">
                <a:latin typeface="+mj-lt"/>
              </a:rPr>
              <a:t> </a:t>
            </a:r>
            <a:r>
              <a:rPr lang="en-US" sz="1100" err="1">
                <a:latin typeface="+mj-lt"/>
              </a:rPr>
              <a:t>ultrices</a:t>
            </a:r>
            <a:r>
              <a:rPr lang="en-US" sz="1100">
                <a:latin typeface="+mj-lt"/>
              </a:rPr>
              <a:t> mi lorem, </a:t>
            </a:r>
            <a:r>
              <a:rPr lang="en-US" sz="1100" err="1">
                <a:latin typeface="+mj-lt"/>
              </a:rPr>
              <a:t>ut</a:t>
            </a:r>
            <a:r>
              <a:rPr lang="en-US" sz="1100">
                <a:latin typeface="+mj-lt"/>
              </a:rPr>
              <a:t> </a:t>
            </a:r>
            <a:r>
              <a:rPr lang="en-US" sz="1100" err="1">
                <a:latin typeface="+mj-lt"/>
              </a:rPr>
              <a:t>dignissim</a:t>
            </a:r>
            <a:r>
              <a:rPr lang="en-US" sz="1100">
                <a:latin typeface="+mj-lt"/>
              </a:rPr>
              <a:t> </a:t>
            </a:r>
            <a:r>
              <a:rPr lang="en-US" sz="1100" err="1">
                <a:latin typeface="+mj-lt"/>
              </a:rPr>
              <a:t>nibh</a:t>
            </a:r>
            <a:r>
              <a:rPr lang="en-US" sz="1100">
                <a:latin typeface="+mj-lt"/>
              </a:rPr>
              <a:t> </a:t>
            </a:r>
            <a:r>
              <a:rPr lang="en-US" sz="1100" err="1">
                <a:latin typeface="+mj-lt"/>
              </a:rPr>
              <a:t>facilisis</a:t>
            </a:r>
            <a:r>
              <a:rPr lang="en-US" sz="1100">
                <a:latin typeface="+mj-lt"/>
              </a:rPr>
              <a:t> vel.</a:t>
            </a:r>
          </a:p>
        </p:txBody>
      </p:sp>
      <p:cxnSp>
        <p:nvCxnSpPr>
          <p:cNvPr id="4" name="Straight Connector 3"/>
          <p:cNvCxnSpPr/>
          <p:nvPr userDrawn="1"/>
        </p:nvCxnSpPr>
        <p:spPr>
          <a:xfrm>
            <a:off x="294409" y="716437"/>
            <a:ext cx="8555182"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7"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fld id="{3A707DD9-E92B-45E8-BE0A-E6B2EDF345EB}" type="slidenum">
              <a:rPr lang="en-US" smtClean="0"/>
              <a:pPr/>
              <a:t>‹#›</a:t>
            </a:fld>
            <a:endParaRPr lang="en-US"/>
          </a:p>
        </p:txBody>
      </p:sp>
    </p:spTree>
    <p:extLst>
      <p:ext uri="{BB962C8B-B14F-4D97-AF65-F5344CB8AC3E}">
        <p14:creationId xmlns:p14="http://schemas.microsoft.com/office/powerpoint/2010/main" val="32378541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mparison on Color Canvas">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chemeClr val="bg1"/>
                </a:solidFill>
              </a:defRPr>
            </a:lvl1pPr>
          </a:lstStyle>
          <a:p>
            <a:r>
              <a:rPr lang="en-US"/>
              <a:t>Please Add Slide Headline Here</a:t>
            </a:r>
          </a:p>
        </p:txBody>
      </p:sp>
      <p:sp>
        <p:nvSpPr>
          <p:cNvPr id="3" name="Content Placeholder 5"/>
          <p:cNvSpPr>
            <a:spLocks noGrp="1"/>
          </p:cNvSpPr>
          <p:nvPr>
            <p:ph sz="quarter" idx="10" hasCustomPrompt="1"/>
          </p:nvPr>
        </p:nvSpPr>
        <p:spPr>
          <a:xfrm>
            <a:off x="357189" y="1422400"/>
            <a:ext cx="3986211" cy="3054350"/>
          </a:xfrm>
        </p:spPr>
        <p:txBody>
          <a:bodyPr/>
          <a:lstStyle>
            <a:lvl1pPr>
              <a:defRPr>
                <a:solidFill>
                  <a:schemeClr val="bg1"/>
                </a:solidFill>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 </a:t>
            </a:r>
          </a:p>
          <a:p>
            <a:pPr lvl="0"/>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r>
              <a:rPr lang="en-US"/>
              <a:t> </a:t>
            </a:r>
          </a:p>
          <a:p>
            <a:pPr lvl="0"/>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endParaRPr lang="en-US"/>
          </a:p>
        </p:txBody>
      </p:sp>
      <p:sp>
        <p:nvSpPr>
          <p:cNvPr id="5" name="Text Placeholder 4"/>
          <p:cNvSpPr>
            <a:spLocks noGrp="1"/>
          </p:cNvSpPr>
          <p:nvPr>
            <p:ph type="body" sz="quarter" idx="11" hasCustomPrompt="1"/>
          </p:nvPr>
        </p:nvSpPr>
        <p:spPr>
          <a:xfrm>
            <a:off x="357189" y="1079500"/>
            <a:ext cx="3986212" cy="342900"/>
          </a:xfrm>
        </p:spPr>
        <p:txBody>
          <a:bodyPr wrap="none" bIns="0">
            <a:noAutofit/>
          </a:bodyPr>
          <a:lstStyle>
            <a:lvl1pPr marL="0" indent="0">
              <a:spcBef>
                <a:spcPts val="288"/>
              </a:spcBef>
              <a:buNone/>
              <a:defRPr sz="1200" b="1" i="0" cap="all" spc="200" baseline="0">
                <a:solidFill>
                  <a:schemeClr val="bg1"/>
                </a:solidFill>
              </a:defRPr>
            </a:lvl1pPr>
          </a:lstStyle>
          <a:p>
            <a:pPr lvl="0"/>
            <a:r>
              <a:rPr lang="en-US"/>
              <a:t>Highlight goes here</a:t>
            </a:r>
          </a:p>
        </p:txBody>
      </p:sp>
      <p:sp>
        <p:nvSpPr>
          <p:cNvPr id="6" name="Content Placeholder 5"/>
          <p:cNvSpPr>
            <a:spLocks noGrp="1"/>
          </p:cNvSpPr>
          <p:nvPr>
            <p:ph sz="quarter" idx="12" hasCustomPrompt="1"/>
          </p:nvPr>
        </p:nvSpPr>
        <p:spPr>
          <a:xfrm>
            <a:off x="4800599" y="1422400"/>
            <a:ext cx="3993357" cy="3054350"/>
          </a:xfrm>
        </p:spPr>
        <p:txBody>
          <a:bodyPr/>
          <a:lstStyle>
            <a:lvl1pPr>
              <a:defRPr>
                <a:solidFill>
                  <a:schemeClr val="bg1"/>
                </a:solidFill>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 </a:t>
            </a:r>
          </a:p>
          <a:p>
            <a:pPr lvl="0"/>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r>
              <a:rPr lang="en-US"/>
              <a:t> </a:t>
            </a:r>
          </a:p>
          <a:p>
            <a:pPr lvl="0"/>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endParaRPr lang="en-US"/>
          </a:p>
        </p:txBody>
      </p:sp>
      <p:sp>
        <p:nvSpPr>
          <p:cNvPr id="7" name="Text Placeholder 4"/>
          <p:cNvSpPr>
            <a:spLocks noGrp="1"/>
          </p:cNvSpPr>
          <p:nvPr>
            <p:ph type="body" sz="quarter" idx="13" hasCustomPrompt="1"/>
          </p:nvPr>
        </p:nvSpPr>
        <p:spPr>
          <a:xfrm>
            <a:off x="4800599" y="1079500"/>
            <a:ext cx="3986214" cy="342900"/>
          </a:xfrm>
        </p:spPr>
        <p:txBody>
          <a:bodyPr wrap="none" bIns="0">
            <a:noAutofit/>
          </a:bodyPr>
          <a:lstStyle>
            <a:lvl1pPr marL="0" indent="0">
              <a:spcBef>
                <a:spcPts val="288"/>
              </a:spcBef>
              <a:buNone/>
              <a:defRPr sz="1200" b="1" i="0" cap="all" spc="200" baseline="0">
                <a:solidFill>
                  <a:schemeClr val="bg1"/>
                </a:solidFill>
              </a:defRPr>
            </a:lvl1pPr>
          </a:lstStyle>
          <a:p>
            <a:pPr lvl="0"/>
            <a:r>
              <a:rPr lang="en-US"/>
              <a:t>OTHER Highlight goes here</a:t>
            </a:r>
          </a:p>
        </p:txBody>
      </p:sp>
      <p:cxnSp>
        <p:nvCxnSpPr>
          <p:cNvPr id="8" name="Straight Connector 7"/>
          <p:cNvCxnSpPr/>
          <p:nvPr userDrawn="1"/>
        </p:nvCxnSpPr>
        <p:spPr>
          <a:xfrm>
            <a:off x="294409" y="716437"/>
            <a:ext cx="8555182"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10"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fld id="{3A707DD9-E92B-45E8-BE0A-E6B2EDF345EB}" type="slidenum">
              <a:rPr lang="en-US" smtClean="0"/>
              <a:pPr/>
              <a:t>‹#›</a:t>
            </a:fld>
            <a:endParaRPr lang="en-US"/>
          </a:p>
        </p:txBody>
      </p:sp>
    </p:spTree>
    <p:extLst>
      <p:ext uri="{BB962C8B-B14F-4D97-AF65-F5344CB8AC3E}">
        <p14:creationId xmlns:p14="http://schemas.microsoft.com/office/powerpoint/2010/main" val="4864038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hree Content on Color Canvas">
    <p:bg>
      <p:bgPr>
        <a:solidFill>
          <a:schemeClr val="accent6"/>
        </a:solidFill>
        <a:effectLst/>
      </p:bgPr>
    </p:bg>
    <p:spTree>
      <p:nvGrpSpPr>
        <p:cNvPr id="1" name=""/>
        <p:cNvGrpSpPr/>
        <p:nvPr/>
      </p:nvGrpSpPr>
      <p:grpSpPr>
        <a:xfrm>
          <a:off x="0" y="0"/>
          <a:ext cx="0" cy="0"/>
          <a:chOff x="0" y="0"/>
          <a:chExt cx="0" cy="0"/>
        </a:xfrm>
      </p:grpSpPr>
      <p:sp>
        <p:nvSpPr>
          <p:cNvPr id="15" name="Content Placeholder 14"/>
          <p:cNvSpPr>
            <a:spLocks noGrp="1"/>
          </p:cNvSpPr>
          <p:nvPr>
            <p:ph sz="quarter" idx="16" hasCustomPrompt="1"/>
          </p:nvPr>
        </p:nvSpPr>
        <p:spPr>
          <a:xfrm>
            <a:off x="1127175" y="1238584"/>
            <a:ext cx="2304288" cy="2903538"/>
          </a:xfrm>
          <a:ln>
            <a:solidFill>
              <a:schemeClr val="bg1"/>
            </a:solidFill>
          </a:ln>
        </p:spPr>
        <p:txBody>
          <a:bodyPr vert="horz" lIns="182880" tIns="274320" rIns="182880" bIns="274320" rtlCol="0">
            <a:normAutofit/>
          </a:bodyPr>
          <a:lstStyle>
            <a:lvl1pPr>
              <a:defRPr lang="en-US" sz="1000" dirty="0" smtClean="0">
                <a:solidFill>
                  <a:schemeClr val="bg1"/>
                </a:solidFill>
              </a:defRPr>
            </a:lvl1pPr>
            <a:lvl2pPr>
              <a:defRPr lang="en-US" sz="1000" dirty="0" smtClean="0">
                <a:solidFill>
                  <a:schemeClr val="bg1"/>
                </a:solidFill>
              </a:defRPr>
            </a:lvl2pPr>
            <a:lvl3pPr>
              <a:defRPr lang="en-US" sz="1000" dirty="0" smtClean="0">
                <a:solidFill>
                  <a:schemeClr val="bg1"/>
                </a:solidFill>
              </a:defRPr>
            </a:lvl3pPr>
            <a:lvl4pPr>
              <a:defRPr lang="en-US" sz="1000" dirty="0" smtClean="0">
                <a:solidFill>
                  <a:schemeClr val="bg1"/>
                </a:solidFill>
              </a:defRPr>
            </a:lvl4pPr>
            <a:lvl5pPr>
              <a:defRPr lang="en-US" sz="1000" dirty="0">
                <a:solidFill>
                  <a:schemeClr val="bg1"/>
                </a:solidFill>
              </a:defRPr>
            </a:lvl5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p>
          <a:p>
            <a:pPr lvl="0"/>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 </a:t>
            </a:r>
          </a:p>
        </p:txBody>
      </p:sp>
      <p:sp>
        <p:nvSpPr>
          <p:cNvPr id="5" name="Title Placeholder 3"/>
          <p:cNvSpPr>
            <a:spLocks noGrp="1"/>
          </p:cNvSpPr>
          <p:nvPr>
            <p:ph type="body" sz="quarter" idx="11" hasCustomPrompt="1"/>
          </p:nvPr>
        </p:nvSpPr>
        <p:spPr>
          <a:xfrm>
            <a:off x="5735751" y="799672"/>
            <a:ext cx="2304288" cy="438912"/>
          </a:xfrm>
          <a:solidFill>
            <a:schemeClr val="bg1"/>
          </a:solidFill>
          <a:ln>
            <a:solidFill>
              <a:schemeClr val="bg1"/>
            </a:solidFill>
          </a:ln>
        </p:spPr>
        <p:txBody>
          <a:bodyPr wrap="none" lIns="91440" tIns="0" rIns="91440" bIns="0" anchor="ctr">
            <a:noAutofit/>
          </a:bodyPr>
          <a:lstStyle>
            <a:lvl1pPr marL="0" indent="0" algn="ctr">
              <a:buNone/>
              <a:defRPr sz="1200" b="1" i="0" cap="all" spc="200" baseline="0"/>
            </a:lvl1pPr>
            <a:lvl2pPr marL="457200" indent="0">
              <a:buNone/>
              <a:defRPr b="1" i="0" cap="all" spc="200" baseline="0"/>
            </a:lvl2pPr>
            <a:lvl3pPr marL="914400" indent="0">
              <a:buNone/>
              <a:defRPr b="1" i="0" cap="all" spc="200" baseline="0"/>
            </a:lvl3pPr>
            <a:lvl4pPr marL="1371600" indent="0">
              <a:buNone/>
              <a:defRPr b="1" i="0" cap="all" spc="200" baseline="0"/>
            </a:lvl4pPr>
            <a:lvl5pPr marL="1828800" indent="0">
              <a:buFont typeface="Arial" panose="020B0604020202020204" pitchFamily="34" charset="0"/>
              <a:buNone/>
              <a:defRPr b="1" i="0" cap="all" spc="200" baseline="0"/>
            </a:lvl5pPr>
          </a:lstStyle>
          <a:p>
            <a:pPr lvl="0"/>
            <a:r>
              <a:rPr lang="en-US"/>
              <a:t>ADD TITILE HERE</a:t>
            </a:r>
          </a:p>
        </p:txBody>
      </p:sp>
      <p:sp>
        <p:nvSpPr>
          <p:cNvPr id="4" name="Title Placeholder 2"/>
          <p:cNvSpPr>
            <a:spLocks noGrp="1"/>
          </p:cNvSpPr>
          <p:nvPr>
            <p:ph type="body" sz="quarter" idx="10" hasCustomPrompt="1"/>
          </p:nvPr>
        </p:nvSpPr>
        <p:spPr>
          <a:xfrm>
            <a:off x="3431463" y="799672"/>
            <a:ext cx="2304288" cy="438912"/>
          </a:xfrm>
          <a:solidFill>
            <a:schemeClr val="bg1"/>
          </a:solidFill>
          <a:ln>
            <a:solidFill>
              <a:schemeClr val="bg1"/>
            </a:solidFill>
          </a:ln>
        </p:spPr>
        <p:txBody>
          <a:bodyPr wrap="none" lIns="91440" tIns="0" rIns="91440" bIns="0" anchor="ctr">
            <a:noAutofit/>
          </a:bodyPr>
          <a:lstStyle>
            <a:lvl1pPr marL="0" indent="0" algn="ctr">
              <a:buNone/>
              <a:defRPr sz="1200" b="1" i="0" cap="all" spc="200" baseline="0"/>
            </a:lvl1pPr>
            <a:lvl2pPr marL="457200" indent="0">
              <a:buNone/>
              <a:defRPr b="1" i="0" cap="all" spc="200" baseline="0"/>
            </a:lvl2pPr>
            <a:lvl3pPr marL="914400" indent="0">
              <a:buNone/>
              <a:defRPr b="1" i="0" cap="all" spc="200" baseline="0"/>
            </a:lvl3pPr>
            <a:lvl4pPr marL="1371600" indent="0">
              <a:buNone/>
              <a:defRPr b="1" i="0" cap="all" spc="200" baseline="0"/>
            </a:lvl4pPr>
            <a:lvl5pPr marL="1828800" indent="0">
              <a:buFont typeface="Arial" panose="020B0604020202020204" pitchFamily="34" charset="0"/>
              <a:buNone/>
              <a:defRPr b="1" i="0" cap="all" spc="200" baseline="0"/>
            </a:lvl5pPr>
          </a:lstStyle>
          <a:p>
            <a:pPr lvl="0"/>
            <a:r>
              <a:rPr lang="en-US"/>
              <a:t>ADD TITILE HERE</a:t>
            </a:r>
          </a:p>
        </p:txBody>
      </p:sp>
      <p:sp>
        <p:nvSpPr>
          <p:cNvPr id="6" name="Title Placeholder 1"/>
          <p:cNvSpPr>
            <a:spLocks noGrp="1"/>
          </p:cNvSpPr>
          <p:nvPr>
            <p:ph type="body" sz="quarter" idx="12" hasCustomPrompt="1"/>
          </p:nvPr>
        </p:nvSpPr>
        <p:spPr>
          <a:xfrm>
            <a:off x="1127175" y="799672"/>
            <a:ext cx="2304288" cy="438912"/>
          </a:xfrm>
          <a:solidFill>
            <a:schemeClr val="bg1"/>
          </a:solidFill>
          <a:ln>
            <a:solidFill>
              <a:schemeClr val="bg1"/>
            </a:solidFill>
          </a:ln>
        </p:spPr>
        <p:txBody>
          <a:bodyPr wrap="none" lIns="91440" tIns="0" rIns="91440" bIns="0" anchor="ctr">
            <a:noAutofit/>
          </a:bodyPr>
          <a:lstStyle>
            <a:lvl1pPr marL="0" indent="0" algn="ctr">
              <a:buNone/>
              <a:defRPr sz="1200" b="1" i="0" cap="all" spc="200" baseline="0"/>
            </a:lvl1pPr>
            <a:lvl2pPr marL="457200" indent="0">
              <a:buNone/>
              <a:defRPr b="1" i="0" cap="all" spc="200" baseline="0"/>
            </a:lvl2pPr>
            <a:lvl3pPr marL="914400" indent="0">
              <a:buNone/>
              <a:defRPr b="1" i="0" cap="all" spc="200" baseline="0"/>
            </a:lvl3pPr>
            <a:lvl4pPr marL="1371600" indent="0">
              <a:buNone/>
              <a:defRPr b="1" i="0" cap="all" spc="200" baseline="0"/>
            </a:lvl4pPr>
            <a:lvl5pPr marL="1828800" indent="0">
              <a:buFont typeface="Arial" panose="020B0604020202020204" pitchFamily="34" charset="0"/>
              <a:buNone/>
              <a:defRPr b="1" i="0" cap="all" spc="200" baseline="0"/>
            </a:lvl5pPr>
          </a:lstStyle>
          <a:p>
            <a:pPr lvl="0"/>
            <a:r>
              <a:rPr lang="en-US"/>
              <a:t>ADD TITILE HERE</a:t>
            </a:r>
          </a:p>
        </p:txBody>
      </p:sp>
      <p:sp>
        <p:nvSpPr>
          <p:cNvPr id="13"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fld id="{3A707DD9-E92B-45E8-BE0A-E6B2EDF345EB}" type="slidenum">
              <a:rPr lang="en-US" smtClean="0"/>
              <a:pPr/>
              <a:t>‹#›</a:t>
            </a:fld>
            <a:endParaRPr lang="en-US"/>
          </a:p>
        </p:txBody>
      </p:sp>
      <p:sp>
        <p:nvSpPr>
          <p:cNvPr id="16" name="Content Placeholder 14"/>
          <p:cNvSpPr>
            <a:spLocks noGrp="1"/>
          </p:cNvSpPr>
          <p:nvPr>
            <p:ph sz="quarter" idx="17" hasCustomPrompt="1"/>
          </p:nvPr>
        </p:nvSpPr>
        <p:spPr>
          <a:xfrm>
            <a:off x="5735751" y="1238584"/>
            <a:ext cx="2304288" cy="2903538"/>
          </a:xfrm>
          <a:ln>
            <a:solidFill>
              <a:schemeClr val="bg1"/>
            </a:solidFill>
          </a:ln>
        </p:spPr>
        <p:txBody>
          <a:bodyPr vert="horz" lIns="182880" tIns="274320" rIns="182880" bIns="274320" rtlCol="0">
            <a:normAutofit/>
          </a:bodyPr>
          <a:lstStyle>
            <a:lvl1pPr>
              <a:defRPr lang="en-US" sz="1000" dirty="0" smtClean="0">
                <a:solidFill>
                  <a:schemeClr val="bg1"/>
                </a:solidFill>
              </a:defRPr>
            </a:lvl1pPr>
            <a:lvl2pPr>
              <a:defRPr lang="en-US" sz="1000" dirty="0" smtClean="0">
                <a:solidFill>
                  <a:schemeClr val="bg1"/>
                </a:solidFill>
              </a:defRPr>
            </a:lvl2pPr>
            <a:lvl3pPr>
              <a:defRPr lang="en-US" sz="1000" dirty="0" smtClean="0">
                <a:solidFill>
                  <a:schemeClr val="bg1"/>
                </a:solidFill>
              </a:defRPr>
            </a:lvl3pPr>
            <a:lvl4pPr>
              <a:defRPr lang="en-US" sz="1000" dirty="0" smtClean="0">
                <a:solidFill>
                  <a:schemeClr val="bg1"/>
                </a:solidFill>
              </a:defRPr>
            </a:lvl4pPr>
            <a:lvl5pPr>
              <a:defRPr lang="en-US" sz="1000" dirty="0">
                <a:solidFill>
                  <a:schemeClr val="bg1"/>
                </a:solidFill>
              </a:defRPr>
            </a:lvl5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p>
          <a:p>
            <a:pPr lvl="0"/>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 </a:t>
            </a:r>
          </a:p>
        </p:txBody>
      </p:sp>
      <p:sp>
        <p:nvSpPr>
          <p:cNvPr id="17" name="Content Placeholder 14"/>
          <p:cNvSpPr>
            <a:spLocks noGrp="1"/>
          </p:cNvSpPr>
          <p:nvPr>
            <p:ph sz="quarter" idx="18" hasCustomPrompt="1"/>
          </p:nvPr>
        </p:nvSpPr>
        <p:spPr>
          <a:xfrm>
            <a:off x="3431463" y="1238584"/>
            <a:ext cx="2304288" cy="2903538"/>
          </a:xfrm>
          <a:ln>
            <a:solidFill>
              <a:schemeClr val="bg1"/>
            </a:solidFill>
          </a:ln>
        </p:spPr>
        <p:txBody>
          <a:bodyPr vert="horz" lIns="182880" tIns="274320" rIns="182880" bIns="274320" rtlCol="0">
            <a:normAutofit/>
          </a:bodyPr>
          <a:lstStyle>
            <a:lvl1pPr>
              <a:defRPr lang="en-US" sz="1000" dirty="0" smtClean="0">
                <a:solidFill>
                  <a:schemeClr val="bg1"/>
                </a:solidFill>
              </a:defRPr>
            </a:lvl1pPr>
            <a:lvl2pPr>
              <a:defRPr lang="en-US" sz="1000" dirty="0" smtClean="0">
                <a:solidFill>
                  <a:schemeClr val="bg1"/>
                </a:solidFill>
              </a:defRPr>
            </a:lvl2pPr>
            <a:lvl3pPr>
              <a:defRPr lang="en-US" sz="1000" dirty="0" smtClean="0">
                <a:solidFill>
                  <a:schemeClr val="bg1"/>
                </a:solidFill>
              </a:defRPr>
            </a:lvl3pPr>
            <a:lvl4pPr>
              <a:defRPr lang="en-US" sz="1000" dirty="0" smtClean="0">
                <a:solidFill>
                  <a:schemeClr val="bg1"/>
                </a:solidFill>
              </a:defRPr>
            </a:lvl4pPr>
            <a:lvl5pPr>
              <a:defRPr lang="en-US" sz="1000" dirty="0">
                <a:solidFill>
                  <a:schemeClr val="bg1"/>
                </a:solidFill>
              </a:defRPr>
            </a:lvl5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p>
          <a:p>
            <a:pPr lvl="0"/>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 </a:t>
            </a:r>
          </a:p>
        </p:txBody>
      </p:sp>
    </p:spTree>
    <p:extLst>
      <p:ext uri="{BB962C8B-B14F-4D97-AF65-F5344CB8AC3E}">
        <p14:creationId xmlns:p14="http://schemas.microsoft.com/office/powerpoint/2010/main" val="31773717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Quote - EPAM Blue">
    <p:bg>
      <p:bgPr>
        <a:solidFill>
          <a:schemeClr val="accent2"/>
        </a:solidFill>
        <a:effectLst/>
      </p:bgPr>
    </p:bg>
    <p:spTree>
      <p:nvGrpSpPr>
        <p:cNvPr id="1" name=""/>
        <p:cNvGrpSpPr/>
        <p:nvPr/>
      </p:nvGrpSpPr>
      <p:grpSpPr>
        <a:xfrm>
          <a:off x="0" y="0"/>
          <a:ext cx="0" cy="0"/>
          <a:chOff x="0" y="0"/>
          <a:chExt cx="0" cy="0"/>
        </a:xfrm>
      </p:grpSpPr>
      <p:sp>
        <p:nvSpPr>
          <p:cNvPr id="9" name="Text Placeholder 8"/>
          <p:cNvSpPr>
            <a:spLocks noGrp="1"/>
          </p:cNvSpPr>
          <p:nvPr>
            <p:ph type="body" sz="quarter" idx="10" hasCustomPrompt="1"/>
          </p:nvPr>
        </p:nvSpPr>
        <p:spPr>
          <a:xfrm>
            <a:off x="1780953" y="2098360"/>
            <a:ext cx="5582093" cy="587388"/>
          </a:xfrm>
          <a:prstGeom prst="rect">
            <a:avLst/>
          </a:prstGeom>
        </p:spPr>
        <p:txBody>
          <a:bodyPr anchor="ctr"/>
          <a:lstStyle>
            <a:lvl1pPr marL="0" indent="0" algn="ctr">
              <a:buNone/>
              <a:defRPr sz="1600">
                <a:solidFill>
                  <a:schemeClr val="bg1"/>
                </a:solidFill>
                <a:latin typeface="+mj-lt"/>
              </a:defRPr>
            </a:lvl1pPr>
            <a:lvl2pPr marL="457200" indent="0">
              <a:buNone/>
              <a:defRPr sz="1600">
                <a:latin typeface="+mj-lt"/>
              </a:defRPr>
            </a:lvl2pPr>
            <a:lvl3pPr marL="914400" indent="0">
              <a:buNone/>
              <a:defRPr sz="1600">
                <a:latin typeface="+mj-lt"/>
              </a:defRPr>
            </a:lvl3pPr>
            <a:lvl4pPr marL="1371600" indent="0">
              <a:buNone/>
              <a:defRPr sz="1600">
                <a:latin typeface="+mj-lt"/>
              </a:defRPr>
            </a:lvl4pPr>
            <a:lvl5pPr marL="1828800" indent="0">
              <a:buNone/>
              <a:defRPr sz="1600">
                <a:latin typeface="+mj-lt"/>
              </a:defRPr>
            </a:lvl5pPr>
          </a:lstStyle>
          <a:p>
            <a:pPr algn="ctr">
              <a:lnSpc>
                <a:spcPts val="2400"/>
              </a:lnSpc>
            </a:pPr>
            <a:r>
              <a:rPr lang="en-US" sz="1600" baseline="0">
                <a:solidFill>
                  <a:schemeClr val="bg1"/>
                </a:solidFill>
                <a:latin typeface="+mj-lt"/>
              </a:rPr>
              <a:t>Please add call out or quote here</a:t>
            </a:r>
            <a:br>
              <a:rPr lang="en-US" sz="1600" baseline="0">
                <a:solidFill>
                  <a:schemeClr val="bg1"/>
                </a:solidFill>
                <a:latin typeface="+mj-lt"/>
              </a:rPr>
            </a:br>
            <a:r>
              <a:rPr lang="en-US" sz="1600" baseline="0">
                <a:solidFill>
                  <a:schemeClr val="bg1"/>
                </a:solidFill>
                <a:latin typeface="+mj-lt"/>
              </a:rPr>
              <a:t>sit </a:t>
            </a:r>
            <a:r>
              <a:rPr lang="en-US" sz="1600" baseline="0" err="1">
                <a:solidFill>
                  <a:schemeClr val="bg1"/>
                </a:solidFill>
                <a:latin typeface="+mj-lt"/>
              </a:rPr>
              <a:t>amet</a:t>
            </a:r>
            <a:r>
              <a:rPr lang="en-US" sz="1600" baseline="0">
                <a:solidFill>
                  <a:schemeClr val="bg1"/>
                </a:solidFill>
                <a:latin typeface="+mj-lt"/>
              </a:rPr>
              <a:t>, </a:t>
            </a:r>
            <a:r>
              <a:rPr lang="en-US" sz="1600" baseline="0" err="1">
                <a:solidFill>
                  <a:schemeClr val="bg1"/>
                </a:solidFill>
                <a:latin typeface="+mj-lt"/>
              </a:rPr>
              <a:t>consectetur</a:t>
            </a:r>
            <a:r>
              <a:rPr lang="en-US" sz="1600" baseline="0">
                <a:solidFill>
                  <a:schemeClr val="bg1"/>
                </a:solidFill>
                <a:latin typeface="+mj-lt"/>
              </a:rPr>
              <a:t> </a:t>
            </a:r>
            <a:r>
              <a:rPr lang="en-US" sz="1600" baseline="0" err="1">
                <a:solidFill>
                  <a:schemeClr val="bg1"/>
                </a:solidFill>
                <a:latin typeface="+mj-lt"/>
              </a:rPr>
              <a:t>adipiscing</a:t>
            </a:r>
            <a:r>
              <a:rPr lang="en-US" sz="1600" baseline="0">
                <a:solidFill>
                  <a:schemeClr val="bg1"/>
                </a:solidFill>
                <a:latin typeface="+mj-lt"/>
              </a:rPr>
              <a:t> </a:t>
            </a:r>
            <a:r>
              <a:rPr lang="en-US" sz="1600" baseline="0" err="1">
                <a:solidFill>
                  <a:schemeClr val="bg1"/>
                </a:solidFill>
                <a:latin typeface="+mj-lt"/>
              </a:rPr>
              <a:t>elit</a:t>
            </a:r>
            <a:r>
              <a:rPr lang="en-US" sz="1600" baseline="0">
                <a:solidFill>
                  <a:schemeClr val="bg1"/>
                </a:solidFill>
                <a:latin typeface="+mj-lt"/>
              </a:rPr>
              <a:t>. </a:t>
            </a:r>
            <a:r>
              <a:rPr lang="en-US" sz="1600" baseline="0" err="1">
                <a:solidFill>
                  <a:schemeClr val="bg1"/>
                </a:solidFill>
                <a:latin typeface="+mj-lt"/>
              </a:rPr>
              <a:t>Sed</a:t>
            </a:r>
            <a:r>
              <a:rPr lang="en-US" sz="1600" baseline="0">
                <a:solidFill>
                  <a:schemeClr val="bg1"/>
                </a:solidFill>
                <a:latin typeface="+mj-lt"/>
              </a:rPr>
              <a:t> </a:t>
            </a:r>
            <a:r>
              <a:rPr lang="en-US" sz="1600" baseline="0" err="1">
                <a:solidFill>
                  <a:schemeClr val="bg1"/>
                </a:solidFill>
                <a:latin typeface="+mj-lt"/>
              </a:rPr>
              <a:t>nec</a:t>
            </a:r>
            <a:r>
              <a:rPr lang="en-US" sz="1600" baseline="0">
                <a:solidFill>
                  <a:schemeClr val="bg1"/>
                </a:solidFill>
                <a:latin typeface="+mj-lt"/>
              </a:rPr>
              <a:t> </a:t>
            </a:r>
            <a:r>
              <a:rPr lang="en-US" sz="1600" baseline="0" err="1">
                <a:solidFill>
                  <a:schemeClr val="bg1"/>
                </a:solidFill>
                <a:latin typeface="+mj-lt"/>
              </a:rPr>
              <a:t>sem</a:t>
            </a:r>
            <a:r>
              <a:rPr lang="en-US" sz="1600" baseline="0">
                <a:solidFill>
                  <a:schemeClr val="bg1"/>
                </a:solidFill>
                <a:latin typeface="+mj-lt"/>
              </a:rPr>
              <a:t> gravida, </a:t>
            </a:r>
            <a:r>
              <a:rPr lang="en-US" sz="1600" baseline="0" err="1">
                <a:solidFill>
                  <a:schemeClr val="bg1"/>
                </a:solidFill>
                <a:latin typeface="+mj-lt"/>
              </a:rPr>
              <a:t>dapibus</a:t>
            </a:r>
            <a:r>
              <a:rPr lang="en-US" sz="1600" baseline="0">
                <a:solidFill>
                  <a:schemeClr val="bg1"/>
                </a:solidFill>
                <a:latin typeface="+mj-lt"/>
              </a:rPr>
              <a:t> </a:t>
            </a:r>
            <a:r>
              <a:rPr lang="en-US" sz="1600" baseline="0" err="1">
                <a:solidFill>
                  <a:schemeClr val="bg1"/>
                </a:solidFill>
                <a:latin typeface="+mj-lt"/>
              </a:rPr>
              <a:t>turpis</a:t>
            </a:r>
            <a:r>
              <a:rPr lang="en-US" sz="1600" baseline="0">
                <a:solidFill>
                  <a:schemeClr val="bg1"/>
                </a:solidFill>
                <a:latin typeface="+mj-lt"/>
              </a:rPr>
              <a:t> </a:t>
            </a:r>
            <a:r>
              <a:rPr lang="en-US" sz="1600" baseline="0" err="1">
                <a:solidFill>
                  <a:schemeClr val="bg1"/>
                </a:solidFill>
                <a:latin typeface="+mj-lt"/>
              </a:rPr>
              <a:t>porttitor</a:t>
            </a:r>
            <a:r>
              <a:rPr lang="en-US" sz="1600" baseline="0">
                <a:solidFill>
                  <a:schemeClr val="bg1"/>
                </a:solidFill>
                <a:latin typeface="+mj-lt"/>
              </a:rPr>
              <a:t>, </a:t>
            </a:r>
            <a:r>
              <a:rPr lang="en-US" sz="1600" baseline="0" err="1">
                <a:solidFill>
                  <a:schemeClr val="bg1"/>
                </a:solidFill>
                <a:latin typeface="+mj-lt"/>
              </a:rPr>
              <a:t>tincidunt</a:t>
            </a:r>
            <a:r>
              <a:rPr lang="en-US" sz="1600" baseline="0">
                <a:solidFill>
                  <a:schemeClr val="bg1"/>
                </a:solidFill>
                <a:latin typeface="+mj-lt"/>
              </a:rPr>
              <a:t> </a:t>
            </a:r>
            <a:r>
              <a:rPr lang="en-US" sz="1600" baseline="0" err="1">
                <a:solidFill>
                  <a:schemeClr val="bg1"/>
                </a:solidFill>
                <a:latin typeface="+mj-lt"/>
              </a:rPr>
              <a:t>nibh</a:t>
            </a:r>
            <a:r>
              <a:rPr lang="en-US" sz="1600" baseline="0">
                <a:solidFill>
                  <a:schemeClr val="bg1"/>
                </a:solidFill>
                <a:latin typeface="+mj-lt"/>
              </a:rPr>
              <a:t>. </a:t>
            </a:r>
            <a:r>
              <a:rPr lang="en-US" sz="1600" baseline="0" err="1">
                <a:solidFill>
                  <a:schemeClr val="bg1"/>
                </a:solidFill>
                <a:latin typeface="+mj-lt"/>
              </a:rPr>
              <a:t>Orci</a:t>
            </a:r>
            <a:r>
              <a:rPr lang="en-US" sz="1600" baseline="0">
                <a:solidFill>
                  <a:schemeClr val="bg1"/>
                </a:solidFill>
                <a:latin typeface="+mj-lt"/>
              </a:rPr>
              <a:t> </a:t>
            </a:r>
            <a:r>
              <a:rPr lang="en-US" sz="1600" baseline="0" err="1">
                <a:solidFill>
                  <a:schemeClr val="bg1"/>
                </a:solidFill>
                <a:latin typeface="+mj-lt"/>
              </a:rPr>
              <a:t>varius</a:t>
            </a:r>
            <a:r>
              <a:rPr lang="en-US" sz="1600" baseline="0">
                <a:solidFill>
                  <a:schemeClr val="bg1"/>
                </a:solidFill>
                <a:latin typeface="+mj-lt"/>
              </a:rPr>
              <a:t> </a:t>
            </a:r>
            <a:r>
              <a:rPr lang="en-US" sz="1600" baseline="0" err="1">
                <a:solidFill>
                  <a:schemeClr val="bg1"/>
                </a:solidFill>
                <a:latin typeface="+mj-lt"/>
              </a:rPr>
              <a:t>natoque</a:t>
            </a:r>
            <a:r>
              <a:rPr lang="en-US" sz="1600" baseline="0">
                <a:solidFill>
                  <a:schemeClr val="bg1"/>
                </a:solidFill>
                <a:latin typeface="+mj-lt"/>
              </a:rPr>
              <a:t> </a:t>
            </a:r>
            <a:r>
              <a:rPr lang="en-US" sz="1600" baseline="0" err="1">
                <a:solidFill>
                  <a:schemeClr val="bg1"/>
                </a:solidFill>
                <a:latin typeface="+mj-lt"/>
              </a:rPr>
              <a:t>penatibus</a:t>
            </a:r>
            <a:r>
              <a:rPr lang="en-US" sz="1600" baseline="0">
                <a:solidFill>
                  <a:schemeClr val="bg1"/>
                </a:solidFill>
                <a:latin typeface="+mj-lt"/>
              </a:rPr>
              <a:t> et </a:t>
            </a:r>
            <a:r>
              <a:rPr lang="en-US" sz="1600" baseline="0" err="1">
                <a:solidFill>
                  <a:schemeClr val="bg1"/>
                </a:solidFill>
                <a:latin typeface="+mj-lt"/>
              </a:rPr>
              <a:t>magnis</a:t>
            </a:r>
            <a:r>
              <a:rPr lang="en-US" sz="1600" baseline="0">
                <a:solidFill>
                  <a:schemeClr val="bg1"/>
                </a:solidFill>
                <a:latin typeface="+mj-lt"/>
              </a:rPr>
              <a:t> dis parturient </a:t>
            </a:r>
            <a:r>
              <a:rPr lang="en-US" sz="1600" baseline="0" err="1">
                <a:solidFill>
                  <a:schemeClr val="bg1"/>
                </a:solidFill>
                <a:latin typeface="+mj-lt"/>
              </a:rPr>
              <a:t>montes</a:t>
            </a:r>
            <a:r>
              <a:rPr lang="en-US" sz="1600" baseline="0">
                <a:solidFill>
                  <a:schemeClr val="bg1"/>
                </a:solidFill>
                <a:latin typeface="+mj-lt"/>
              </a:rPr>
              <a:t>, </a:t>
            </a:r>
            <a:r>
              <a:rPr lang="en-US" sz="1600" baseline="0" err="1">
                <a:solidFill>
                  <a:schemeClr val="bg1"/>
                </a:solidFill>
                <a:latin typeface="+mj-lt"/>
              </a:rPr>
              <a:t>nascetur</a:t>
            </a:r>
            <a:r>
              <a:rPr lang="en-US" sz="1600" baseline="0">
                <a:solidFill>
                  <a:schemeClr val="bg1"/>
                </a:solidFill>
                <a:latin typeface="+mj-lt"/>
              </a:rPr>
              <a:t> </a:t>
            </a:r>
            <a:r>
              <a:rPr lang="en-US" sz="1600" baseline="0" err="1">
                <a:solidFill>
                  <a:schemeClr val="bg1"/>
                </a:solidFill>
                <a:latin typeface="+mj-lt"/>
              </a:rPr>
              <a:t>ridiculus</a:t>
            </a:r>
            <a:r>
              <a:rPr lang="en-US" sz="1600" baseline="0">
                <a:solidFill>
                  <a:schemeClr val="bg1"/>
                </a:solidFill>
                <a:latin typeface="+mj-lt"/>
              </a:rPr>
              <a:t> mus. Nam </a:t>
            </a:r>
            <a:r>
              <a:rPr lang="en-US" sz="1600" baseline="0" err="1">
                <a:solidFill>
                  <a:schemeClr val="bg1"/>
                </a:solidFill>
                <a:latin typeface="+mj-lt"/>
              </a:rPr>
              <a:t>eget</a:t>
            </a:r>
            <a:r>
              <a:rPr lang="en-US" sz="1600" baseline="0">
                <a:solidFill>
                  <a:schemeClr val="bg1"/>
                </a:solidFill>
                <a:latin typeface="+mj-lt"/>
              </a:rPr>
              <a:t> </a:t>
            </a:r>
            <a:r>
              <a:rPr lang="en-US" sz="1600" baseline="0" err="1">
                <a:solidFill>
                  <a:schemeClr val="bg1"/>
                </a:solidFill>
                <a:latin typeface="+mj-lt"/>
              </a:rPr>
              <a:t>enim</a:t>
            </a:r>
            <a:r>
              <a:rPr lang="en-US" sz="1600" baseline="0">
                <a:solidFill>
                  <a:schemeClr val="bg1"/>
                </a:solidFill>
                <a:latin typeface="+mj-lt"/>
              </a:rPr>
              <a:t> </a:t>
            </a:r>
            <a:r>
              <a:rPr lang="en-US" sz="1600" baseline="0" err="1">
                <a:solidFill>
                  <a:schemeClr val="bg1"/>
                </a:solidFill>
                <a:latin typeface="+mj-lt"/>
              </a:rPr>
              <a:t>mauris</a:t>
            </a:r>
            <a:r>
              <a:rPr lang="en-US" sz="1600" baseline="0">
                <a:solidFill>
                  <a:schemeClr val="bg1"/>
                </a:solidFill>
                <a:latin typeface="+mj-lt"/>
              </a:rPr>
              <a:t>. </a:t>
            </a:r>
            <a:r>
              <a:rPr lang="en-US" sz="1600" baseline="0" err="1">
                <a:solidFill>
                  <a:schemeClr val="bg1"/>
                </a:solidFill>
                <a:latin typeface="+mj-lt"/>
              </a:rPr>
              <a:t>Vivamus</a:t>
            </a:r>
            <a:r>
              <a:rPr lang="en-US" sz="1600" baseline="0">
                <a:solidFill>
                  <a:schemeClr val="bg1"/>
                </a:solidFill>
                <a:latin typeface="+mj-lt"/>
              </a:rPr>
              <a:t> sit </a:t>
            </a:r>
            <a:r>
              <a:rPr lang="en-US" sz="1600" baseline="0" err="1">
                <a:solidFill>
                  <a:schemeClr val="bg1"/>
                </a:solidFill>
                <a:latin typeface="+mj-lt"/>
              </a:rPr>
              <a:t>amet</a:t>
            </a:r>
            <a:r>
              <a:rPr lang="en-US" sz="1600" baseline="0">
                <a:solidFill>
                  <a:schemeClr val="bg1"/>
                </a:solidFill>
                <a:latin typeface="+mj-lt"/>
              </a:rPr>
              <a:t> </a:t>
            </a:r>
            <a:r>
              <a:rPr lang="en-US" sz="1600" baseline="0" err="1">
                <a:solidFill>
                  <a:schemeClr val="bg1"/>
                </a:solidFill>
                <a:latin typeface="+mj-lt"/>
              </a:rPr>
              <a:t>congue</a:t>
            </a:r>
            <a:r>
              <a:rPr lang="en-US" sz="1600" baseline="0">
                <a:solidFill>
                  <a:schemeClr val="bg1"/>
                </a:solidFill>
                <a:latin typeface="+mj-lt"/>
              </a:rPr>
              <a:t> </a:t>
            </a:r>
            <a:r>
              <a:rPr lang="en-US" sz="1600" baseline="0" err="1">
                <a:solidFill>
                  <a:schemeClr val="bg1"/>
                </a:solidFill>
                <a:latin typeface="+mj-lt"/>
              </a:rPr>
              <a:t>nunc</a:t>
            </a:r>
            <a:r>
              <a:rPr lang="en-US" sz="1600" baseline="0">
                <a:solidFill>
                  <a:schemeClr val="bg1"/>
                </a:solidFill>
                <a:latin typeface="+mj-lt"/>
              </a:rPr>
              <a:t>. </a:t>
            </a:r>
            <a:r>
              <a:rPr lang="en-US" sz="1600" baseline="0" err="1">
                <a:solidFill>
                  <a:schemeClr val="bg1"/>
                </a:solidFill>
                <a:latin typeface="+mj-lt"/>
              </a:rPr>
              <a:t>Duis</a:t>
            </a:r>
            <a:r>
              <a:rPr lang="en-US" sz="1600" baseline="0">
                <a:solidFill>
                  <a:schemeClr val="bg1"/>
                </a:solidFill>
                <a:latin typeface="+mj-lt"/>
              </a:rPr>
              <a:t> </a:t>
            </a:r>
            <a:r>
              <a:rPr lang="en-US" sz="1600" baseline="0" err="1">
                <a:solidFill>
                  <a:schemeClr val="bg1"/>
                </a:solidFill>
                <a:latin typeface="+mj-lt"/>
              </a:rPr>
              <a:t>pellentesque</a:t>
            </a:r>
            <a:r>
              <a:rPr lang="en-US" sz="1600" baseline="0">
                <a:solidFill>
                  <a:schemeClr val="bg1"/>
                </a:solidFill>
                <a:latin typeface="+mj-lt"/>
              </a:rPr>
              <a:t> </a:t>
            </a:r>
            <a:r>
              <a:rPr lang="en-US" sz="1600" baseline="0" err="1">
                <a:solidFill>
                  <a:schemeClr val="bg1"/>
                </a:solidFill>
                <a:latin typeface="+mj-lt"/>
              </a:rPr>
              <a:t>posuere</a:t>
            </a:r>
            <a:r>
              <a:rPr lang="en-US" sz="1600" baseline="0">
                <a:solidFill>
                  <a:schemeClr val="bg1"/>
                </a:solidFill>
                <a:latin typeface="+mj-lt"/>
              </a:rPr>
              <a:t> </a:t>
            </a:r>
            <a:r>
              <a:rPr lang="en-US" sz="1600" baseline="0" err="1">
                <a:solidFill>
                  <a:schemeClr val="bg1"/>
                </a:solidFill>
                <a:latin typeface="+mj-lt"/>
              </a:rPr>
              <a:t>rutrum</a:t>
            </a:r>
            <a:r>
              <a:rPr lang="en-US" sz="1600" baseline="0">
                <a:solidFill>
                  <a:schemeClr val="bg1"/>
                </a:solidFill>
                <a:latin typeface="+mj-lt"/>
              </a:rPr>
              <a:t>. </a:t>
            </a:r>
            <a:r>
              <a:rPr lang="en-US" sz="1600" baseline="0" err="1">
                <a:solidFill>
                  <a:schemeClr val="bg1"/>
                </a:solidFill>
                <a:latin typeface="+mj-lt"/>
              </a:rPr>
              <a:t>Pellentesque</a:t>
            </a:r>
            <a:r>
              <a:rPr lang="en-US" sz="1600" baseline="0">
                <a:solidFill>
                  <a:schemeClr val="bg1"/>
                </a:solidFill>
                <a:latin typeface="+mj-lt"/>
              </a:rPr>
              <a:t> ac </a:t>
            </a:r>
            <a:r>
              <a:rPr lang="en-US" sz="1600" baseline="0" err="1">
                <a:solidFill>
                  <a:schemeClr val="bg1"/>
                </a:solidFill>
                <a:latin typeface="+mj-lt"/>
              </a:rPr>
              <a:t>diam</a:t>
            </a:r>
            <a:r>
              <a:rPr lang="en-US" sz="1600" baseline="0">
                <a:solidFill>
                  <a:schemeClr val="bg1"/>
                </a:solidFill>
                <a:latin typeface="+mj-lt"/>
              </a:rPr>
              <a:t> </a:t>
            </a:r>
            <a:r>
              <a:rPr lang="en-US" sz="1600" baseline="0" err="1">
                <a:solidFill>
                  <a:schemeClr val="bg1"/>
                </a:solidFill>
                <a:latin typeface="+mj-lt"/>
              </a:rPr>
              <a:t>quis</a:t>
            </a:r>
            <a:r>
              <a:rPr lang="en-US" sz="1600" baseline="0">
                <a:solidFill>
                  <a:schemeClr val="bg1"/>
                </a:solidFill>
                <a:latin typeface="+mj-lt"/>
              </a:rPr>
              <a:t> </a:t>
            </a:r>
            <a:r>
              <a:rPr lang="en-US" sz="1600" baseline="0" err="1">
                <a:solidFill>
                  <a:schemeClr val="bg1"/>
                </a:solidFill>
                <a:latin typeface="+mj-lt"/>
              </a:rPr>
              <a:t>justo</a:t>
            </a:r>
            <a:r>
              <a:rPr lang="en-US" sz="1600" baseline="0">
                <a:solidFill>
                  <a:schemeClr val="bg1"/>
                </a:solidFill>
                <a:latin typeface="+mj-lt"/>
              </a:rPr>
              <a:t> </a:t>
            </a:r>
            <a:r>
              <a:rPr lang="en-US" sz="1600" baseline="0" err="1">
                <a:solidFill>
                  <a:schemeClr val="bg1"/>
                </a:solidFill>
                <a:latin typeface="+mj-lt"/>
              </a:rPr>
              <a:t>placerat</a:t>
            </a:r>
            <a:r>
              <a:rPr lang="en-US" sz="1600" baseline="0">
                <a:solidFill>
                  <a:schemeClr val="bg1"/>
                </a:solidFill>
                <a:latin typeface="+mj-lt"/>
              </a:rPr>
              <a:t> porta. </a:t>
            </a:r>
            <a:r>
              <a:rPr lang="en-US" sz="1600" baseline="0" err="1">
                <a:solidFill>
                  <a:schemeClr val="bg1"/>
                </a:solidFill>
                <a:latin typeface="+mj-lt"/>
              </a:rPr>
              <a:t>Phasellus</a:t>
            </a:r>
            <a:r>
              <a:rPr lang="en-US" sz="1600" baseline="0">
                <a:solidFill>
                  <a:schemeClr val="bg1"/>
                </a:solidFill>
                <a:latin typeface="+mj-lt"/>
              </a:rPr>
              <a:t> </a:t>
            </a:r>
            <a:r>
              <a:rPr lang="en-US" sz="1600" baseline="0" err="1">
                <a:solidFill>
                  <a:schemeClr val="bg1"/>
                </a:solidFill>
                <a:latin typeface="+mj-lt"/>
              </a:rPr>
              <a:t>bibendum</a:t>
            </a:r>
            <a:r>
              <a:rPr lang="en-US" sz="1600" baseline="0">
                <a:solidFill>
                  <a:schemeClr val="bg1"/>
                </a:solidFill>
                <a:latin typeface="+mj-lt"/>
              </a:rPr>
              <a:t> </a:t>
            </a:r>
            <a:r>
              <a:rPr lang="en-US" sz="1600" baseline="0" err="1">
                <a:solidFill>
                  <a:schemeClr val="bg1"/>
                </a:solidFill>
                <a:latin typeface="+mj-lt"/>
              </a:rPr>
              <a:t>vehicula</a:t>
            </a:r>
            <a:r>
              <a:rPr lang="en-US" sz="1600" baseline="0">
                <a:solidFill>
                  <a:schemeClr val="bg1"/>
                </a:solidFill>
                <a:latin typeface="+mj-lt"/>
              </a:rPr>
              <a:t> </a:t>
            </a:r>
            <a:r>
              <a:rPr lang="en-US" sz="1600" baseline="0" err="1">
                <a:solidFill>
                  <a:schemeClr val="bg1"/>
                </a:solidFill>
                <a:latin typeface="+mj-lt"/>
              </a:rPr>
              <a:t>sem</a:t>
            </a:r>
            <a:r>
              <a:rPr lang="en-US" sz="1600" baseline="0">
                <a:solidFill>
                  <a:schemeClr val="bg1"/>
                </a:solidFill>
                <a:latin typeface="+mj-lt"/>
              </a:rPr>
              <a:t> id </a:t>
            </a:r>
            <a:r>
              <a:rPr lang="en-US" sz="1600" baseline="0" err="1">
                <a:solidFill>
                  <a:schemeClr val="bg1"/>
                </a:solidFill>
                <a:latin typeface="+mj-lt"/>
              </a:rPr>
              <a:t>ornare</a:t>
            </a:r>
            <a:r>
              <a:rPr lang="en-US" sz="1600" baseline="0">
                <a:solidFill>
                  <a:schemeClr val="bg1"/>
                </a:solidFill>
                <a:latin typeface="+mj-lt"/>
              </a:rPr>
              <a:t>. Nam </a:t>
            </a:r>
            <a:r>
              <a:rPr lang="en-US" sz="1600" baseline="0" err="1">
                <a:solidFill>
                  <a:schemeClr val="bg1"/>
                </a:solidFill>
                <a:latin typeface="+mj-lt"/>
              </a:rPr>
              <a:t>commodo</a:t>
            </a:r>
            <a:r>
              <a:rPr lang="en-US" sz="1600" baseline="0">
                <a:solidFill>
                  <a:schemeClr val="bg1"/>
                </a:solidFill>
                <a:latin typeface="+mj-lt"/>
              </a:rPr>
              <a:t> ac </a:t>
            </a:r>
            <a:r>
              <a:rPr lang="en-US" sz="1600" baseline="0" err="1">
                <a:solidFill>
                  <a:schemeClr val="bg1"/>
                </a:solidFill>
                <a:latin typeface="+mj-lt"/>
              </a:rPr>
              <a:t>purus</a:t>
            </a:r>
            <a:r>
              <a:rPr lang="en-US" sz="1600" baseline="0">
                <a:solidFill>
                  <a:schemeClr val="bg1"/>
                </a:solidFill>
                <a:latin typeface="+mj-lt"/>
              </a:rPr>
              <a:t> </a:t>
            </a:r>
            <a:r>
              <a:rPr lang="en-US" sz="1600" baseline="0" err="1">
                <a:solidFill>
                  <a:schemeClr val="bg1"/>
                </a:solidFill>
                <a:latin typeface="+mj-lt"/>
              </a:rPr>
              <a:t>condimentum</a:t>
            </a:r>
            <a:r>
              <a:rPr lang="en-US" sz="1600" baseline="0">
                <a:solidFill>
                  <a:schemeClr val="bg1"/>
                </a:solidFill>
                <a:latin typeface="+mj-lt"/>
              </a:rPr>
              <a:t> porta. </a:t>
            </a:r>
            <a:r>
              <a:rPr lang="en-US" sz="1600" baseline="0" err="1">
                <a:solidFill>
                  <a:schemeClr val="bg1"/>
                </a:solidFill>
                <a:latin typeface="+mj-lt"/>
              </a:rPr>
              <a:t>Proin</a:t>
            </a:r>
            <a:r>
              <a:rPr lang="en-US" sz="1600" baseline="0">
                <a:solidFill>
                  <a:schemeClr val="bg1"/>
                </a:solidFill>
                <a:latin typeface="+mj-lt"/>
              </a:rPr>
              <a:t> </a:t>
            </a:r>
            <a:r>
              <a:rPr lang="en-US" sz="1600" baseline="0" err="1">
                <a:solidFill>
                  <a:schemeClr val="bg1"/>
                </a:solidFill>
                <a:latin typeface="+mj-lt"/>
              </a:rPr>
              <a:t>condimentum</a:t>
            </a:r>
            <a:r>
              <a:rPr lang="en-US" sz="1600" baseline="0">
                <a:solidFill>
                  <a:schemeClr val="bg1"/>
                </a:solidFill>
                <a:latin typeface="+mj-lt"/>
              </a:rPr>
              <a:t> </a:t>
            </a:r>
            <a:r>
              <a:rPr lang="en-US" sz="1600" baseline="0" err="1">
                <a:solidFill>
                  <a:schemeClr val="bg1"/>
                </a:solidFill>
                <a:latin typeface="+mj-lt"/>
              </a:rPr>
              <a:t>lectus</a:t>
            </a:r>
            <a:r>
              <a:rPr lang="en-US" sz="1600" baseline="0">
                <a:solidFill>
                  <a:schemeClr val="bg1"/>
                </a:solidFill>
                <a:latin typeface="+mj-lt"/>
              </a:rPr>
              <a:t> </a:t>
            </a:r>
            <a:r>
              <a:rPr lang="en-US" sz="1600" baseline="0" err="1">
                <a:solidFill>
                  <a:schemeClr val="bg1"/>
                </a:solidFill>
                <a:latin typeface="+mj-lt"/>
              </a:rPr>
              <a:t>leo</a:t>
            </a:r>
            <a:r>
              <a:rPr lang="en-US" sz="1600" baseline="0">
                <a:solidFill>
                  <a:schemeClr val="bg1"/>
                </a:solidFill>
                <a:latin typeface="+mj-lt"/>
              </a:rPr>
              <a:t>, in </a:t>
            </a:r>
            <a:r>
              <a:rPr lang="en-US" sz="1600" baseline="0" err="1">
                <a:solidFill>
                  <a:schemeClr val="bg1"/>
                </a:solidFill>
                <a:latin typeface="+mj-lt"/>
              </a:rPr>
              <a:t>lacinia</a:t>
            </a:r>
            <a:r>
              <a:rPr lang="en-US" sz="1600" baseline="0">
                <a:solidFill>
                  <a:schemeClr val="bg1"/>
                </a:solidFill>
                <a:latin typeface="+mj-lt"/>
              </a:rPr>
              <a:t> </a:t>
            </a:r>
            <a:r>
              <a:rPr lang="en-US" sz="1600" baseline="0" err="1">
                <a:solidFill>
                  <a:schemeClr val="bg1"/>
                </a:solidFill>
                <a:latin typeface="+mj-lt"/>
              </a:rPr>
              <a:t>diam</a:t>
            </a:r>
            <a:r>
              <a:rPr lang="en-US" sz="1600" baseline="0">
                <a:solidFill>
                  <a:schemeClr val="bg1"/>
                </a:solidFill>
                <a:latin typeface="+mj-lt"/>
              </a:rPr>
              <a:t> </a:t>
            </a:r>
            <a:r>
              <a:rPr lang="en-US" sz="1600" baseline="0" err="1">
                <a:solidFill>
                  <a:schemeClr val="bg1"/>
                </a:solidFill>
                <a:latin typeface="+mj-lt"/>
              </a:rPr>
              <a:t>placerat</a:t>
            </a:r>
            <a:r>
              <a:rPr lang="en-US" sz="1600" baseline="0">
                <a:solidFill>
                  <a:schemeClr val="bg1"/>
                </a:solidFill>
                <a:latin typeface="+mj-lt"/>
              </a:rPr>
              <a:t> convallis. </a:t>
            </a:r>
            <a:endParaRPr lang="en-US" sz="1600" b="1" spc="200" baseline="0">
              <a:solidFill>
                <a:schemeClr val="bg1"/>
              </a:solidFill>
              <a:latin typeface="+mj-lt"/>
              <a:ea typeface="Calibri" charset="0"/>
              <a:cs typeface="Calibri" charset="0"/>
            </a:endParaRPr>
          </a:p>
        </p:txBody>
      </p:sp>
      <p:pic>
        <p:nvPicPr>
          <p:cNvPr id="3" name="Picture 2"/>
          <p:cNvPicPr>
            <a:picLocks noChangeAspect="1"/>
          </p:cNvPicPr>
          <p:nvPr userDrawn="1"/>
        </p:nvPicPr>
        <p:blipFill rotWithShape="1">
          <a:blip r:embed="rId2" cstate="screen">
            <a:alphaModFix amt="16000"/>
            <a:extLst>
              <a:ext uri="{28A0092B-C50C-407E-A947-70E740481C1C}">
                <a14:useLocalDpi xmlns:a14="http://schemas.microsoft.com/office/drawing/2010/main"/>
              </a:ext>
            </a:extLst>
          </a:blip>
          <a:srcRect t="63049" r="42496"/>
          <a:stretch/>
        </p:blipFill>
        <p:spPr>
          <a:xfrm>
            <a:off x="1" y="-122440"/>
            <a:ext cx="1548202" cy="1187447"/>
          </a:xfrm>
          <a:prstGeom prst="rect">
            <a:avLst/>
          </a:prstGeom>
        </p:spPr>
      </p:pic>
      <p:pic>
        <p:nvPicPr>
          <p:cNvPr id="4" name="Picture 3"/>
          <p:cNvPicPr>
            <a:picLocks noChangeAspect="1"/>
          </p:cNvPicPr>
          <p:nvPr userDrawn="1"/>
        </p:nvPicPr>
        <p:blipFill rotWithShape="1">
          <a:blip r:embed="rId2" cstate="screen">
            <a:alphaModFix amt="16000"/>
            <a:extLst>
              <a:ext uri="{28A0092B-C50C-407E-A947-70E740481C1C}">
                <a14:useLocalDpi xmlns:a14="http://schemas.microsoft.com/office/drawing/2010/main"/>
              </a:ext>
            </a:extLst>
          </a:blip>
          <a:srcRect t="63049" r="42496"/>
          <a:stretch/>
        </p:blipFill>
        <p:spPr>
          <a:xfrm rot="10800000">
            <a:off x="7595798" y="3681859"/>
            <a:ext cx="1548202" cy="1187447"/>
          </a:xfrm>
          <a:prstGeom prst="rect">
            <a:avLst/>
          </a:prstGeom>
        </p:spPr>
      </p:pic>
      <p:sp>
        <p:nvSpPr>
          <p:cNvPr id="7"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fld id="{3A707DD9-E92B-45E8-BE0A-E6B2EDF345EB}" type="slidenum">
              <a:rPr lang="en-US" smtClean="0"/>
              <a:pPr/>
              <a:t>‹#›</a:t>
            </a:fld>
            <a:endParaRPr lang="en-US"/>
          </a:p>
        </p:txBody>
      </p:sp>
    </p:spTree>
    <p:extLst>
      <p:ext uri="{BB962C8B-B14F-4D97-AF65-F5344CB8AC3E}">
        <p14:creationId xmlns:p14="http://schemas.microsoft.com/office/powerpoint/2010/main" val="3251066786"/>
      </p:ext>
    </p:extLst>
  </p:cSld>
  <p:clrMapOvr>
    <a:masterClrMapping/>
  </p:clrMapOvr>
  <p:extLst>
    <p:ext uri="{DCECCB84-F9BA-43D5-87BE-67443E8EF086}">
      <p15:sldGuideLst xmlns:p15="http://schemas.microsoft.com/office/powerpoint/2012/main">
        <p15:guide id="1" orient="horz" pos="1524">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Please Add Slide Headline Here</a:t>
            </a:r>
          </a:p>
        </p:txBody>
      </p:sp>
      <p:cxnSp>
        <p:nvCxnSpPr>
          <p:cNvPr id="4" name="Straight Connector 3"/>
          <p:cNvCxnSpPr/>
          <p:nvPr userDrawn="1"/>
        </p:nvCxnSpPr>
        <p:spPr>
          <a:xfrm>
            <a:off x="294409" y="716437"/>
            <a:ext cx="8555182"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8"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fld id="{3A707DD9-E92B-45E8-BE0A-E6B2EDF345EB}" type="slidenum">
              <a:rPr lang="en-US" smtClean="0"/>
              <a:pPr/>
              <a:t>‹#›</a:t>
            </a:fld>
            <a:endParaRPr lang="en-US"/>
          </a:p>
        </p:txBody>
      </p:sp>
    </p:spTree>
    <p:extLst>
      <p:ext uri="{BB962C8B-B14F-4D97-AF65-F5344CB8AC3E}">
        <p14:creationId xmlns:p14="http://schemas.microsoft.com/office/powerpoint/2010/main" val="145143143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CaseStud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Please Add Slide Headline Here</a:t>
            </a:r>
          </a:p>
        </p:txBody>
      </p:sp>
      <p:cxnSp>
        <p:nvCxnSpPr>
          <p:cNvPr id="4" name="Straight Connector 3"/>
          <p:cNvCxnSpPr/>
          <p:nvPr userDrawn="1"/>
        </p:nvCxnSpPr>
        <p:spPr>
          <a:xfrm>
            <a:off x="294409" y="716437"/>
            <a:ext cx="8555182"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8"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fld id="{3A707DD9-E92B-45E8-BE0A-E6B2EDF345EB}" type="slidenum">
              <a:rPr lang="en-US" smtClean="0"/>
              <a:pPr/>
              <a:t>‹#›</a:t>
            </a:fld>
            <a:endParaRPr lang="en-US"/>
          </a:p>
        </p:txBody>
      </p:sp>
      <p:cxnSp>
        <p:nvCxnSpPr>
          <p:cNvPr id="5" name="Straight Connector 4">
            <a:extLst>
              <a:ext uri="{FF2B5EF4-FFF2-40B4-BE49-F238E27FC236}">
                <a16:creationId xmlns:a16="http://schemas.microsoft.com/office/drawing/2014/main" id="{03040C60-A39E-8442-A520-BA092303AC98}"/>
              </a:ext>
            </a:extLst>
          </p:cNvPr>
          <p:cNvCxnSpPr/>
          <p:nvPr userDrawn="1"/>
        </p:nvCxnSpPr>
        <p:spPr>
          <a:xfrm flipV="1">
            <a:off x="5986464" y="703218"/>
            <a:ext cx="0" cy="4123421"/>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6" name="Picture Placeholder 8">
            <a:extLst>
              <a:ext uri="{FF2B5EF4-FFF2-40B4-BE49-F238E27FC236}">
                <a16:creationId xmlns:a16="http://schemas.microsoft.com/office/drawing/2014/main" id="{21FF28FE-B84E-5D44-B6A6-4B55087B1239}"/>
              </a:ext>
            </a:extLst>
          </p:cNvPr>
          <p:cNvSpPr>
            <a:spLocks noGrp="1"/>
          </p:cNvSpPr>
          <p:nvPr>
            <p:ph type="pic" sz="quarter" idx="11" hasCustomPrompt="1"/>
          </p:nvPr>
        </p:nvSpPr>
        <p:spPr>
          <a:xfrm>
            <a:off x="0" y="711726"/>
            <a:ext cx="5986464" cy="4089993"/>
          </a:xfrm>
        </p:spPr>
        <p:txBody>
          <a:bodyPr anchor="ctr">
            <a:normAutofit/>
          </a:bodyPr>
          <a:lstStyle>
            <a:lvl1pPr marL="0" indent="0" algn="ctr">
              <a:buNone/>
              <a:defRPr sz="1600"/>
            </a:lvl1pPr>
          </a:lstStyle>
          <a:p>
            <a:r>
              <a:rPr lang="en-US"/>
              <a:t>Please add picture here</a:t>
            </a:r>
          </a:p>
          <a:p>
            <a:endParaRPr lang="en-US"/>
          </a:p>
          <a:p>
            <a:endParaRPr lang="en-US"/>
          </a:p>
        </p:txBody>
      </p:sp>
      <p:sp>
        <p:nvSpPr>
          <p:cNvPr id="7" name="Shape 920">
            <a:extLst>
              <a:ext uri="{FF2B5EF4-FFF2-40B4-BE49-F238E27FC236}">
                <a16:creationId xmlns:a16="http://schemas.microsoft.com/office/drawing/2014/main" id="{D1A5E50C-7A92-6F49-870C-2507B203D755}"/>
              </a:ext>
            </a:extLst>
          </p:cNvPr>
          <p:cNvSpPr/>
          <p:nvPr userDrawn="1"/>
        </p:nvSpPr>
        <p:spPr>
          <a:xfrm>
            <a:off x="5986464" y="711726"/>
            <a:ext cx="3157536" cy="518593"/>
          </a:xfrm>
          <a:prstGeom prst="rect">
            <a:avLst/>
          </a:prstGeom>
          <a:solidFill>
            <a:schemeClr val="accent2"/>
          </a:solidFill>
          <a:ln w="12700">
            <a:miter lim="400000"/>
          </a:ln>
          <a:extLst>
            <a:ext uri="{C572A759-6A51-4108-AA02-DFA0A04FC94B}">
              <ma14:wrappingTextBoxFlag xmlns:ma14="http://schemas.microsoft.com/office/mac/drawingml/2011/main" xmlns="" val="1"/>
            </a:ext>
          </a:extLst>
        </p:spPr>
        <p:txBody>
          <a:bodyPr wrap="square" lIns="0" tIns="28575" rIns="0" bIns="28575" anchor="ctr">
            <a:noAutofit/>
          </a:bodyPr>
          <a:lstStyle/>
          <a:p>
            <a:pPr marR="23813" indent="23813" algn="ctr" defTabSz="309567">
              <a:lnSpc>
                <a:spcPct val="90000"/>
              </a:lnSpc>
              <a:defRPr sz="2800" cap="all">
                <a:solidFill>
                  <a:srgbClr val="FFFFFF"/>
                </a:solidFill>
                <a:latin typeface="Oswald DemiBold"/>
                <a:ea typeface="Oswald DemiBold"/>
                <a:cs typeface="Oswald DemiBold"/>
                <a:sym typeface="Oswald DemiBold"/>
              </a:defRPr>
            </a:pPr>
            <a:endParaRPr sz="1200" b="1" kern="0" cap="all" spc="100">
              <a:solidFill>
                <a:srgbClr val="FFFFFF"/>
              </a:solidFill>
              <a:latin typeface="Calibri" charset="0"/>
              <a:ea typeface="Calibri" charset="0"/>
              <a:cs typeface="Calibri" charset="0"/>
              <a:sym typeface="Oswald DemiBold"/>
            </a:endParaRPr>
          </a:p>
        </p:txBody>
      </p:sp>
      <p:sp>
        <p:nvSpPr>
          <p:cNvPr id="9" name="Title Placeholder 1">
            <a:extLst>
              <a:ext uri="{FF2B5EF4-FFF2-40B4-BE49-F238E27FC236}">
                <a16:creationId xmlns:a16="http://schemas.microsoft.com/office/drawing/2014/main" id="{D86B7237-6AD3-844E-9A6E-C3E0C1013AD4}"/>
              </a:ext>
            </a:extLst>
          </p:cNvPr>
          <p:cNvSpPr>
            <a:spLocks noGrp="1"/>
          </p:cNvSpPr>
          <p:nvPr>
            <p:ph type="body" sz="quarter" idx="12" hasCustomPrompt="1"/>
          </p:nvPr>
        </p:nvSpPr>
        <p:spPr>
          <a:xfrm>
            <a:off x="5986462" y="769496"/>
            <a:ext cx="3157537" cy="438912"/>
          </a:xfrm>
          <a:noFill/>
          <a:ln>
            <a:noFill/>
          </a:ln>
        </p:spPr>
        <p:txBody>
          <a:bodyPr wrap="none" lIns="91440" tIns="0" rIns="91440" bIns="0" anchor="ctr">
            <a:noAutofit/>
          </a:bodyPr>
          <a:lstStyle>
            <a:lvl1pPr marL="0" indent="0" algn="ctr">
              <a:buNone/>
              <a:defRPr sz="1200" b="1" i="0" cap="all" spc="200" baseline="0">
                <a:solidFill>
                  <a:schemeClr val="bg1"/>
                </a:solidFill>
              </a:defRPr>
            </a:lvl1pPr>
            <a:lvl2pPr marL="457200" indent="0">
              <a:buNone/>
              <a:defRPr b="1" i="0" cap="all" spc="200" baseline="0"/>
            </a:lvl2pPr>
            <a:lvl3pPr marL="914400" indent="0">
              <a:buNone/>
              <a:defRPr b="1" i="0" cap="all" spc="200" baseline="0"/>
            </a:lvl3pPr>
            <a:lvl4pPr marL="1371600" indent="0">
              <a:buNone/>
              <a:defRPr b="1" i="0" cap="all" spc="200" baseline="0"/>
            </a:lvl4pPr>
            <a:lvl5pPr marL="1828800" indent="0">
              <a:buFont typeface="Arial" panose="020B0604020202020204" pitchFamily="34" charset="0"/>
              <a:buNone/>
              <a:defRPr b="1" i="0" cap="all" spc="200" baseline="0"/>
            </a:lvl5pPr>
          </a:lstStyle>
          <a:p>
            <a:pPr lvl="0"/>
            <a:r>
              <a:rPr lang="en-US"/>
              <a:t>ADD TITILE HERE</a:t>
            </a:r>
          </a:p>
        </p:txBody>
      </p:sp>
      <p:sp>
        <p:nvSpPr>
          <p:cNvPr id="10" name="Content Placeholder 5">
            <a:extLst>
              <a:ext uri="{FF2B5EF4-FFF2-40B4-BE49-F238E27FC236}">
                <a16:creationId xmlns:a16="http://schemas.microsoft.com/office/drawing/2014/main" id="{94328E10-B013-0A4C-A50C-6D1D6CFD70B7}"/>
              </a:ext>
            </a:extLst>
          </p:cNvPr>
          <p:cNvSpPr>
            <a:spLocks noGrp="1"/>
          </p:cNvSpPr>
          <p:nvPr>
            <p:ph sz="quarter" idx="10" hasCustomPrompt="1"/>
          </p:nvPr>
        </p:nvSpPr>
        <p:spPr>
          <a:xfrm>
            <a:off x="6193213" y="1772289"/>
            <a:ext cx="2656378" cy="3054350"/>
          </a:xfrm>
        </p:spPr>
        <p:txBody>
          <a:bodyPr/>
          <a:lstStyle>
            <a:lvl1pPr marL="0" marR="0" indent="0" algn="l" defTabSz="914400" rtl="0" eaLnBrk="1" fontAlgn="auto" latinLnBrk="0" hangingPunct="1">
              <a:lnSpc>
                <a:spcPts val="1480"/>
              </a:lnSpc>
              <a:spcBef>
                <a:spcPts val="264"/>
              </a:spcBef>
              <a:spcAft>
                <a:spcPts val="300"/>
              </a:spcAft>
              <a:buClrTx/>
              <a:buSzTx/>
              <a:buFont typeface="Arial" panose="020B0604020202020204" pitchFamily="34" charset="0"/>
              <a:buNone/>
              <a:tabLst/>
              <a:defRPr sz="900">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 </a:t>
            </a:r>
          </a:p>
          <a:p>
            <a:pPr lvl="0"/>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p>
          <a:p>
            <a:pPr marL="171450" marR="0" lvl="0" indent="-171450" algn="l" defTabSz="914400" rtl="0" eaLnBrk="1" fontAlgn="auto" latinLnBrk="0" hangingPunct="1">
              <a:lnSpc>
                <a:spcPts val="1480"/>
              </a:lnSpc>
              <a:spcBef>
                <a:spcPts val="264"/>
              </a:spcBef>
              <a:spcAft>
                <a:spcPts val="300"/>
              </a:spcAft>
              <a:buClrTx/>
              <a:buSzTx/>
              <a:buFont typeface="Arial" panose="020B0604020202020204" pitchFamily="34" charset="0"/>
              <a:buChar char="•"/>
              <a:tabLst/>
              <a:defRPr/>
            </a:pPr>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p>
        </p:txBody>
      </p:sp>
      <p:sp>
        <p:nvSpPr>
          <p:cNvPr id="11" name="Text Placeholder 4">
            <a:extLst>
              <a:ext uri="{FF2B5EF4-FFF2-40B4-BE49-F238E27FC236}">
                <a16:creationId xmlns:a16="http://schemas.microsoft.com/office/drawing/2014/main" id="{ABD56F5B-8455-0345-910E-53CDD8476F9B}"/>
              </a:ext>
            </a:extLst>
          </p:cNvPr>
          <p:cNvSpPr>
            <a:spLocks noGrp="1"/>
          </p:cNvSpPr>
          <p:nvPr>
            <p:ph type="body" sz="quarter" idx="13" hasCustomPrompt="1"/>
          </p:nvPr>
        </p:nvSpPr>
        <p:spPr>
          <a:xfrm>
            <a:off x="6193213" y="1429389"/>
            <a:ext cx="2656378" cy="342900"/>
          </a:xfrm>
        </p:spPr>
        <p:txBody>
          <a:bodyPr wrap="none" bIns="0">
            <a:noAutofit/>
          </a:bodyPr>
          <a:lstStyle>
            <a:lvl1pPr marL="0" indent="0">
              <a:spcBef>
                <a:spcPts val="288"/>
              </a:spcBef>
              <a:buNone/>
              <a:defRPr sz="1200" b="1" i="0" cap="all" spc="200" baseline="0">
                <a:solidFill>
                  <a:schemeClr val="accent2"/>
                </a:solidFill>
              </a:defRPr>
            </a:lvl1pPr>
          </a:lstStyle>
          <a:p>
            <a:pPr lvl="0"/>
            <a:r>
              <a:rPr lang="en-US"/>
              <a:t>Highlight goes here</a:t>
            </a:r>
          </a:p>
        </p:txBody>
      </p:sp>
    </p:spTree>
    <p:extLst>
      <p:ext uri="{BB962C8B-B14F-4D97-AF65-F5344CB8AC3E}">
        <p14:creationId xmlns:p14="http://schemas.microsoft.com/office/powerpoint/2010/main" val="151189378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6"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fld id="{3A707DD9-E92B-45E8-BE0A-E6B2EDF345EB}" type="slidenum">
              <a:rPr lang="en-US" smtClean="0"/>
              <a:pPr/>
              <a:t>‹#›</a:t>
            </a:fld>
            <a:endParaRPr lang="en-US"/>
          </a:p>
        </p:txBody>
      </p:sp>
    </p:spTree>
    <p:extLst>
      <p:ext uri="{BB962C8B-B14F-4D97-AF65-F5344CB8AC3E}">
        <p14:creationId xmlns:p14="http://schemas.microsoft.com/office/powerpoint/2010/main" val="3316327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ver with Custom Pictur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31466" y="1412416"/>
            <a:ext cx="4315968" cy="1421928"/>
          </a:xfrm>
        </p:spPr>
        <p:txBody>
          <a:bodyPr/>
          <a:lstStyle>
            <a:lvl1pPr>
              <a:defRPr>
                <a:solidFill>
                  <a:schemeClr val="bg1"/>
                </a:solidFill>
              </a:defRPr>
            </a:lvl1pPr>
          </a:lstStyle>
          <a:p>
            <a:r>
              <a:rPr lang="en-US"/>
              <a:t>Please add title here</a:t>
            </a:r>
          </a:p>
        </p:txBody>
      </p:sp>
      <p:sp>
        <p:nvSpPr>
          <p:cNvPr id="3" name="Date Placeholder 2"/>
          <p:cNvSpPr>
            <a:spLocks noGrp="1"/>
          </p:cNvSpPr>
          <p:nvPr>
            <p:ph type="dt" sz="half" idx="10"/>
          </p:nvPr>
        </p:nvSpPr>
        <p:spPr>
          <a:xfrm>
            <a:off x="531466" y="3843769"/>
            <a:ext cx="1945326" cy="399456"/>
          </a:xfrm>
        </p:spPr>
        <p:txBody>
          <a:bodyPr tIns="0" anchor="ctr" anchorCtr="0"/>
          <a:lstStyle>
            <a:lvl1pPr>
              <a:defRPr cap="all" baseline="0">
                <a:solidFill>
                  <a:schemeClr val="bg1"/>
                </a:solidFill>
              </a:defRPr>
            </a:lvl1pPr>
          </a:lstStyle>
          <a:p>
            <a:r>
              <a:rPr lang="en-US"/>
              <a:t>DATE OR VENUE</a:t>
            </a:r>
          </a:p>
        </p:txBody>
      </p:sp>
      <p:sp>
        <p:nvSpPr>
          <p:cNvPr id="7" name="Text Placeholder 6"/>
          <p:cNvSpPr>
            <a:spLocks noGrp="1"/>
          </p:cNvSpPr>
          <p:nvPr>
            <p:ph type="body" sz="quarter" idx="11" hasCustomPrompt="1"/>
          </p:nvPr>
        </p:nvSpPr>
        <p:spPr>
          <a:xfrm>
            <a:off x="531466" y="3049747"/>
            <a:ext cx="4315968" cy="313932"/>
          </a:xfrm>
          <a:prstGeom prst="rect">
            <a:avLst/>
          </a:prstGeom>
        </p:spPr>
        <p:txBody>
          <a:bodyPr wrap="square" lIns="0" tIns="0" rIns="0" bIns="0" anchor="ctr">
            <a:noAutofit/>
          </a:bodyPr>
          <a:lstStyle>
            <a:lvl1pPr>
              <a:defRPr>
                <a:solidFill>
                  <a:schemeClr val="bg1"/>
                </a:solidFill>
                <a:latin typeface="+mn-lt"/>
              </a:defRPr>
            </a:lvl1pPr>
            <a:lvl2pPr>
              <a:defRPr>
                <a:solidFill>
                  <a:schemeClr val="bg1"/>
                </a:solidFill>
                <a:latin typeface="+mn-lt"/>
              </a:defRPr>
            </a:lvl2pPr>
            <a:lvl3pPr>
              <a:defRPr>
                <a:solidFill>
                  <a:schemeClr val="bg1"/>
                </a:solidFill>
                <a:latin typeface="+mn-lt"/>
              </a:defRPr>
            </a:lvl3pPr>
            <a:lvl4pPr>
              <a:defRPr>
                <a:solidFill>
                  <a:schemeClr val="bg1"/>
                </a:solidFill>
                <a:latin typeface="+mn-lt"/>
              </a:defRPr>
            </a:lvl4pPr>
            <a:lvl5pPr>
              <a:defRPr>
                <a:solidFill>
                  <a:schemeClr val="bg1"/>
                </a:solidFill>
                <a:latin typeface="+mn-lt"/>
              </a:defRPr>
            </a:lvl5pPr>
          </a:lstStyle>
          <a:p>
            <a:pPr lvl="0"/>
            <a:r>
              <a:rPr lang="en-US"/>
              <a:t>Please add subtitle here</a:t>
            </a:r>
          </a:p>
        </p:txBody>
      </p:sp>
      <p:sp>
        <p:nvSpPr>
          <p:cNvPr id="5" name="Picture Placeholder 4"/>
          <p:cNvSpPr>
            <a:spLocks noGrp="1"/>
          </p:cNvSpPr>
          <p:nvPr>
            <p:ph type="pic" sz="quarter" idx="12" hasCustomPrompt="1"/>
          </p:nvPr>
        </p:nvSpPr>
        <p:spPr>
          <a:xfrm>
            <a:off x="5334000" y="0"/>
            <a:ext cx="3810000" cy="5143500"/>
          </a:xfrm>
          <a:prstGeom prst="rect">
            <a:avLst/>
          </a:prstGeom>
          <a:noFill/>
          <a:ln>
            <a:noFill/>
          </a:ln>
        </p:spPr>
        <p:txBody>
          <a:bodyPr anchor="ctr"/>
          <a:lstStyle>
            <a:lvl1pPr algn="ctr">
              <a:defRPr baseline="0"/>
            </a:lvl1pPr>
          </a:lstStyle>
          <a:p>
            <a:r>
              <a:rPr lang="en-US"/>
              <a:t>Please add cover picture here</a:t>
            </a:r>
          </a:p>
          <a:p>
            <a:endParaRPr lang="en-US"/>
          </a:p>
          <a:p>
            <a:endParaRPr lang="en-US"/>
          </a:p>
        </p:txBody>
      </p:sp>
      <p:sp>
        <p:nvSpPr>
          <p:cNvPr id="11" name="Text Placeholder 10"/>
          <p:cNvSpPr>
            <a:spLocks noGrp="1"/>
          </p:cNvSpPr>
          <p:nvPr>
            <p:ph type="body" sz="quarter" idx="13" hasCustomPrompt="1"/>
          </p:nvPr>
        </p:nvSpPr>
        <p:spPr>
          <a:xfrm>
            <a:off x="5073801" y="0"/>
            <a:ext cx="530352" cy="5143500"/>
          </a:xfrm>
          <a:prstGeom prst="rect">
            <a:avLst/>
          </a:prstGeom>
          <a:blipFill>
            <a:blip r:embed="rId2"/>
            <a:stretch>
              <a:fillRect/>
            </a:stretch>
          </a:blipFill>
        </p:spPr>
        <p:txBody>
          <a:bodyPr/>
          <a:lstStyle/>
          <a:p>
            <a:pPr lvl="0"/>
            <a:r>
              <a:rPr lang="en-US"/>
              <a:t> </a:t>
            </a:r>
          </a:p>
        </p:txBody>
      </p:sp>
      <p:pic>
        <p:nvPicPr>
          <p:cNvPr id="8" name="Picture 7"/>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rot="10800000" flipH="1" flipV="1">
            <a:off x="627880" y="511280"/>
            <a:ext cx="891284" cy="316033"/>
          </a:xfrm>
          <a:prstGeom prst="rect">
            <a:avLst/>
          </a:prstGeom>
        </p:spPr>
      </p:pic>
      <p:sp>
        <p:nvSpPr>
          <p:cNvPr id="9" name="TextBox 8">
            <a:extLst>
              <a:ext uri="{FF2B5EF4-FFF2-40B4-BE49-F238E27FC236}">
                <a16:creationId xmlns:a16="http://schemas.microsoft.com/office/drawing/2014/main" id="{2581AF72-7AD6-334A-BFA2-32789379DA3D}"/>
              </a:ext>
            </a:extLst>
          </p:cNvPr>
          <p:cNvSpPr txBox="1"/>
          <p:nvPr userDrawn="1"/>
        </p:nvSpPr>
        <p:spPr>
          <a:xfrm>
            <a:off x="421400" y="4877348"/>
            <a:ext cx="2422187" cy="200055"/>
          </a:xfrm>
          <a:prstGeom prst="rect">
            <a:avLst/>
          </a:prstGeom>
          <a:noFill/>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700">
                <a:solidFill>
                  <a:schemeClr val="bg1"/>
                </a:solidFill>
                <a:latin typeface="+mj-lt"/>
              </a:rPr>
              <a:t>CONFIDENTIAL  |  </a:t>
            </a:r>
            <a:r>
              <a:rPr lang="en-US" sz="700" b="0" i="0" u="none" strike="noStrike" kern="1200" baseline="0">
                <a:solidFill>
                  <a:schemeClr val="bg1"/>
                </a:solidFill>
                <a:effectLst/>
                <a:latin typeface="+mj-lt"/>
                <a:ea typeface="+mn-ea"/>
                <a:cs typeface="+mn-cs"/>
              </a:rPr>
              <a:t>© 2021 EPAM Systems, Inc.</a:t>
            </a:r>
            <a:endParaRPr lang="en-US" sz="700">
              <a:latin typeface="+mj-lt"/>
            </a:endParaRPr>
          </a:p>
        </p:txBody>
      </p:sp>
    </p:spTree>
    <p:extLst>
      <p:ext uri="{BB962C8B-B14F-4D97-AF65-F5344CB8AC3E}">
        <p14:creationId xmlns:p14="http://schemas.microsoft.com/office/powerpoint/2010/main" val="2992641235"/>
      </p:ext>
    </p:extLst>
  </p:cSld>
  <p:clrMapOvr>
    <a:masterClrMapping/>
  </p:clrMapOvr>
  <p:extLst>
    <p:ext uri="{DCECCB84-F9BA-43D5-87BE-67443E8EF086}">
      <p15:sldGuideLst xmlns:p15="http://schemas.microsoft.com/office/powerpoint/2012/main">
        <p15:guide id="1" pos="336">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reaker - EPAM Blu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780954" y="1803228"/>
            <a:ext cx="5582093" cy="1220182"/>
          </a:xfrm>
          <a:ln w="6350">
            <a:solidFill>
              <a:schemeClr val="bg1"/>
            </a:solidFill>
          </a:ln>
        </p:spPr>
        <p:txBody>
          <a:bodyPr/>
          <a:lstStyle>
            <a:lvl1pPr algn="ctr">
              <a:lnSpc>
                <a:spcPct val="100000"/>
              </a:lnSpc>
              <a:spcBef>
                <a:spcPts val="380"/>
              </a:spcBef>
              <a:spcAft>
                <a:spcPts val="300"/>
              </a:spcAft>
              <a:defRPr sz="1600" b="1" spc="200" baseline="0">
                <a:latin typeface="+mn-lt"/>
              </a:defRPr>
            </a:lvl1pPr>
          </a:lstStyle>
          <a:p>
            <a:r>
              <a:rPr lang="en-US"/>
              <a:t>Please add BREAKER SLIDE TITLE HERE</a:t>
            </a:r>
            <a:br>
              <a:rPr lang="en-US"/>
            </a:br>
            <a:r>
              <a:rPr lang="en-US"/>
              <a:t>Please add SECOND LINE OF TITLE HERE</a:t>
            </a:r>
          </a:p>
        </p:txBody>
      </p:sp>
    </p:spTree>
    <p:extLst>
      <p:ext uri="{BB962C8B-B14F-4D97-AF65-F5344CB8AC3E}">
        <p14:creationId xmlns:p14="http://schemas.microsoft.com/office/powerpoint/2010/main" val="186087586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reaker - Bright Blue">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780954" y="1803228"/>
            <a:ext cx="5582093" cy="1220182"/>
          </a:xfrm>
          <a:ln w="6350">
            <a:solidFill>
              <a:schemeClr val="bg1"/>
            </a:solidFill>
          </a:ln>
        </p:spPr>
        <p:txBody>
          <a:bodyPr/>
          <a:lstStyle>
            <a:lvl1pPr algn="ctr">
              <a:lnSpc>
                <a:spcPct val="100000"/>
              </a:lnSpc>
              <a:spcBef>
                <a:spcPts val="380"/>
              </a:spcBef>
              <a:spcAft>
                <a:spcPts val="300"/>
              </a:spcAft>
              <a:defRPr sz="1600" b="1" spc="200" baseline="0"/>
            </a:lvl1pPr>
          </a:lstStyle>
          <a:p>
            <a:r>
              <a:rPr lang="en-US"/>
              <a:t>Please add BREAKER SLIDE TITLE HERE</a:t>
            </a:r>
            <a:br>
              <a:rPr lang="en-US"/>
            </a:br>
            <a:r>
              <a:rPr lang="en-US"/>
              <a:t>Please add SECOND LINE OF TITLE HERE</a:t>
            </a:r>
          </a:p>
        </p:txBody>
      </p:sp>
    </p:spTree>
    <p:extLst>
      <p:ext uri="{BB962C8B-B14F-4D97-AF65-F5344CB8AC3E}">
        <p14:creationId xmlns:p14="http://schemas.microsoft.com/office/powerpoint/2010/main" val="304619534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reaker - Lime Green">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780954" y="1803228"/>
            <a:ext cx="5582093" cy="1220182"/>
          </a:xfrm>
          <a:ln w="6350">
            <a:solidFill>
              <a:schemeClr val="bg1"/>
            </a:solidFill>
          </a:ln>
        </p:spPr>
        <p:txBody>
          <a:bodyPr/>
          <a:lstStyle>
            <a:lvl1pPr algn="ctr">
              <a:lnSpc>
                <a:spcPct val="100000"/>
              </a:lnSpc>
              <a:spcBef>
                <a:spcPts val="380"/>
              </a:spcBef>
              <a:spcAft>
                <a:spcPts val="300"/>
              </a:spcAft>
              <a:defRPr sz="1600" b="1" spc="200" baseline="0"/>
            </a:lvl1pPr>
          </a:lstStyle>
          <a:p>
            <a:r>
              <a:rPr lang="en-US"/>
              <a:t>Please add BREAKER SLIDE TITLE HERE</a:t>
            </a:r>
            <a:br>
              <a:rPr lang="en-US"/>
            </a:br>
            <a:r>
              <a:rPr lang="en-US"/>
              <a:t>Please add SECOND LINE OF TITLE HERE</a:t>
            </a:r>
          </a:p>
        </p:txBody>
      </p:sp>
    </p:spTree>
    <p:extLst>
      <p:ext uri="{BB962C8B-B14F-4D97-AF65-F5344CB8AC3E}">
        <p14:creationId xmlns:p14="http://schemas.microsoft.com/office/powerpoint/2010/main" val="162525151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reaker - Coral">
    <p:bg>
      <p:bgPr>
        <a:solidFill>
          <a:schemeClr val="accent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780954" y="1803228"/>
            <a:ext cx="5582093" cy="1220182"/>
          </a:xfrm>
          <a:ln w="6350">
            <a:solidFill>
              <a:schemeClr val="bg1"/>
            </a:solidFill>
          </a:ln>
        </p:spPr>
        <p:txBody>
          <a:bodyPr/>
          <a:lstStyle>
            <a:lvl1pPr algn="ctr">
              <a:lnSpc>
                <a:spcPct val="100000"/>
              </a:lnSpc>
              <a:spcBef>
                <a:spcPts val="380"/>
              </a:spcBef>
              <a:spcAft>
                <a:spcPts val="300"/>
              </a:spcAft>
              <a:defRPr sz="1600" b="1" spc="200" baseline="0"/>
            </a:lvl1pPr>
          </a:lstStyle>
          <a:p>
            <a:r>
              <a:rPr lang="en-US"/>
              <a:t>Please add BREAKER SLIDE TITLE HERE</a:t>
            </a:r>
            <a:br>
              <a:rPr lang="en-US"/>
            </a:br>
            <a:r>
              <a:rPr lang="en-US"/>
              <a:t>Please add SECOND LINE OF TITLE HERE</a:t>
            </a:r>
          </a:p>
        </p:txBody>
      </p:sp>
    </p:spTree>
    <p:extLst>
      <p:ext uri="{BB962C8B-B14F-4D97-AF65-F5344CB8AC3E}">
        <p14:creationId xmlns:p14="http://schemas.microsoft.com/office/powerpoint/2010/main" val="216545679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Please Add Slide Headline Here</a:t>
            </a:r>
          </a:p>
        </p:txBody>
      </p:sp>
      <p:sp>
        <p:nvSpPr>
          <p:cNvPr id="6" name="Content Placeholder 5"/>
          <p:cNvSpPr>
            <a:spLocks noGrp="1"/>
          </p:cNvSpPr>
          <p:nvPr>
            <p:ph sz="quarter" idx="10" hasCustomPrompt="1"/>
          </p:nvPr>
        </p:nvSpPr>
        <p:spPr>
          <a:xfrm>
            <a:off x="357188" y="1079500"/>
            <a:ext cx="8429625" cy="3397250"/>
          </a:xfrm>
        </p:spPr>
        <p:txBody>
          <a:bodyPr/>
          <a:lstStyle>
            <a:lvl1pPr marL="171450" marR="0" indent="-171450" algn="l" defTabSz="914400" rtl="0" eaLnBrk="1" fontAlgn="auto" latinLnBrk="0" hangingPunct="1">
              <a:lnSpc>
                <a:spcPts val="1600"/>
              </a:lnSpc>
              <a:spcBef>
                <a:spcPts val="264"/>
              </a:spcBef>
              <a:spcAft>
                <a:spcPts val="300"/>
              </a:spcAft>
              <a:buClrTx/>
              <a:buSzTx/>
              <a:buFont typeface="Arial" panose="020B0604020202020204" pitchFamily="34" charset="0"/>
              <a:buChar char="•"/>
              <a:tabLst/>
              <a:defRPr>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 </a:t>
            </a:r>
            <a:br>
              <a:rPr lang="en-US"/>
            </a:br>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r>
              <a:rPr lang="en-US"/>
              <a:t> </a:t>
            </a:r>
            <a:br>
              <a:rPr lang="en-US"/>
            </a:br>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r>
              <a:rPr lang="en-US"/>
              <a:t> </a:t>
            </a:r>
            <a:br>
              <a:rPr lang="en-US"/>
            </a:br>
            <a:r>
              <a:rPr lang="en-US"/>
              <a:t>fames ac </a:t>
            </a:r>
            <a:r>
              <a:rPr lang="en-US" err="1"/>
              <a:t>turpis</a:t>
            </a:r>
            <a:r>
              <a:rPr lang="en-US"/>
              <a:t> </a:t>
            </a:r>
            <a:r>
              <a:rPr lang="en-US" err="1"/>
              <a:t>egestas</a:t>
            </a:r>
            <a:r>
              <a:rPr lang="en-US"/>
              <a:t>.</a:t>
            </a:r>
          </a:p>
          <a:p>
            <a:pPr marL="171450" marR="0" lvl="0" indent="-171450" algn="l" defTabSz="914400" rtl="0" eaLnBrk="1" fontAlgn="auto" latinLnBrk="0" hangingPunct="1">
              <a:lnSpc>
                <a:spcPts val="1600"/>
              </a:lnSpc>
              <a:spcBef>
                <a:spcPts val="264"/>
              </a:spcBef>
              <a:spcAft>
                <a:spcPts val="300"/>
              </a:spcAft>
              <a:buClrTx/>
              <a:buSzTx/>
              <a:tabLst/>
              <a:defRPr/>
            </a:pPr>
            <a:r>
              <a:rPr lang="en-US" sz="1100">
                <a:latin typeface="+mj-lt"/>
              </a:rPr>
              <a:t>In </a:t>
            </a:r>
            <a:r>
              <a:rPr lang="en-US" sz="1100" err="1">
                <a:latin typeface="+mj-lt"/>
              </a:rPr>
              <a:t>egestas</a:t>
            </a:r>
            <a:r>
              <a:rPr lang="en-US" sz="1100">
                <a:latin typeface="+mj-lt"/>
              </a:rPr>
              <a:t> </a:t>
            </a:r>
            <a:r>
              <a:rPr lang="en-US" sz="1100" err="1">
                <a:latin typeface="+mj-lt"/>
              </a:rPr>
              <a:t>orci</a:t>
            </a:r>
            <a:r>
              <a:rPr lang="en-US" sz="1100">
                <a:latin typeface="+mj-lt"/>
              </a:rPr>
              <a:t> </a:t>
            </a:r>
            <a:r>
              <a:rPr lang="en-US" sz="1100" err="1">
                <a:latin typeface="+mj-lt"/>
              </a:rPr>
              <a:t>eu</a:t>
            </a:r>
            <a:r>
              <a:rPr lang="en-US" sz="1100">
                <a:latin typeface="+mj-lt"/>
              </a:rPr>
              <a:t> </a:t>
            </a:r>
            <a:r>
              <a:rPr lang="en-US" sz="1100" err="1">
                <a:latin typeface="+mj-lt"/>
              </a:rPr>
              <a:t>lacinia</a:t>
            </a:r>
            <a:r>
              <a:rPr lang="en-US" sz="1100">
                <a:latin typeface="+mj-lt"/>
              </a:rPr>
              <a:t> </a:t>
            </a:r>
            <a:r>
              <a:rPr lang="en-US" sz="1100" err="1">
                <a:latin typeface="+mj-lt"/>
              </a:rPr>
              <a:t>consectetur</a:t>
            </a:r>
            <a:r>
              <a:rPr lang="en-US" sz="1100">
                <a:latin typeface="+mj-lt"/>
              </a:rPr>
              <a:t>. In dolor ipsum, gravida et </a:t>
            </a:r>
            <a:r>
              <a:rPr lang="en-US" sz="1100" err="1">
                <a:latin typeface="+mj-lt"/>
              </a:rPr>
              <a:t>sagittis</a:t>
            </a:r>
            <a:r>
              <a:rPr lang="en-US" sz="1100">
                <a:latin typeface="+mj-lt"/>
              </a:rPr>
              <a:t> id, </a:t>
            </a:r>
            <a:r>
              <a:rPr lang="en-US" sz="1100" err="1">
                <a:latin typeface="+mj-lt"/>
              </a:rPr>
              <a:t>sollicitudin</a:t>
            </a:r>
            <a:r>
              <a:rPr lang="en-US" sz="1100">
                <a:latin typeface="+mj-lt"/>
              </a:rPr>
              <a:t> </a:t>
            </a:r>
            <a:r>
              <a:rPr lang="en-US" sz="1100" err="1">
                <a:latin typeface="+mj-lt"/>
              </a:rPr>
              <a:t>ut</a:t>
            </a:r>
            <a:r>
              <a:rPr lang="en-US" sz="1100">
                <a:latin typeface="+mj-lt"/>
              </a:rPr>
              <a:t> </a:t>
            </a:r>
            <a:r>
              <a:rPr lang="en-US" sz="1100" err="1">
                <a:latin typeface="+mj-lt"/>
              </a:rPr>
              <a:t>nisl</a:t>
            </a:r>
            <a:r>
              <a:rPr lang="en-US" sz="1100">
                <a:latin typeface="+mj-lt"/>
              </a:rPr>
              <a:t>. </a:t>
            </a:r>
            <a:r>
              <a:rPr lang="en-US" sz="1100" err="1">
                <a:latin typeface="+mj-lt"/>
              </a:rPr>
              <a:t>Praesent</a:t>
            </a:r>
            <a:r>
              <a:rPr lang="en-US" sz="1100">
                <a:latin typeface="+mj-lt"/>
              </a:rPr>
              <a:t> </a:t>
            </a:r>
            <a:r>
              <a:rPr lang="en-US" sz="1100" err="1">
                <a:latin typeface="+mj-lt"/>
              </a:rPr>
              <a:t>bibendum</a:t>
            </a:r>
            <a:r>
              <a:rPr lang="en-US" sz="1100">
                <a:latin typeface="+mj-lt"/>
              </a:rPr>
              <a:t> tempus </a:t>
            </a:r>
            <a:r>
              <a:rPr lang="en-US" sz="1100" err="1">
                <a:latin typeface="+mj-lt"/>
              </a:rPr>
              <a:t>tellus</a:t>
            </a:r>
            <a:r>
              <a:rPr lang="en-US" sz="1100">
                <a:latin typeface="+mj-lt"/>
              </a:rPr>
              <a:t> </a:t>
            </a:r>
            <a:r>
              <a:rPr lang="en-US" sz="1100" err="1">
                <a:latin typeface="+mj-lt"/>
              </a:rPr>
              <a:t>nec</a:t>
            </a:r>
            <a:r>
              <a:rPr lang="en-US" sz="1100">
                <a:latin typeface="+mj-lt"/>
              </a:rPr>
              <a:t> </a:t>
            </a:r>
            <a:r>
              <a:rPr lang="en-US" sz="1100" err="1">
                <a:latin typeface="+mj-lt"/>
              </a:rPr>
              <a:t>hendrerit</a:t>
            </a:r>
            <a:r>
              <a:rPr lang="en-US" sz="1100">
                <a:latin typeface="+mj-lt"/>
              </a:rPr>
              <a:t>. Nam in </a:t>
            </a:r>
            <a:r>
              <a:rPr lang="en-US" sz="1100" err="1">
                <a:latin typeface="+mj-lt"/>
              </a:rPr>
              <a:t>tempor</a:t>
            </a:r>
            <a:r>
              <a:rPr lang="en-US" sz="1100">
                <a:latin typeface="+mj-lt"/>
              </a:rPr>
              <a:t> </a:t>
            </a:r>
            <a:r>
              <a:rPr lang="en-US" sz="1100" err="1">
                <a:latin typeface="+mj-lt"/>
              </a:rPr>
              <a:t>metus</a:t>
            </a:r>
            <a:r>
              <a:rPr lang="en-US" sz="1100">
                <a:latin typeface="+mj-lt"/>
              </a:rPr>
              <a:t>, ac </a:t>
            </a:r>
            <a:r>
              <a:rPr lang="en-US" sz="1100" err="1">
                <a:latin typeface="+mj-lt"/>
              </a:rPr>
              <a:t>finibus</a:t>
            </a:r>
            <a:r>
              <a:rPr lang="en-US" sz="1100">
                <a:latin typeface="+mj-lt"/>
              </a:rPr>
              <a:t> </a:t>
            </a:r>
            <a:r>
              <a:rPr lang="en-US" sz="1100" err="1">
                <a:latin typeface="+mj-lt"/>
              </a:rPr>
              <a:t>purus</a:t>
            </a:r>
            <a:r>
              <a:rPr lang="en-US" sz="1100">
                <a:latin typeface="+mj-lt"/>
              </a:rPr>
              <a:t>. </a:t>
            </a:r>
            <a:r>
              <a:rPr lang="en-US" sz="1100" err="1">
                <a:latin typeface="+mj-lt"/>
              </a:rPr>
              <a:t>Praesent</a:t>
            </a:r>
            <a:r>
              <a:rPr lang="en-US" sz="1100">
                <a:latin typeface="+mj-lt"/>
              </a:rPr>
              <a:t> </a:t>
            </a:r>
            <a:r>
              <a:rPr lang="en-US" sz="1100" err="1">
                <a:latin typeface="+mj-lt"/>
              </a:rPr>
              <a:t>consequat</a:t>
            </a:r>
            <a:r>
              <a:rPr lang="en-US" sz="1100">
                <a:latin typeface="+mj-lt"/>
              </a:rPr>
              <a:t> </a:t>
            </a:r>
            <a:r>
              <a:rPr lang="en-US" sz="1100" err="1">
                <a:latin typeface="+mj-lt"/>
              </a:rPr>
              <a:t>lectus</a:t>
            </a:r>
            <a:r>
              <a:rPr lang="en-US" sz="1100">
                <a:latin typeface="+mj-lt"/>
              </a:rPr>
              <a:t> sit </a:t>
            </a:r>
            <a:r>
              <a:rPr lang="en-US" sz="1100" err="1">
                <a:latin typeface="+mj-lt"/>
              </a:rPr>
              <a:t>amet</a:t>
            </a:r>
            <a:r>
              <a:rPr lang="en-US" sz="1100">
                <a:latin typeface="+mj-lt"/>
              </a:rPr>
              <a:t> </a:t>
            </a:r>
            <a:r>
              <a:rPr lang="en-US" sz="1100" err="1">
                <a:latin typeface="+mj-lt"/>
              </a:rPr>
              <a:t>tortor</a:t>
            </a:r>
            <a:r>
              <a:rPr lang="en-US" sz="1100">
                <a:latin typeface="+mj-lt"/>
              </a:rPr>
              <a:t> pharetra, </a:t>
            </a:r>
            <a:r>
              <a:rPr lang="en-US" sz="1100" err="1">
                <a:latin typeface="+mj-lt"/>
              </a:rPr>
              <a:t>sed</a:t>
            </a:r>
            <a:r>
              <a:rPr lang="en-US" sz="1100">
                <a:latin typeface="+mj-lt"/>
              </a:rPr>
              <a:t> </a:t>
            </a:r>
            <a:r>
              <a:rPr lang="en-US" sz="1100" err="1">
                <a:latin typeface="+mj-lt"/>
              </a:rPr>
              <a:t>venenatis</a:t>
            </a:r>
            <a:r>
              <a:rPr lang="en-US" sz="1100">
                <a:latin typeface="+mj-lt"/>
              </a:rPr>
              <a:t> </a:t>
            </a:r>
            <a:r>
              <a:rPr lang="en-US" sz="1100" err="1">
                <a:latin typeface="+mj-lt"/>
              </a:rPr>
              <a:t>eros</a:t>
            </a:r>
            <a:r>
              <a:rPr lang="en-US" sz="1100">
                <a:latin typeface="+mj-lt"/>
              </a:rPr>
              <a:t> </a:t>
            </a:r>
            <a:r>
              <a:rPr lang="en-US" sz="1100" err="1">
                <a:latin typeface="+mj-lt"/>
              </a:rPr>
              <a:t>lacinia</a:t>
            </a:r>
            <a:r>
              <a:rPr lang="en-US" sz="1100">
                <a:latin typeface="+mj-lt"/>
              </a:rPr>
              <a:t>. In </a:t>
            </a:r>
            <a:r>
              <a:rPr lang="en-US" sz="1100" err="1">
                <a:latin typeface="+mj-lt"/>
              </a:rPr>
              <a:t>sed</a:t>
            </a:r>
            <a:r>
              <a:rPr lang="en-US" sz="1100">
                <a:latin typeface="+mj-lt"/>
              </a:rPr>
              <a:t> </a:t>
            </a:r>
            <a:r>
              <a:rPr lang="en-US" sz="1100" err="1">
                <a:latin typeface="+mj-lt"/>
              </a:rPr>
              <a:t>erat</a:t>
            </a:r>
            <a:r>
              <a:rPr lang="en-US" sz="1100">
                <a:latin typeface="+mj-lt"/>
              </a:rPr>
              <a:t> libero. </a:t>
            </a:r>
            <a:r>
              <a:rPr lang="en-US" sz="1100" err="1">
                <a:latin typeface="+mj-lt"/>
              </a:rPr>
              <a:t>Sed</a:t>
            </a:r>
            <a:r>
              <a:rPr lang="en-US" sz="1100">
                <a:latin typeface="+mj-lt"/>
              </a:rPr>
              <a:t> lorem </a:t>
            </a:r>
            <a:r>
              <a:rPr lang="en-US" sz="1100" err="1">
                <a:latin typeface="+mj-lt"/>
              </a:rPr>
              <a:t>neque</a:t>
            </a:r>
            <a:r>
              <a:rPr lang="en-US" sz="1100">
                <a:latin typeface="+mj-lt"/>
              </a:rPr>
              <a:t>, </a:t>
            </a:r>
            <a:r>
              <a:rPr lang="en-US" sz="1100" err="1">
                <a:latin typeface="+mj-lt"/>
              </a:rPr>
              <a:t>commodo</a:t>
            </a:r>
            <a:r>
              <a:rPr lang="en-US" sz="1100">
                <a:latin typeface="+mj-lt"/>
              </a:rPr>
              <a:t> vitae ex at, pharetra convallis </a:t>
            </a:r>
            <a:r>
              <a:rPr lang="en-US" sz="1100" err="1">
                <a:latin typeface="+mj-lt"/>
              </a:rPr>
              <a:t>nunc</a:t>
            </a:r>
            <a:r>
              <a:rPr lang="en-US" sz="1100">
                <a:latin typeface="+mj-lt"/>
              </a:rPr>
              <a:t>. In </a:t>
            </a:r>
            <a:r>
              <a:rPr lang="en-US" sz="1100" err="1">
                <a:latin typeface="+mj-lt"/>
              </a:rPr>
              <a:t>vehicula</a:t>
            </a:r>
            <a:r>
              <a:rPr lang="en-US" sz="1100">
                <a:latin typeface="+mj-lt"/>
              </a:rPr>
              <a:t> </a:t>
            </a:r>
            <a:r>
              <a:rPr lang="en-US" sz="1100" err="1">
                <a:latin typeface="+mj-lt"/>
              </a:rPr>
              <a:t>mauris</a:t>
            </a:r>
            <a:r>
              <a:rPr lang="en-US" sz="1100">
                <a:latin typeface="+mj-lt"/>
              </a:rPr>
              <a:t> ligula. </a:t>
            </a:r>
            <a:r>
              <a:rPr lang="en-US" sz="1100" err="1">
                <a:latin typeface="+mj-lt"/>
              </a:rPr>
              <a:t>Suspendisse</a:t>
            </a:r>
            <a:r>
              <a:rPr lang="en-US" sz="1100">
                <a:latin typeface="+mj-lt"/>
              </a:rPr>
              <a:t> in </a:t>
            </a:r>
            <a:r>
              <a:rPr lang="en-US" sz="1100" err="1">
                <a:latin typeface="+mj-lt"/>
              </a:rPr>
              <a:t>tellus</a:t>
            </a:r>
            <a:r>
              <a:rPr lang="en-US" sz="1100">
                <a:latin typeface="+mj-lt"/>
              </a:rPr>
              <a:t> </a:t>
            </a:r>
            <a:r>
              <a:rPr lang="en-US" sz="1100" err="1">
                <a:latin typeface="+mj-lt"/>
              </a:rPr>
              <a:t>congue</a:t>
            </a:r>
            <a:r>
              <a:rPr lang="en-US" sz="1100">
                <a:latin typeface="+mj-lt"/>
              </a:rPr>
              <a:t> </a:t>
            </a:r>
            <a:r>
              <a:rPr lang="en-US" sz="1100" err="1">
                <a:latin typeface="+mj-lt"/>
              </a:rPr>
              <a:t>odio</a:t>
            </a:r>
            <a:r>
              <a:rPr lang="en-US" sz="1100">
                <a:latin typeface="+mj-lt"/>
              </a:rPr>
              <a:t> pharetra </a:t>
            </a:r>
            <a:r>
              <a:rPr lang="en-US" sz="1100" err="1">
                <a:latin typeface="+mj-lt"/>
              </a:rPr>
              <a:t>finibus</a:t>
            </a:r>
            <a:r>
              <a:rPr lang="en-US" sz="1100">
                <a:latin typeface="+mj-lt"/>
              </a:rPr>
              <a:t>. Nam </a:t>
            </a:r>
            <a:r>
              <a:rPr lang="en-US" sz="1100" err="1">
                <a:latin typeface="+mj-lt"/>
              </a:rPr>
              <a:t>vel</a:t>
            </a:r>
            <a:r>
              <a:rPr lang="en-US" sz="1100">
                <a:latin typeface="+mj-lt"/>
              </a:rPr>
              <a:t> </a:t>
            </a:r>
            <a:r>
              <a:rPr lang="en-US" sz="1100" err="1">
                <a:latin typeface="+mj-lt"/>
              </a:rPr>
              <a:t>auctor</a:t>
            </a:r>
            <a:r>
              <a:rPr lang="en-US" sz="1100">
                <a:latin typeface="+mj-lt"/>
              </a:rPr>
              <a:t> </a:t>
            </a:r>
            <a:r>
              <a:rPr lang="en-US" sz="1100" err="1">
                <a:latin typeface="+mj-lt"/>
              </a:rPr>
              <a:t>justo</a:t>
            </a:r>
            <a:r>
              <a:rPr lang="en-US" sz="1100">
                <a:latin typeface="+mj-lt"/>
              </a:rPr>
              <a:t>, vitae </a:t>
            </a:r>
            <a:r>
              <a:rPr lang="en-US" sz="1100" err="1">
                <a:latin typeface="+mj-lt"/>
              </a:rPr>
              <a:t>hendrerit</a:t>
            </a:r>
            <a:r>
              <a:rPr lang="en-US" sz="1100">
                <a:latin typeface="+mj-lt"/>
              </a:rPr>
              <a:t> </a:t>
            </a:r>
            <a:r>
              <a:rPr lang="en-US" sz="1100" err="1">
                <a:latin typeface="+mj-lt"/>
              </a:rPr>
              <a:t>orci</a:t>
            </a:r>
            <a:r>
              <a:rPr lang="en-US" sz="1100">
                <a:latin typeface="+mj-lt"/>
              </a:rPr>
              <a:t>. </a:t>
            </a:r>
            <a:r>
              <a:rPr lang="en-US" sz="1100" err="1">
                <a:latin typeface="+mj-lt"/>
              </a:rPr>
              <a:t>Duis</a:t>
            </a:r>
            <a:r>
              <a:rPr lang="en-US" sz="1100">
                <a:latin typeface="+mj-lt"/>
              </a:rPr>
              <a:t> </a:t>
            </a:r>
            <a:r>
              <a:rPr lang="en-US" sz="1100" err="1">
                <a:latin typeface="+mj-lt"/>
              </a:rPr>
              <a:t>nec</a:t>
            </a:r>
            <a:r>
              <a:rPr lang="en-US" sz="1100">
                <a:latin typeface="+mj-lt"/>
              </a:rPr>
              <a:t> </a:t>
            </a:r>
            <a:r>
              <a:rPr lang="en-US" sz="1100" err="1">
                <a:latin typeface="+mj-lt"/>
              </a:rPr>
              <a:t>sapien</a:t>
            </a:r>
            <a:r>
              <a:rPr lang="en-US" sz="1100">
                <a:latin typeface="+mj-lt"/>
              </a:rPr>
              <a:t> </a:t>
            </a:r>
            <a:r>
              <a:rPr lang="en-US" sz="1100" err="1">
                <a:latin typeface="+mj-lt"/>
              </a:rPr>
              <a:t>viverra</a:t>
            </a:r>
            <a:r>
              <a:rPr lang="en-US" sz="1100">
                <a:latin typeface="+mj-lt"/>
              </a:rPr>
              <a:t>, </a:t>
            </a:r>
            <a:r>
              <a:rPr lang="en-US" sz="1100" err="1">
                <a:latin typeface="+mj-lt"/>
              </a:rPr>
              <a:t>bibendum</a:t>
            </a:r>
            <a:r>
              <a:rPr lang="en-US" sz="1100">
                <a:latin typeface="+mj-lt"/>
              </a:rPr>
              <a:t> </a:t>
            </a:r>
            <a:r>
              <a:rPr lang="en-US" sz="1100" err="1">
                <a:latin typeface="+mj-lt"/>
              </a:rPr>
              <a:t>tellus</a:t>
            </a:r>
            <a:r>
              <a:rPr lang="en-US" sz="1100">
                <a:latin typeface="+mj-lt"/>
              </a:rPr>
              <a:t> </a:t>
            </a:r>
            <a:r>
              <a:rPr lang="en-US" sz="1100" err="1">
                <a:latin typeface="+mj-lt"/>
              </a:rPr>
              <a:t>eget</a:t>
            </a:r>
            <a:r>
              <a:rPr lang="en-US" sz="1100">
                <a:latin typeface="+mj-lt"/>
              </a:rPr>
              <a:t>, </a:t>
            </a:r>
            <a:r>
              <a:rPr lang="en-US" sz="1100" err="1">
                <a:latin typeface="+mj-lt"/>
              </a:rPr>
              <a:t>pellentesque</a:t>
            </a:r>
            <a:r>
              <a:rPr lang="en-US" sz="1100">
                <a:latin typeface="+mj-lt"/>
              </a:rPr>
              <a:t> </a:t>
            </a:r>
            <a:r>
              <a:rPr lang="en-US" sz="1100" err="1">
                <a:latin typeface="+mj-lt"/>
              </a:rPr>
              <a:t>massa</a:t>
            </a:r>
            <a:r>
              <a:rPr lang="en-US" sz="1100">
                <a:latin typeface="+mj-lt"/>
              </a:rPr>
              <a:t>. </a:t>
            </a:r>
            <a:r>
              <a:rPr lang="en-US" sz="1100" err="1">
                <a:latin typeface="+mj-lt"/>
              </a:rPr>
              <a:t>Nulla</a:t>
            </a:r>
            <a:r>
              <a:rPr lang="en-US" sz="1100">
                <a:latin typeface="+mj-lt"/>
              </a:rPr>
              <a:t> </a:t>
            </a:r>
            <a:r>
              <a:rPr lang="en-US" sz="1100" err="1">
                <a:latin typeface="+mj-lt"/>
              </a:rPr>
              <a:t>feugiat</a:t>
            </a:r>
            <a:r>
              <a:rPr lang="en-US" sz="1100">
                <a:latin typeface="+mj-lt"/>
              </a:rPr>
              <a:t>, </a:t>
            </a:r>
            <a:r>
              <a:rPr lang="en-US" sz="1100" err="1">
                <a:latin typeface="+mj-lt"/>
              </a:rPr>
              <a:t>turpis</a:t>
            </a:r>
            <a:r>
              <a:rPr lang="en-US" sz="1100">
                <a:latin typeface="+mj-lt"/>
              </a:rPr>
              <a:t> et </a:t>
            </a:r>
            <a:r>
              <a:rPr lang="en-US" sz="1100" err="1">
                <a:latin typeface="+mj-lt"/>
              </a:rPr>
              <a:t>posuere</a:t>
            </a:r>
            <a:r>
              <a:rPr lang="en-US" sz="1100">
                <a:latin typeface="+mj-lt"/>
              </a:rPr>
              <a:t> </a:t>
            </a:r>
            <a:r>
              <a:rPr lang="en-US" sz="1100" err="1">
                <a:latin typeface="+mj-lt"/>
              </a:rPr>
              <a:t>viverra</a:t>
            </a:r>
            <a:r>
              <a:rPr lang="en-US" sz="1100">
                <a:latin typeface="+mj-lt"/>
              </a:rPr>
              <a:t>, ipsum </a:t>
            </a:r>
            <a:r>
              <a:rPr lang="en-US" sz="1100" err="1">
                <a:latin typeface="+mj-lt"/>
              </a:rPr>
              <a:t>sem</a:t>
            </a:r>
            <a:r>
              <a:rPr lang="en-US" sz="1100">
                <a:latin typeface="+mj-lt"/>
              </a:rPr>
              <a:t> </a:t>
            </a:r>
            <a:r>
              <a:rPr lang="en-US" sz="1100" err="1">
                <a:latin typeface="+mj-lt"/>
              </a:rPr>
              <a:t>tincidunt</a:t>
            </a:r>
            <a:r>
              <a:rPr lang="en-US" sz="1100">
                <a:latin typeface="+mj-lt"/>
              </a:rPr>
              <a:t> </a:t>
            </a:r>
            <a:r>
              <a:rPr lang="en-US" sz="1100" err="1">
                <a:latin typeface="+mj-lt"/>
              </a:rPr>
              <a:t>est</a:t>
            </a:r>
            <a:r>
              <a:rPr lang="en-US" sz="1100">
                <a:latin typeface="+mj-lt"/>
              </a:rPr>
              <a:t>, </a:t>
            </a:r>
            <a:r>
              <a:rPr lang="en-US" sz="1100" err="1">
                <a:latin typeface="+mj-lt"/>
              </a:rPr>
              <a:t>finibus</a:t>
            </a:r>
            <a:r>
              <a:rPr lang="en-US" sz="1100">
                <a:latin typeface="+mj-lt"/>
              </a:rPr>
              <a:t> </a:t>
            </a:r>
            <a:r>
              <a:rPr lang="en-US" sz="1100" err="1">
                <a:latin typeface="+mj-lt"/>
              </a:rPr>
              <a:t>tempor</a:t>
            </a:r>
            <a:r>
              <a:rPr lang="en-US" sz="1100">
                <a:latin typeface="+mj-lt"/>
              </a:rPr>
              <a:t> </a:t>
            </a:r>
            <a:r>
              <a:rPr lang="en-US" sz="1100" err="1">
                <a:latin typeface="+mj-lt"/>
              </a:rPr>
              <a:t>nibh</a:t>
            </a:r>
            <a:r>
              <a:rPr lang="en-US" sz="1100">
                <a:latin typeface="+mj-lt"/>
              </a:rPr>
              <a:t> ante semper diam. </a:t>
            </a:r>
            <a:r>
              <a:rPr lang="en-US" sz="1100" err="1">
                <a:latin typeface="+mj-lt"/>
              </a:rPr>
              <a:t>Nullam</a:t>
            </a:r>
            <a:r>
              <a:rPr lang="en-US" sz="1100">
                <a:latin typeface="+mj-lt"/>
              </a:rPr>
              <a:t> </a:t>
            </a:r>
            <a:r>
              <a:rPr lang="en-US" sz="1100" err="1">
                <a:latin typeface="+mj-lt"/>
              </a:rPr>
              <a:t>quis</a:t>
            </a:r>
            <a:r>
              <a:rPr lang="en-US" sz="1100">
                <a:latin typeface="+mj-lt"/>
              </a:rPr>
              <a:t> </a:t>
            </a:r>
            <a:r>
              <a:rPr lang="en-US" sz="1100" err="1">
                <a:latin typeface="+mj-lt"/>
              </a:rPr>
              <a:t>euismod</a:t>
            </a:r>
            <a:r>
              <a:rPr lang="en-US" sz="1100">
                <a:latin typeface="+mj-lt"/>
              </a:rPr>
              <a:t> </a:t>
            </a:r>
            <a:r>
              <a:rPr lang="en-US" sz="1100" err="1">
                <a:latin typeface="+mj-lt"/>
              </a:rPr>
              <a:t>neque</a:t>
            </a:r>
            <a:r>
              <a:rPr lang="en-US" sz="1100">
                <a:latin typeface="+mj-lt"/>
              </a:rPr>
              <a:t>, </a:t>
            </a:r>
            <a:r>
              <a:rPr lang="en-US" sz="1100" err="1">
                <a:latin typeface="+mj-lt"/>
              </a:rPr>
              <a:t>nec</a:t>
            </a:r>
            <a:r>
              <a:rPr lang="en-US" sz="1100">
                <a:latin typeface="+mj-lt"/>
              </a:rPr>
              <a:t> </a:t>
            </a:r>
            <a:r>
              <a:rPr lang="en-US" sz="1100" err="1">
                <a:latin typeface="+mj-lt"/>
              </a:rPr>
              <a:t>facilisis</a:t>
            </a:r>
            <a:r>
              <a:rPr lang="en-US" sz="1100">
                <a:latin typeface="+mj-lt"/>
              </a:rPr>
              <a:t> sem. </a:t>
            </a:r>
            <a:r>
              <a:rPr lang="en-US" sz="1100" err="1">
                <a:latin typeface="+mj-lt"/>
              </a:rPr>
              <a:t>Morbi</a:t>
            </a:r>
            <a:r>
              <a:rPr lang="en-US" sz="1100">
                <a:latin typeface="+mj-lt"/>
              </a:rPr>
              <a:t> </a:t>
            </a:r>
            <a:r>
              <a:rPr lang="en-US" sz="1100" err="1">
                <a:latin typeface="+mj-lt"/>
              </a:rPr>
              <a:t>egestas</a:t>
            </a:r>
            <a:r>
              <a:rPr lang="en-US" sz="1100">
                <a:latin typeface="+mj-lt"/>
              </a:rPr>
              <a:t> </a:t>
            </a:r>
            <a:r>
              <a:rPr lang="en-US" sz="1100" err="1">
                <a:latin typeface="+mj-lt"/>
              </a:rPr>
              <a:t>iaculis</a:t>
            </a:r>
            <a:r>
              <a:rPr lang="en-US" sz="1100">
                <a:latin typeface="+mj-lt"/>
              </a:rPr>
              <a:t> </a:t>
            </a:r>
            <a:r>
              <a:rPr lang="en-US" sz="1100" err="1">
                <a:latin typeface="+mj-lt"/>
              </a:rPr>
              <a:t>dignissim</a:t>
            </a:r>
            <a:r>
              <a:rPr lang="en-US" sz="1100">
                <a:latin typeface="+mj-lt"/>
              </a:rPr>
              <a:t>. In </a:t>
            </a:r>
            <a:r>
              <a:rPr lang="en-US" sz="1100" err="1">
                <a:latin typeface="+mj-lt"/>
              </a:rPr>
              <a:t>accumsan</a:t>
            </a:r>
            <a:r>
              <a:rPr lang="en-US" sz="1100">
                <a:latin typeface="+mj-lt"/>
              </a:rPr>
              <a:t> </a:t>
            </a:r>
            <a:r>
              <a:rPr lang="en-US" sz="1100" err="1">
                <a:latin typeface="+mj-lt"/>
              </a:rPr>
              <a:t>tortor</a:t>
            </a:r>
            <a:r>
              <a:rPr lang="en-US" sz="1100">
                <a:latin typeface="+mj-lt"/>
              </a:rPr>
              <a:t> </a:t>
            </a:r>
            <a:r>
              <a:rPr lang="en-US" sz="1100" err="1">
                <a:latin typeface="+mj-lt"/>
              </a:rPr>
              <a:t>elit</a:t>
            </a:r>
            <a:r>
              <a:rPr lang="en-US" sz="1100">
                <a:latin typeface="+mj-lt"/>
              </a:rPr>
              <a:t>, non </a:t>
            </a:r>
            <a:r>
              <a:rPr lang="en-US" sz="1100" err="1">
                <a:latin typeface="+mj-lt"/>
              </a:rPr>
              <a:t>euismod</a:t>
            </a:r>
            <a:r>
              <a:rPr lang="en-US" sz="1100">
                <a:latin typeface="+mj-lt"/>
              </a:rPr>
              <a:t> </a:t>
            </a:r>
            <a:r>
              <a:rPr lang="en-US" sz="1100" err="1">
                <a:latin typeface="+mj-lt"/>
              </a:rPr>
              <a:t>eros</a:t>
            </a:r>
            <a:r>
              <a:rPr lang="en-US" sz="1100">
                <a:latin typeface="+mj-lt"/>
              </a:rPr>
              <a:t> </a:t>
            </a:r>
            <a:r>
              <a:rPr lang="en-US" sz="1100" err="1">
                <a:latin typeface="+mj-lt"/>
              </a:rPr>
              <a:t>accumsan</a:t>
            </a:r>
            <a:r>
              <a:rPr lang="en-US" sz="1100">
                <a:latin typeface="+mj-lt"/>
              </a:rPr>
              <a:t> ac. </a:t>
            </a:r>
            <a:r>
              <a:rPr lang="en-US" sz="1100" err="1">
                <a:latin typeface="+mj-lt"/>
              </a:rPr>
              <a:t>Sed</a:t>
            </a:r>
            <a:r>
              <a:rPr lang="en-US" sz="1100">
                <a:latin typeface="+mj-lt"/>
              </a:rPr>
              <a:t> </a:t>
            </a:r>
            <a:r>
              <a:rPr lang="en-US" sz="1100" err="1">
                <a:latin typeface="+mj-lt"/>
              </a:rPr>
              <a:t>ultrices</a:t>
            </a:r>
            <a:r>
              <a:rPr lang="en-US" sz="1100">
                <a:latin typeface="+mj-lt"/>
              </a:rPr>
              <a:t> mi lorem, </a:t>
            </a:r>
            <a:r>
              <a:rPr lang="en-US" sz="1100" err="1">
                <a:latin typeface="+mj-lt"/>
              </a:rPr>
              <a:t>ut</a:t>
            </a:r>
            <a:r>
              <a:rPr lang="en-US" sz="1100">
                <a:latin typeface="+mj-lt"/>
              </a:rPr>
              <a:t> </a:t>
            </a:r>
            <a:r>
              <a:rPr lang="en-US" sz="1100" err="1">
                <a:latin typeface="+mj-lt"/>
              </a:rPr>
              <a:t>dignissim</a:t>
            </a:r>
            <a:r>
              <a:rPr lang="en-US" sz="1100">
                <a:latin typeface="+mj-lt"/>
              </a:rPr>
              <a:t> </a:t>
            </a:r>
            <a:r>
              <a:rPr lang="en-US" sz="1100" err="1">
                <a:latin typeface="+mj-lt"/>
              </a:rPr>
              <a:t>nibh</a:t>
            </a:r>
            <a:r>
              <a:rPr lang="en-US" sz="1100">
                <a:latin typeface="+mj-lt"/>
              </a:rPr>
              <a:t> </a:t>
            </a:r>
            <a:r>
              <a:rPr lang="en-US" sz="1100" err="1">
                <a:latin typeface="+mj-lt"/>
              </a:rPr>
              <a:t>facilisis</a:t>
            </a:r>
            <a:r>
              <a:rPr lang="en-US" sz="1100">
                <a:latin typeface="+mj-lt"/>
              </a:rPr>
              <a:t> vel.</a:t>
            </a:r>
          </a:p>
        </p:txBody>
      </p:sp>
      <p:cxnSp>
        <p:nvCxnSpPr>
          <p:cNvPr id="4" name="Straight Connector 3"/>
          <p:cNvCxnSpPr/>
          <p:nvPr userDrawn="1"/>
        </p:nvCxnSpPr>
        <p:spPr>
          <a:xfrm>
            <a:off x="294409" y="716437"/>
            <a:ext cx="8555182"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5"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fld id="{3A707DD9-E92B-45E8-BE0A-E6B2EDF345EB}" type="slidenum">
              <a:rPr lang="en-US" smtClean="0"/>
              <a:pPr/>
              <a:t>‹#›</a:t>
            </a:fld>
            <a:endParaRPr lang="en-US"/>
          </a:p>
        </p:txBody>
      </p:sp>
    </p:spTree>
    <p:extLst>
      <p:ext uri="{BB962C8B-B14F-4D97-AF65-F5344CB8AC3E}">
        <p14:creationId xmlns:p14="http://schemas.microsoft.com/office/powerpoint/2010/main" val="238324284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Please Add Slide Headline Here</a:t>
            </a:r>
          </a:p>
        </p:txBody>
      </p:sp>
      <p:sp>
        <p:nvSpPr>
          <p:cNvPr id="6" name="Content Placeholder 5"/>
          <p:cNvSpPr>
            <a:spLocks noGrp="1"/>
          </p:cNvSpPr>
          <p:nvPr>
            <p:ph sz="quarter" idx="10" hasCustomPrompt="1"/>
          </p:nvPr>
        </p:nvSpPr>
        <p:spPr>
          <a:xfrm>
            <a:off x="357189" y="1079500"/>
            <a:ext cx="3986212" cy="3397250"/>
          </a:xfrm>
        </p:spPr>
        <p:txBody>
          <a:bodyPr/>
          <a:lstStyle>
            <a:lvl1pPr marL="171450" indent="-171450">
              <a:buFont typeface="Arial" panose="020B0604020202020204" pitchFamily="34" charset="0"/>
              <a:buChar char="•"/>
              <a:defRPr>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a:t>
            </a:r>
          </a:p>
          <a:p>
            <a:pPr lvl="0"/>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endParaRPr lang="en-US"/>
          </a:p>
          <a:p>
            <a:pPr lvl="0"/>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r>
              <a:rPr lang="en-US"/>
              <a:t> </a:t>
            </a:r>
            <a:br>
              <a:rPr lang="en-US"/>
            </a:br>
            <a:r>
              <a:rPr lang="en-US"/>
              <a:t>fames ac </a:t>
            </a:r>
            <a:r>
              <a:rPr lang="en-US" err="1"/>
              <a:t>turpis</a:t>
            </a:r>
            <a:r>
              <a:rPr lang="en-US"/>
              <a:t> </a:t>
            </a:r>
            <a:r>
              <a:rPr lang="en-US" err="1"/>
              <a:t>egestas</a:t>
            </a:r>
            <a:r>
              <a:rPr lang="en-US"/>
              <a:t>.</a:t>
            </a:r>
          </a:p>
        </p:txBody>
      </p:sp>
      <p:sp>
        <p:nvSpPr>
          <p:cNvPr id="4" name="Content Placeholder 5"/>
          <p:cNvSpPr>
            <a:spLocks noGrp="1"/>
          </p:cNvSpPr>
          <p:nvPr>
            <p:ph sz="quarter" idx="11" hasCustomPrompt="1"/>
          </p:nvPr>
        </p:nvSpPr>
        <p:spPr>
          <a:xfrm>
            <a:off x="4800600" y="1079500"/>
            <a:ext cx="3986213" cy="3397250"/>
          </a:xfrm>
        </p:spPr>
        <p:txBody>
          <a:bodyPr/>
          <a:lstStyle>
            <a:lvl1pPr marL="171450" indent="-171450">
              <a:buFont typeface="Arial" panose="020B0604020202020204" pitchFamily="34" charset="0"/>
              <a:buChar char="•"/>
              <a:defRPr>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a:t>
            </a:r>
          </a:p>
          <a:p>
            <a:pPr lvl="0"/>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endParaRPr lang="en-US"/>
          </a:p>
          <a:p>
            <a:pPr lvl="0"/>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r>
              <a:rPr lang="en-US"/>
              <a:t> </a:t>
            </a:r>
            <a:br>
              <a:rPr lang="en-US"/>
            </a:br>
            <a:r>
              <a:rPr lang="en-US"/>
              <a:t>fames ac </a:t>
            </a:r>
            <a:r>
              <a:rPr lang="en-US" err="1"/>
              <a:t>turpis</a:t>
            </a:r>
            <a:r>
              <a:rPr lang="en-US"/>
              <a:t> </a:t>
            </a:r>
            <a:r>
              <a:rPr lang="en-US" err="1"/>
              <a:t>egestas</a:t>
            </a:r>
            <a:r>
              <a:rPr lang="en-US"/>
              <a:t>.</a:t>
            </a:r>
          </a:p>
        </p:txBody>
      </p:sp>
      <p:cxnSp>
        <p:nvCxnSpPr>
          <p:cNvPr id="5" name="Straight Connector 4"/>
          <p:cNvCxnSpPr/>
          <p:nvPr userDrawn="1"/>
        </p:nvCxnSpPr>
        <p:spPr>
          <a:xfrm>
            <a:off x="294409" y="716437"/>
            <a:ext cx="8555182"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8"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fld id="{3A707DD9-E92B-45E8-BE0A-E6B2EDF345EB}" type="slidenum">
              <a:rPr lang="en-US" smtClean="0"/>
              <a:pPr/>
              <a:t>‹#›</a:t>
            </a:fld>
            <a:endParaRPr lang="en-US"/>
          </a:p>
        </p:txBody>
      </p:sp>
    </p:spTree>
    <p:extLst>
      <p:ext uri="{BB962C8B-B14F-4D97-AF65-F5344CB8AC3E}">
        <p14:creationId xmlns:p14="http://schemas.microsoft.com/office/powerpoint/2010/main" val="303109860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tent with Highligh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Please Add Slide Headline Here</a:t>
            </a:r>
          </a:p>
        </p:txBody>
      </p:sp>
      <p:sp>
        <p:nvSpPr>
          <p:cNvPr id="3" name="Content Placeholder 5"/>
          <p:cNvSpPr>
            <a:spLocks noGrp="1"/>
          </p:cNvSpPr>
          <p:nvPr>
            <p:ph sz="quarter" idx="10" hasCustomPrompt="1"/>
          </p:nvPr>
        </p:nvSpPr>
        <p:spPr>
          <a:xfrm>
            <a:off x="357188" y="1422400"/>
            <a:ext cx="8429625" cy="3054350"/>
          </a:xfrm>
        </p:spPr>
        <p:txBody>
          <a:bodyPr/>
          <a:lstStyle>
            <a:lvl1pPr marL="171450" marR="0" indent="-171450" algn="l" defTabSz="914400" rtl="0" eaLnBrk="1" fontAlgn="auto" latinLnBrk="0" hangingPunct="1">
              <a:lnSpc>
                <a:spcPts val="1600"/>
              </a:lnSpc>
              <a:spcBef>
                <a:spcPts val="264"/>
              </a:spcBef>
              <a:spcAft>
                <a:spcPts val="300"/>
              </a:spcAft>
              <a:buClrTx/>
              <a:buSzTx/>
              <a:buFont typeface="Arial" panose="020B0604020202020204" pitchFamily="34" charset="0"/>
              <a:buChar char="•"/>
              <a:tabLst/>
              <a:defRPr>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 </a:t>
            </a:r>
            <a:br>
              <a:rPr lang="en-US"/>
            </a:br>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r>
              <a:rPr lang="en-US"/>
              <a:t> </a:t>
            </a:r>
            <a:br>
              <a:rPr lang="en-US"/>
            </a:br>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r>
              <a:rPr lang="en-US"/>
              <a:t> </a:t>
            </a:r>
            <a:br>
              <a:rPr lang="en-US"/>
            </a:br>
            <a:r>
              <a:rPr lang="en-US"/>
              <a:t>fames ac </a:t>
            </a:r>
            <a:r>
              <a:rPr lang="en-US" err="1"/>
              <a:t>turpis</a:t>
            </a:r>
            <a:r>
              <a:rPr lang="en-US"/>
              <a:t> </a:t>
            </a:r>
            <a:r>
              <a:rPr lang="en-US" err="1"/>
              <a:t>egestas</a:t>
            </a:r>
            <a:r>
              <a:rPr lang="en-US"/>
              <a:t>.</a:t>
            </a:r>
          </a:p>
          <a:p>
            <a:pPr marL="171450" marR="0" lvl="0" indent="-171450" algn="l" defTabSz="914400" rtl="0" eaLnBrk="1" fontAlgn="auto" latinLnBrk="0" hangingPunct="1">
              <a:lnSpc>
                <a:spcPts val="1600"/>
              </a:lnSpc>
              <a:spcBef>
                <a:spcPts val="264"/>
              </a:spcBef>
              <a:spcAft>
                <a:spcPts val="300"/>
              </a:spcAft>
              <a:buClrTx/>
              <a:buSzTx/>
              <a:tabLst/>
              <a:defRPr/>
            </a:pPr>
            <a:r>
              <a:rPr lang="en-US" sz="1100">
                <a:latin typeface="+mj-lt"/>
              </a:rPr>
              <a:t>In </a:t>
            </a:r>
            <a:r>
              <a:rPr lang="en-US" sz="1100" err="1">
                <a:latin typeface="+mj-lt"/>
              </a:rPr>
              <a:t>egestas</a:t>
            </a:r>
            <a:r>
              <a:rPr lang="en-US" sz="1100">
                <a:latin typeface="+mj-lt"/>
              </a:rPr>
              <a:t> </a:t>
            </a:r>
            <a:r>
              <a:rPr lang="en-US" sz="1100" err="1">
                <a:latin typeface="+mj-lt"/>
              </a:rPr>
              <a:t>orci</a:t>
            </a:r>
            <a:r>
              <a:rPr lang="en-US" sz="1100">
                <a:latin typeface="+mj-lt"/>
              </a:rPr>
              <a:t> </a:t>
            </a:r>
            <a:r>
              <a:rPr lang="en-US" sz="1100" err="1">
                <a:latin typeface="+mj-lt"/>
              </a:rPr>
              <a:t>eu</a:t>
            </a:r>
            <a:r>
              <a:rPr lang="en-US" sz="1100">
                <a:latin typeface="+mj-lt"/>
              </a:rPr>
              <a:t> </a:t>
            </a:r>
            <a:r>
              <a:rPr lang="en-US" sz="1100" err="1">
                <a:latin typeface="+mj-lt"/>
              </a:rPr>
              <a:t>lacinia</a:t>
            </a:r>
            <a:r>
              <a:rPr lang="en-US" sz="1100">
                <a:latin typeface="+mj-lt"/>
              </a:rPr>
              <a:t> </a:t>
            </a:r>
            <a:r>
              <a:rPr lang="en-US" sz="1100" err="1">
                <a:latin typeface="+mj-lt"/>
              </a:rPr>
              <a:t>consectetur</a:t>
            </a:r>
            <a:r>
              <a:rPr lang="en-US" sz="1100">
                <a:latin typeface="+mj-lt"/>
              </a:rPr>
              <a:t>. In dolor ipsum, gravida et </a:t>
            </a:r>
            <a:r>
              <a:rPr lang="en-US" sz="1100" err="1">
                <a:latin typeface="+mj-lt"/>
              </a:rPr>
              <a:t>sagittis</a:t>
            </a:r>
            <a:r>
              <a:rPr lang="en-US" sz="1100">
                <a:latin typeface="+mj-lt"/>
              </a:rPr>
              <a:t> id, </a:t>
            </a:r>
            <a:r>
              <a:rPr lang="en-US" sz="1100" err="1">
                <a:latin typeface="+mj-lt"/>
              </a:rPr>
              <a:t>sollicitudin</a:t>
            </a:r>
            <a:r>
              <a:rPr lang="en-US" sz="1100">
                <a:latin typeface="+mj-lt"/>
              </a:rPr>
              <a:t> </a:t>
            </a:r>
            <a:r>
              <a:rPr lang="en-US" sz="1100" err="1">
                <a:latin typeface="+mj-lt"/>
              </a:rPr>
              <a:t>ut</a:t>
            </a:r>
            <a:r>
              <a:rPr lang="en-US" sz="1100">
                <a:latin typeface="+mj-lt"/>
              </a:rPr>
              <a:t> </a:t>
            </a:r>
            <a:r>
              <a:rPr lang="en-US" sz="1100" err="1">
                <a:latin typeface="+mj-lt"/>
              </a:rPr>
              <a:t>nisl</a:t>
            </a:r>
            <a:r>
              <a:rPr lang="en-US" sz="1100">
                <a:latin typeface="+mj-lt"/>
              </a:rPr>
              <a:t>. </a:t>
            </a:r>
            <a:r>
              <a:rPr lang="en-US" sz="1100" err="1">
                <a:latin typeface="+mj-lt"/>
              </a:rPr>
              <a:t>Praesent</a:t>
            </a:r>
            <a:r>
              <a:rPr lang="en-US" sz="1100">
                <a:latin typeface="+mj-lt"/>
              </a:rPr>
              <a:t> </a:t>
            </a:r>
            <a:r>
              <a:rPr lang="en-US" sz="1100" err="1">
                <a:latin typeface="+mj-lt"/>
              </a:rPr>
              <a:t>bibendum</a:t>
            </a:r>
            <a:r>
              <a:rPr lang="en-US" sz="1100">
                <a:latin typeface="+mj-lt"/>
              </a:rPr>
              <a:t> tempus </a:t>
            </a:r>
            <a:r>
              <a:rPr lang="en-US" sz="1100" err="1">
                <a:latin typeface="+mj-lt"/>
              </a:rPr>
              <a:t>tellus</a:t>
            </a:r>
            <a:r>
              <a:rPr lang="en-US" sz="1100">
                <a:latin typeface="+mj-lt"/>
              </a:rPr>
              <a:t> </a:t>
            </a:r>
            <a:r>
              <a:rPr lang="en-US" sz="1100" err="1">
                <a:latin typeface="+mj-lt"/>
              </a:rPr>
              <a:t>nec</a:t>
            </a:r>
            <a:r>
              <a:rPr lang="en-US" sz="1100">
                <a:latin typeface="+mj-lt"/>
              </a:rPr>
              <a:t> </a:t>
            </a:r>
            <a:r>
              <a:rPr lang="en-US" sz="1100" err="1">
                <a:latin typeface="+mj-lt"/>
              </a:rPr>
              <a:t>hendrerit</a:t>
            </a:r>
            <a:r>
              <a:rPr lang="en-US" sz="1100">
                <a:latin typeface="+mj-lt"/>
              </a:rPr>
              <a:t>. Nam in </a:t>
            </a:r>
            <a:r>
              <a:rPr lang="en-US" sz="1100" err="1">
                <a:latin typeface="+mj-lt"/>
              </a:rPr>
              <a:t>tempor</a:t>
            </a:r>
            <a:r>
              <a:rPr lang="en-US" sz="1100">
                <a:latin typeface="+mj-lt"/>
              </a:rPr>
              <a:t> </a:t>
            </a:r>
            <a:r>
              <a:rPr lang="en-US" sz="1100" err="1">
                <a:latin typeface="+mj-lt"/>
              </a:rPr>
              <a:t>metus</a:t>
            </a:r>
            <a:r>
              <a:rPr lang="en-US" sz="1100">
                <a:latin typeface="+mj-lt"/>
              </a:rPr>
              <a:t>, ac </a:t>
            </a:r>
            <a:r>
              <a:rPr lang="en-US" sz="1100" err="1">
                <a:latin typeface="+mj-lt"/>
              </a:rPr>
              <a:t>finibus</a:t>
            </a:r>
            <a:r>
              <a:rPr lang="en-US" sz="1100">
                <a:latin typeface="+mj-lt"/>
              </a:rPr>
              <a:t> </a:t>
            </a:r>
            <a:r>
              <a:rPr lang="en-US" sz="1100" err="1">
                <a:latin typeface="+mj-lt"/>
              </a:rPr>
              <a:t>purus</a:t>
            </a:r>
            <a:r>
              <a:rPr lang="en-US" sz="1100">
                <a:latin typeface="+mj-lt"/>
              </a:rPr>
              <a:t>. </a:t>
            </a:r>
            <a:r>
              <a:rPr lang="en-US" sz="1100" err="1">
                <a:latin typeface="+mj-lt"/>
              </a:rPr>
              <a:t>Praesent</a:t>
            </a:r>
            <a:r>
              <a:rPr lang="en-US" sz="1100">
                <a:latin typeface="+mj-lt"/>
              </a:rPr>
              <a:t> </a:t>
            </a:r>
            <a:r>
              <a:rPr lang="en-US" sz="1100" err="1">
                <a:latin typeface="+mj-lt"/>
              </a:rPr>
              <a:t>consequat</a:t>
            </a:r>
            <a:r>
              <a:rPr lang="en-US" sz="1100">
                <a:latin typeface="+mj-lt"/>
              </a:rPr>
              <a:t> </a:t>
            </a:r>
            <a:r>
              <a:rPr lang="en-US" sz="1100" err="1">
                <a:latin typeface="+mj-lt"/>
              </a:rPr>
              <a:t>lectus</a:t>
            </a:r>
            <a:r>
              <a:rPr lang="en-US" sz="1100">
                <a:latin typeface="+mj-lt"/>
              </a:rPr>
              <a:t> sit </a:t>
            </a:r>
            <a:r>
              <a:rPr lang="en-US" sz="1100" err="1">
                <a:latin typeface="+mj-lt"/>
              </a:rPr>
              <a:t>amet</a:t>
            </a:r>
            <a:r>
              <a:rPr lang="en-US" sz="1100">
                <a:latin typeface="+mj-lt"/>
              </a:rPr>
              <a:t> </a:t>
            </a:r>
            <a:r>
              <a:rPr lang="en-US" sz="1100" err="1">
                <a:latin typeface="+mj-lt"/>
              </a:rPr>
              <a:t>tortor</a:t>
            </a:r>
            <a:r>
              <a:rPr lang="en-US" sz="1100">
                <a:latin typeface="+mj-lt"/>
              </a:rPr>
              <a:t> pharetra, </a:t>
            </a:r>
            <a:r>
              <a:rPr lang="en-US" sz="1100" err="1">
                <a:latin typeface="+mj-lt"/>
              </a:rPr>
              <a:t>sed</a:t>
            </a:r>
            <a:r>
              <a:rPr lang="en-US" sz="1100">
                <a:latin typeface="+mj-lt"/>
              </a:rPr>
              <a:t> </a:t>
            </a:r>
            <a:r>
              <a:rPr lang="en-US" sz="1100" err="1">
                <a:latin typeface="+mj-lt"/>
              </a:rPr>
              <a:t>venenatis</a:t>
            </a:r>
            <a:r>
              <a:rPr lang="en-US" sz="1100">
                <a:latin typeface="+mj-lt"/>
              </a:rPr>
              <a:t> </a:t>
            </a:r>
            <a:r>
              <a:rPr lang="en-US" sz="1100" err="1">
                <a:latin typeface="+mj-lt"/>
              </a:rPr>
              <a:t>eros</a:t>
            </a:r>
            <a:r>
              <a:rPr lang="en-US" sz="1100">
                <a:latin typeface="+mj-lt"/>
              </a:rPr>
              <a:t> </a:t>
            </a:r>
            <a:r>
              <a:rPr lang="en-US" sz="1100" err="1">
                <a:latin typeface="+mj-lt"/>
              </a:rPr>
              <a:t>lacinia</a:t>
            </a:r>
            <a:r>
              <a:rPr lang="en-US" sz="1100">
                <a:latin typeface="+mj-lt"/>
              </a:rPr>
              <a:t>. In </a:t>
            </a:r>
            <a:r>
              <a:rPr lang="en-US" sz="1100" err="1">
                <a:latin typeface="+mj-lt"/>
              </a:rPr>
              <a:t>sed</a:t>
            </a:r>
            <a:r>
              <a:rPr lang="en-US" sz="1100">
                <a:latin typeface="+mj-lt"/>
              </a:rPr>
              <a:t> </a:t>
            </a:r>
            <a:r>
              <a:rPr lang="en-US" sz="1100" err="1">
                <a:latin typeface="+mj-lt"/>
              </a:rPr>
              <a:t>erat</a:t>
            </a:r>
            <a:r>
              <a:rPr lang="en-US" sz="1100">
                <a:latin typeface="+mj-lt"/>
              </a:rPr>
              <a:t> libero. </a:t>
            </a:r>
            <a:r>
              <a:rPr lang="en-US" sz="1100" err="1">
                <a:latin typeface="+mj-lt"/>
              </a:rPr>
              <a:t>Sed</a:t>
            </a:r>
            <a:r>
              <a:rPr lang="en-US" sz="1100">
                <a:latin typeface="+mj-lt"/>
              </a:rPr>
              <a:t> lorem </a:t>
            </a:r>
            <a:r>
              <a:rPr lang="en-US" sz="1100" err="1">
                <a:latin typeface="+mj-lt"/>
              </a:rPr>
              <a:t>neque</a:t>
            </a:r>
            <a:r>
              <a:rPr lang="en-US" sz="1100">
                <a:latin typeface="+mj-lt"/>
              </a:rPr>
              <a:t>, </a:t>
            </a:r>
            <a:r>
              <a:rPr lang="en-US" sz="1100" err="1">
                <a:latin typeface="+mj-lt"/>
              </a:rPr>
              <a:t>commodo</a:t>
            </a:r>
            <a:r>
              <a:rPr lang="en-US" sz="1100">
                <a:latin typeface="+mj-lt"/>
              </a:rPr>
              <a:t> vitae ex at, pharetra convallis </a:t>
            </a:r>
            <a:r>
              <a:rPr lang="en-US" sz="1100" err="1">
                <a:latin typeface="+mj-lt"/>
              </a:rPr>
              <a:t>nunc</a:t>
            </a:r>
            <a:r>
              <a:rPr lang="en-US" sz="1100">
                <a:latin typeface="+mj-lt"/>
              </a:rPr>
              <a:t>. In </a:t>
            </a:r>
            <a:r>
              <a:rPr lang="en-US" sz="1100" err="1">
                <a:latin typeface="+mj-lt"/>
              </a:rPr>
              <a:t>vehicula</a:t>
            </a:r>
            <a:r>
              <a:rPr lang="en-US" sz="1100">
                <a:latin typeface="+mj-lt"/>
              </a:rPr>
              <a:t> </a:t>
            </a:r>
            <a:r>
              <a:rPr lang="en-US" sz="1100" err="1">
                <a:latin typeface="+mj-lt"/>
              </a:rPr>
              <a:t>mauris</a:t>
            </a:r>
            <a:r>
              <a:rPr lang="en-US" sz="1100">
                <a:latin typeface="+mj-lt"/>
              </a:rPr>
              <a:t> ligula. </a:t>
            </a:r>
            <a:r>
              <a:rPr lang="en-US" sz="1100" err="1">
                <a:latin typeface="+mj-lt"/>
              </a:rPr>
              <a:t>Suspendisse</a:t>
            </a:r>
            <a:r>
              <a:rPr lang="en-US" sz="1100">
                <a:latin typeface="+mj-lt"/>
              </a:rPr>
              <a:t> in </a:t>
            </a:r>
            <a:r>
              <a:rPr lang="en-US" sz="1100" err="1">
                <a:latin typeface="+mj-lt"/>
              </a:rPr>
              <a:t>tellus</a:t>
            </a:r>
            <a:r>
              <a:rPr lang="en-US" sz="1100">
                <a:latin typeface="+mj-lt"/>
              </a:rPr>
              <a:t> </a:t>
            </a:r>
            <a:r>
              <a:rPr lang="en-US" sz="1100" err="1">
                <a:latin typeface="+mj-lt"/>
              </a:rPr>
              <a:t>congue</a:t>
            </a:r>
            <a:r>
              <a:rPr lang="en-US" sz="1100">
                <a:latin typeface="+mj-lt"/>
              </a:rPr>
              <a:t> </a:t>
            </a:r>
            <a:r>
              <a:rPr lang="en-US" sz="1100" err="1">
                <a:latin typeface="+mj-lt"/>
              </a:rPr>
              <a:t>odio</a:t>
            </a:r>
            <a:r>
              <a:rPr lang="en-US" sz="1100">
                <a:latin typeface="+mj-lt"/>
              </a:rPr>
              <a:t> pharetra </a:t>
            </a:r>
            <a:r>
              <a:rPr lang="en-US" sz="1100" err="1">
                <a:latin typeface="+mj-lt"/>
              </a:rPr>
              <a:t>finibus</a:t>
            </a:r>
            <a:r>
              <a:rPr lang="en-US" sz="1100">
                <a:latin typeface="+mj-lt"/>
              </a:rPr>
              <a:t>. Nam </a:t>
            </a:r>
            <a:r>
              <a:rPr lang="en-US" sz="1100" err="1">
                <a:latin typeface="+mj-lt"/>
              </a:rPr>
              <a:t>vel</a:t>
            </a:r>
            <a:r>
              <a:rPr lang="en-US" sz="1100">
                <a:latin typeface="+mj-lt"/>
              </a:rPr>
              <a:t> </a:t>
            </a:r>
            <a:r>
              <a:rPr lang="en-US" sz="1100" err="1">
                <a:latin typeface="+mj-lt"/>
              </a:rPr>
              <a:t>auctor</a:t>
            </a:r>
            <a:r>
              <a:rPr lang="en-US" sz="1100">
                <a:latin typeface="+mj-lt"/>
              </a:rPr>
              <a:t> </a:t>
            </a:r>
            <a:r>
              <a:rPr lang="en-US" sz="1100" err="1">
                <a:latin typeface="+mj-lt"/>
              </a:rPr>
              <a:t>justo</a:t>
            </a:r>
            <a:r>
              <a:rPr lang="en-US" sz="1100">
                <a:latin typeface="+mj-lt"/>
              </a:rPr>
              <a:t>, vitae </a:t>
            </a:r>
            <a:r>
              <a:rPr lang="en-US" sz="1100" err="1">
                <a:latin typeface="+mj-lt"/>
              </a:rPr>
              <a:t>hendrerit</a:t>
            </a:r>
            <a:r>
              <a:rPr lang="en-US" sz="1100">
                <a:latin typeface="+mj-lt"/>
              </a:rPr>
              <a:t> </a:t>
            </a:r>
            <a:r>
              <a:rPr lang="en-US" sz="1100" err="1">
                <a:latin typeface="+mj-lt"/>
              </a:rPr>
              <a:t>orci</a:t>
            </a:r>
            <a:r>
              <a:rPr lang="en-US" sz="1100">
                <a:latin typeface="+mj-lt"/>
              </a:rPr>
              <a:t>. </a:t>
            </a:r>
            <a:r>
              <a:rPr lang="en-US" sz="1100" err="1">
                <a:latin typeface="+mj-lt"/>
              </a:rPr>
              <a:t>Duis</a:t>
            </a:r>
            <a:r>
              <a:rPr lang="en-US" sz="1100">
                <a:latin typeface="+mj-lt"/>
              </a:rPr>
              <a:t> </a:t>
            </a:r>
            <a:r>
              <a:rPr lang="en-US" sz="1100" err="1">
                <a:latin typeface="+mj-lt"/>
              </a:rPr>
              <a:t>nec</a:t>
            </a:r>
            <a:r>
              <a:rPr lang="en-US" sz="1100">
                <a:latin typeface="+mj-lt"/>
              </a:rPr>
              <a:t> </a:t>
            </a:r>
            <a:r>
              <a:rPr lang="en-US" sz="1100" err="1">
                <a:latin typeface="+mj-lt"/>
              </a:rPr>
              <a:t>sapien</a:t>
            </a:r>
            <a:r>
              <a:rPr lang="en-US" sz="1100">
                <a:latin typeface="+mj-lt"/>
              </a:rPr>
              <a:t> </a:t>
            </a:r>
            <a:r>
              <a:rPr lang="en-US" sz="1100" err="1">
                <a:latin typeface="+mj-lt"/>
              </a:rPr>
              <a:t>viverra</a:t>
            </a:r>
            <a:r>
              <a:rPr lang="en-US" sz="1100">
                <a:latin typeface="+mj-lt"/>
              </a:rPr>
              <a:t>, </a:t>
            </a:r>
            <a:r>
              <a:rPr lang="en-US" sz="1100" err="1">
                <a:latin typeface="+mj-lt"/>
              </a:rPr>
              <a:t>bibendum</a:t>
            </a:r>
            <a:r>
              <a:rPr lang="en-US" sz="1100">
                <a:latin typeface="+mj-lt"/>
              </a:rPr>
              <a:t> </a:t>
            </a:r>
            <a:r>
              <a:rPr lang="en-US" sz="1100" err="1">
                <a:latin typeface="+mj-lt"/>
              </a:rPr>
              <a:t>tellus</a:t>
            </a:r>
            <a:r>
              <a:rPr lang="en-US" sz="1100">
                <a:latin typeface="+mj-lt"/>
              </a:rPr>
              <a:t> </a:t>
            </a:r>
            <a:r>
              <a:rPr lang="en-US" sz="1100" err="1">
                <a:latin typeface="+mj-lt"/>
              </a:rPr>
              <a:t>eget</a:t>
            </a:r>
            <a:r>
              <a:rPr lang="en-US" sz="1100">
                <a:latin typeface="+mj-lt"/>
              </a:rPr>
              <a:t>, </a:t>
            </a:r>
            <a:r>
              <a:rPr lang="en-US" sz="1100" err="1">
                <a:latin typeface="+mj-lt"/>
              </a:rPr>
              <a:t>pellentesque</a:t>
            </a:r>
            <a:r>
              <a:rPr lang="en-US" sz="1100">
                <a:latin typeface="+mj-lt"/>
              </a:rPr>
              <a:t> </a:t>
            </a:r>
            <a:r>
              <a:rPr lang="en-US" sz="1100" err="1">
                <a:latin typeface="+mj-lt"/>
              </a:rPr>
              <a:t>massa</a:t>
            </a:r>
            <a:r>
              <a:rPr lang="en-US" sz="1100">
                <a:latin typeface="+mj-lt"/>
              </a:rPr>
              <a:t>. </a:t>
            </a:r>
            <a:r>
              <a:rPr lang="en-US" sz="1100" err="1">
                <a:latin typeface="+mj-lt"/>
              </a:rPr>
              <a:t>Nulla</a:t>
            </a:r>
            <a:r>
              <a:rPr lang="en-US" sz="1100">
                <a:latin typeface="+mj-lt"/>
              </a:rPr>
              <a:t> </a:t>
            </a:r>
            <a:r>
              <a:rPr lang="en-US" sz="1100" err="1">
                <a:latin typeface="+mj-lt"/>
              </a:rPr>
              <a:t>feugiat</a:t>
            </a:r>
            <a:r>
              <a:rPr lang="en-US" sz="1100">
                <a:latin typeface="+mj-lt"/>
              </a:rPr>
              <a:t>, </a:t>
            </a:r>
            <a:r>
              <a:rPr lang="en-US" sz="1100" err="1">
                <a:latin typeface="+mj-lt"/>
              </a:rPr>
              <a:t>turpis</a:t>
            </a:r>
            <a:r>
              <a:rPr lang="en-US" sz="1100">
                <a:latin typeface="+mj-lt"/>
              </a:rPr>
              <a:t> et </a:t>
            </a:r>
            <a:r>
              <a:rPr lang="en-US" sz="1100" err="1">
                <a:latin typeface="+mj-lt"/>
              </a:rPr>
              <a:t>posuere</a:t>
            </a:r>
            <a:r>
              <a:rPr lang="en-US" sz="1100">
                <a:latin typeface="+mj-lt"/>
              </a:rPr>
              <a:t> </a:t>
            </a:r>
            <a:r>
              <a:rPr lang="en-US" sz="1100" err="1">
                <a:latin typeface="+mj-lt"/>
              </a:rPr>
              <a:t>viverra</a:t>
            </a:r>
            <a:r>
              <a:rPr lang="en-US" sz="1100">
                <a:latin typeface="+mj-lt"/>
              </a:rPr>
              <a:t>, ipsum </a:t>
            </a:r>
            <a:r>
              <a:rPr lang="en-US" sz="1100" err="1">
                <a:latin typeface="+mj-lt"/>
              </a:rPr>
              <a:t>sem</a:t>
            </a:r>
            <a:r>
              <a:rPr lang="en-US" sz="1100">
                <a:latin typeface="+mj-lt"/>
              </a:rPr>
              <a:t> </a:t>
            </a:r>
            <a:r>
              <a:rPr lang="en-US" sz="1100" err="1">
                <a:latin typeface="+mj-lt"/>
              </a:rPr>
              <a:t>tincidunt</a:t>
            </a:r>
            <a:r>
              <a:rPr lang="en-US" sz="1100">
                <a:latin typeface="+mj-lt"/>
              </a:rPr>
              <a:t> </a:t>
            </a:r>
            <a:r>
              <a:rPr lang="en-US" sz="1100" err="1">
                <a:latin typeface="+mj-lt"/>
              </a:rPr>
              <a:t>est</a:t>
            </a:r>
            <a:r>
              <a:rPr lang="en-US" sz="1100">
                <a:latin typeface="+mj-lt"/>
              </a:rPr>
              <a:t>, </a:t>
            </a:r>
            <a:r>
              <a:rPr lang="en-US" sz="1100" err="1">
                <a:latin typeface="+mj-lt"/>
              </a:rPr>
              <a:t>finibus</a:t>
            </a:r>
            <a:r>
              <a:rPr lang="en-US" sz="1100">
                <a:latin typeface="+mj-lt"/>
              </a:rPr>
              <a:t> </a:t>
            </a:r>
            <a:r>
              <a:rPr lang="en-US" sz="1100" err="1">
                <a:latin typeface="+mj-lt"/>
              </a:rPr>
              <a:t>tempor</a:t>
            </a:r>
            <a:r>
              <a:rPr lang="en-US" sz="1100">
                <a:latin typeface="+mj-lt"/>
              </a:rPr>
              <a:t> </a:t>
            </a:r>
            <a:r>
              <a:rPr lang="en-US" sz="1100" err="1">
                <a:latin typeface="+mj-lt"/>
              </a:rPr>
              <a:t>nibh</a:t>
            </a:r>
            <a:r>
              <a:rPr lang="en-US" sz="1100">
                <a:latin typeface="+mj-lt"/>
              </a:rPr>
              <a:t> ante semper diam. </a:t>
            </a:r>
            <a:r>
              <a:rPr lang="en-US" sz="1100" err="1">
                <a:latin typeface="+mj-lt"/>
              </a:rPr>
              <a:t>Nullam</a:t>
            </a:r>
            <a:r>
              <a:rPr lang="en-US" sz="1100">
                <a:latin typeface="+mj-lt"/>
              </a:rPr>
              <a:t> </a:t>
            </a:r>
            <a:r>
              <a:rPr lang="en-US" sz="1100" err="1">
                <a:latin typeface="+mj-lt"/>
              </a:rPr>
              <a:t>quis</a:t>
            </a:r>
            <a:r>
              <a:rPr lang="en-US" sz="1100">
                <a:latin typeface="+mj-lt"/>
              </a:rPr>
              <a:t> </a:t>
            </a:r>
            <a:r>
              <a:rPr lang="en-US" sz="1100" err="1">
                <a:latin typeface="+mj-lt"/>
              </a:rPr>
              <a:t>euismod</a:t>
            </a:r>
            <a:r>
              <a:rPr lang="en-US" sz="1100">
                <a:latin typeface="+mj-lt"/>
              </a:rPr>
              <a:t> </a:t>
            </a:r>
            <a:r>
              <a:rPr lang="en-US" sz="1100" err="1">
                <a:latin typeface="+mj-lt"/>
              </a:rPr>
              <a:t>neque</a:t>
            </a:r>
            <a:r>
              <a:rPr lang="en-US" sz="1100">
                <a:latin typeface="+mj-lt"/>
              </a:rPr>
              <a:t>, </a:t>
            </a:r>
            <a:r>
              <a:rPr lang="en-US" sz="1100" err="1">
                <a:latin typeface="+mj-lt"/>
              </a:rPr>
              <a:t>nec</a:t>
            </a:r>
            <a:r>
              <a:rPr lang="en-US" sz="1100">
                <a:latin typeface="+mj-lt"/>
              </a:rPr>
              <a:t> </a:t>
            </a:r>
            <a:r>
              <a:rPr lang="en-US" sz="1100" err="1">
                <a:latin typeface="+mj-lt"/>
              </a:rPr>
              <a:t>facilisis</a:t>
            </a:r>
            <a:r>
              <a:rPr lang="en-US" sz="1100">
                <a:latin typeface="+mj-lt"/>
              </a:rPr>
              <a:t> sem. </a:t>
            </a:r>
            <a:r>
              <a:rPr lang="en-US" sz="1100" err="1">
                <a:latin typeface="+mj-lt"/>
              </a:rPr>
              <a:t>Morbi</a:t>
            </a:r>
            <a:r>
              <a:rPr lang="en-US" sz="1100">
                <a:latin typeface="+mj-lt"/>
              </a:rPr>
              <a:t> </a:t>
            </a:r>
            <a:r>
              <a:rPr lang="en-US" sz="1100" err="1">
                <a:latin typeface="+mj-lt"/>
              </a:rPr>
              <a:t>egestas</a:t>
            </a:r>
            <a:r>
              <a:rPr lang="en-US" sz="1100">
                <a:latin typeface="+mj-lt"/>
              </a:rPr>
              <a:t> </a:t>
            </a:r>
            <a:r>
              <a:rPr lang="en-US" sz="1100" err="1">
                <a:latin typeface="+mj-lt"/>
              </a:rPr>
              <a:t>iaculis</a:t>
            </a:r>
            <a:r>
              <a:rPr lang="en-US" sz="1100">
                <a:latin typeface="+mj-lt"/>
              </a:rPr>
              <a:t> </a:t>
            </a:r>
            <a:r>
              <a:rPr lang="en-US" sz="1100" err="1">
                <a:latin typeface="+mj-lt"/>
              </a:rPr>
              <a:t>dignissim</a:t>
            </a:r>
            <a:r>
              <a:rPr lang="en-US" sz="1100">
                <a:latin typeface="+mj-lt"/>
              </a:rPr>
              <a:t>. In </a:t>
            </a:r>
            <a:r>
              <a:rPr lang="en-US" sz="1100" err="1">
                <a:latin typeface="+mj-lt"/>
              </a:rPr>
              <a:t>accumsan</a:t>
            </a:r>
            <a:r>
              <a:rPr lang="en-US" sz="1100">
                <a:latin typeface="+mj-lt"/>
              </a:rPr>
              <a:t> </a:t>
            </a:r>
            <a:r>
              <a:rPr lang="en-US" sz="1100" err="1">
                <a:latin typeface="+mj-lt"/>
              </a:rPr>
              <a:t>tortor</a:t>
            </a:r>
            <a:r>
              <a:rPr lang="en-US" sz="1100">
                <a:latin typeface="+mj-lt"/>
              </a:rPr>
              <a:t> </a:t>
            </a:r>
            <a:r>
              <a:rPr lang="en-US" sz="1100" err="1">
                <a:latin typeface="+mj-lt"/>
              </a:rPr>
              <a:t>elit</a:t>
            </a:r>
            <a:r>
              <a:rPr lang="en-US" sz="1100">
                <a:latin typeface="+mj-lt"/>
              </a:rPr>
              <a:t>, non </a:t>
            </a:r>
            <a:r>
              <a:rPr lang="en-US" sz="1100" err="1">
                <a:latin typeface="+mj-lt"/>
              </a:rPr>
              <a:t>euismod</a:t>
            </a:r>
            <a:r>
              <a:rPr lang="en-US" sz="1100">
                <a:latin typeface="+mj-lt"/>
              </a:rPr>
              <a:t> </a:t>
            </a:r>
            <a:r>
              <a:rPr lang="en-US" sz="1100" err="1">
                <a:latin typeface="+mj-lt"/>
              </a:rPr>
              <a:t>eros</a:t>
            </a:r>
            <a:r>
              <a:rPr lang="en-US" sz="1100">
                <a:latin typeface="+mj-lt"/>
              </a:rPr>
              <a:t> </a:t>
            </a:r>
            <a:r>
              <a:rPr lang="en-US" sz="1100" err="1">
                <a:latin typeface="+mj-lt"/>
              </a:rPr>
              <a:t>accumsan</a:t>
            </a:r>
            <a:r>
              <a:rPr lang="en-US" sz="1100">
                <a:latin typeface="+mj-lt"/>
              </a:rPr>
              <a:t> ac. </a:t>
            </a:r>
            <a:r>
              <a:rPr lang="en-US" sz="1100" err="1">
                <a:latin typeface="+mj-lt"/>
              </a:rPr>
              <a:t>Sed</a:t>
            </a:r>
            <a:r>
              <a:rPr lang="en-US" sz="1100">
                <a:latin typeface="+mj-lt"/>
              </a:rPr>
              <a:t> </a:t>
            </a:r>
            <a:r>
              <a:rPr lang="en-US" sz="1100" err="1">
                <a:latin typeface="+mj-lt"/>
              </a:rPr>
              <a:t>ultrices</a:t>
            </a:r>
            <a:r>
              <a:rPr lang="en-US" sz="1100">
                <a:latin typeface="+mj-lt"/>
              </a:rPr>
              <a:t> mi lorem, </a:t>
            </a:r>
            <a:r>
              <a:rPr lang="en-US" sz="1100" err="1">
                <a:latin typeface="+mj-lt"/>
              </a:rPr>
              <a:t>ut</a:t>
            </a:r>
            <a:r>
              <a:rPr lang="en-US" sz="1100">
                <a:latin typeface="+mj-lt"/>
              </a:rPr>
              <a:t> </a:t>
            </a:r>
            <a:r>
              <a:rPr lang="en-US" sz="1100" err="1">
                <a:latin typeface="+mj-lt"/>
              </a:rPr>
              <a:t>dignissim</a:t>
            </a:r>
            <a:r>
              <a:rPr lang="en-US" sz="1100">
                <a:latin typeface="+mj-lt"/>
              </a:rPr>
              <a:t> </a:t>
            </a:r>
            <a:r>
              <a:rPr lang="en-US" sz="1100" err="1">
                <a:latin typeface="+mj-lt"/>
              </a:rPr>
              <a:t>nibh</a:t>
            </a:r>
            <a:r>
              <a:rPr lang="en-US" sz="1100">
                <a:latin typeface="+mj-lt"/>
              </a:rPr>
              <a:t> </a:t>
            </a:r>
            <a:r>
              <a:rPr lang="en-US" sz="1100" err="1">
                <a:latin typeface="+mj-lt"/>
              </a:rPr>
              <a:t>facilisis</a:t>
            </a:r>
            <a:r>
              <a:rPr lang="en-US" sz="1100">
                <a:latin typeface="+mj-lt"/>
              </a:rPr>
              <a:t> vel.</a:t>
            </a:r>
          </a:p>
        </p:txBody>
      </p:sp>
      <p:sp>
        <p:nvSpPr>
          <p:cNvPr id="5" name="Text Placeholder 4"/>
          <p:cNvSpPr>
            <a:spLocks noGrp="1"/>
          </p:cNvSpPr>
          <p:nvPr>
            <p:ph type="body" sz="quarter" idx="11" hasCustomPrompt="1"/>
          </p:nvPr>
        </p:nvSpPr>
        <p:spPr>
          <a:xfrm>
            <a:off x="357188" y="1079500"/>
            <a:ext cx="8429625" cy="342900"/>
          </a:xfrm>
        </p:spPr>
        <p:txBody>
          <a:bodyPr wrap="none" bIns="0">
            <a:noAutofit/>
          </a:bodyPr>
          <a:lstStyle>
            <a:lvl1pPr marL="0" indent="0">
              <a:spcBef>
                <a:spcPts val="288"/>
              </a:spcBef>
              <a:buNone/>
              <a:defRPr sz="1200" b="1" i="0" cap="all" spc="200" baseline="0">
                <a:solidFill>
                  <a:schemeClr val="accent2"/>
                </a:solidFill>
              </a:defRPr>
            </a:lvl1pPr>
          </a:lstStyle>
          <a:p>
            <a:pPr lvl="0"/>
            <a:r>
              <a:rPr lang="en-US"/>
              <a:t>Highlight goes here</a:t>
            </a:r>
          </a:p>
        </p:txBody>
      </p:sp>
      <p:cxnSp>
        <p:nvCxnSpPr>
          <p:cNvPr id="6" name="Straight Connector 5"/>
          <p:cNvCxnSpPr/>
          <p:nvPr userDrawn="1"/>
        </p:nvCxnSpPr>
        <p:spPr>
          <a:xfrm>
            <a:off x="294409" y="716437"/>
            <a:ext cx="8555182"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8"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fld id="{3A707DD9-E92B-45E8-BE0A-E6B2EDF345EB}" type="slidenum">
              <a:rPr lang="en-US" smtClean="0"/>
              <a:pPr/>
              <a:t>‹#›</a:t>
            </a:fld>
            <a:endParaRPr lang="en-US"/>
          </a:p>
        </p:txBody>
      </p:sp>
    </p:spTree>
    <p:extLst>
      <p:ext uri="{BB962C8B-B14F-4D97-AF65-F5344CB8AC3E}">
        <p14:creationId xmlns:p14="http://schemas.microsoft.com/office/powerpoint/2010/main" val="32289745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Please Add Slide Headline Here</a:t>
            </a:r>
          </a:p>
        </p:txBody>
      </p:sp>
      <p:sp>
        <p:nvSpPr>
          <p:cNvPr id="3" name="Content Placeholder 5"/>
          <p:cNvSpPr>
            <a:spLocks noGrp="1"/>
          </p:cNvSpPr>
          <p:nvPr>
            <p:ph sz="quarter" idx="10" hasCustomPrompt="1"/>
          </p:nvPr>
        </p:nvSpPr>
        <p:spPr>
          <a:xfrm>
            <a:off x="357189" y="1422400"/>
            <a:ext cx="3986211" cy="3054350"/>
          </a:xfrm>
        </p:spPr>
        <p:txBody>
          <a:bodyPr/>
          <a:lstStyle>
            <a:lvl1pPr marL="171450" indent="-171450">
              <a:buFont typeface="Arial" panose="020B0604020202020204" pitchFamily="34" charset="0"/>
              <a:buChar char="•"/>
              <a:defRPr>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a:t>
            </a:r>
          </a:p>
          <a:p>
            <a:pPr lvl="0"/>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r>
              <a:rPr lang="en-US"/>
              <a:t> </a:t>
            </a:r>
          </a:p>
          <a:p>
            <a:pPr lvl="0"/>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endParaRPr lang="en-US"/>
          </a:p>
        </p:txBody>
      </p:sp>
      <p:sp>
        <p:nvSpPr>
          <p:cNvPr id="5" name="Text Placeholder 4"/>
          <p:cNvSpPr>
            <a:spLocks noGrp="1"/>
          </p:cNvSpPr>
          <p:nvPr>
            <p:ph type="body" sz="quarter" idx="11" hasCustomPrompt="1"/>
          </p:nvPr>
        </p:nvSpPr>
        <p:spPr>
          <a:xfrm>
            <a:off x="357189" y="1079500"/>
            <a:ext cx="3986212" cy="342900"/>
          </a:xfrm>
        </p:spPr>
        <p:txBody>
          <a:bodyPr wrap="none" bIns="0">
            <a:noAutofit/>
          </a:bodyPr>
          <a:lstStyle>
            <a:lvl1pPr marL="0" indent="0">
              <a:spcBef>
                <a:spcPts val="288"/>
              </a:spcBef>
              <a:buNone/>
              <a:defRPr sz="1200" b="1" i="0" cap="all" spc="200" baseline="0">
                <a:solidFill>
                  <a:schemeClr val="accent2"/>
                </a:solidFill>
              </a:defRPr>
            </a:lvl1pPr>
          </a:lstStyle>
          <a:p>
            <a:pPr lvl="0"/>
            <a:r>
              <a:rPr lang="en-US"/>
              <a:t>Highlight goes here</a:t>
            </a:r>
          </a:p>
        </p:txBody>
      </p:sp>
      <p:sp>
        <p:nvSpPr>
          <p:cNvPr id="6" name="Content Placeholder 5"/>
          <p:cNvSpPr>
            <a:spLocks noGrp="1"/>
          </p:cNvSpPr>
          <p:nvPr>
            <p:ph sz="quarter" idx="12" hasCustomPrompt="1"/>
          </p:nvPr>
        </p:nvSpPr>
        <p:spPr>
          <a:xfrm>
            <a:off x="4800599" y="1422400"/>
            <a:ext cx="3993357" cy="3054350"/>
          </a:xfrm>
        </p:spPr>
        <p:txBody>
          <a:bodyPr/>
          <a:lstStyle>
            <a:lvl1pPr marL="171450" indent="-171450">
              <a:buFont typeface="Arial" panose="020B0604020202020204" pitchFamily="34" charset="0"/>
              <a:buChar char="•"/>
              <a:defRPr>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a:t>
            </a:r>
          </a:p>
          <a:p>
            <a:pPr lvl="0"/>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r>
              <a:rPr lang="en-US"/>
              <a:t> </a:t>
            </a:r>
          </a:p>
          <a:p>
            <a:pPr lvl="0"/>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endParaRPr lang="en-US"/>
          </a:p>
        </p:txBody>
      </p:sp>
      <p:sp>
        <p:nvSpPr>
          <p:cNvPr id="7" name="Text Placeholder 4"/>
          <p:cNvSpPr>
            <a:spLocks noGrp="1"/>
          </p:cNvSpPr>
          <p:nvPr>
            <p:ph type="body" sz="quarter" idx="13" hasCustomPrompt="1"/>
          </p:nvPr>
        </p:nvSpPr>
        <p:spPr>
          <a:xfrm>
            <a:off x="4800597" y="1079500"/>
            <a:ext cx="3993359" cy="342900"/>
          </a:xfrm>
        </p:spPr>
        <p:txBody>
          <a:bodyPr wrap="none" bIns="0">
            <a:noAutofit/>
          </a:bodyPr>
          <a:lstStyle>
            <a:lvl1pPr marL="0" indent="0">
              <a:spcBef>
                <a:spcPts val="288"/>
              </a:spcBef>
              <a:buNone/>
              <a:defRPr sz="1200" b="1" i="0" cap="all" spc="200" baseline="0">
                <a:solidFill>
                  <a:schemeClr val="accent2"/>
                </a:solidFill>
              </a:defRPr>
            </a:lvl1pPr>
          </a:lstStyle>
          <a:p>
            <a:pPr lvl="0"/>
            <a:r>
              <a:rPr lang="en-US"/>
              <a:t>OTHER Highlight goes here</a:t>
            </a:r>
          </a:p>
        </p:txBody>
      </p:sp>
      <p:cxnSp>
        <p:nvCxnSpPr>
          <p:cNvPr id="8" name="Straight Connector 7"/>
          <p:cNvCxnSpPr/>
          <p:nvPr userDrawn="1"/>
        </p:nvCxnSpPr>
        <p:spPr>
          <a:xfrm>
            <a:off x="294409" y="716437"/>
            <a:ext cx="8555182"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10"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fld id="{3A707DD9-E92B-45E8-BE0A-E6B2EDF345EB}" type="slidenum">
              <a:rPr lang="en-US" smtClean="0"/>
              <a:pPr/>
              <a:t>‹#›</a:t>
            </a:fld>
            <a:endParaRPr lang="en-US"/>
          </a:p>
        </p:txBody>
      </p:sp>
    </p:spTree>
    <p:extLst>
      <p:ext uri="{BB962C8B-B14F-4D97-AF65-F5344CB8AC3E}">
        <p14:creationId xmlns:p14="http://schemas.microsoft.com/office/powerpoint/2010/main" val="2758103742"/>
      </p:ext>
    </p:extLst>
  </p:cSld>
  <p:clrMapOvr>
    <a:masterClrMapping/>
  </p:clrMapOvr>
  <p:extLst>
    <p:ext uri="{DCECCB84-F9BA-43D5-87BE-67443E8EF086}">
      <p15:sldGuideLst xmlns:p15="http://schemas.microsoft.com/office/powerpoint/2012/main"/>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ontent and Pictur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Please Add Slide Headline Here</a:t>
            </a:r>
          </a:p>
        </p:txBody>
      </p:sp>
      <p:sp>
        <p:nvSpPr>
          <p:cNvPr id="6" name="Content Placeholder 5"/>
          <p:cNvSpPr>
            <a:spLocks noGrp="1"/>
          </p:cNvSpPr>
          <p:nvPr>
            <p:ph sz="quarter" idx="10" hasCustomPrompt="1"/>
          </p:nvPr>
        </p:nvSpPr>
        <p:spPr>
          <a:xfrm>
            <a:off x="357189" y="1079500"/>
            <a:ext cx="3986211" cy="3397250"/>
          </a:xfrm>
        </p:spPr>
        <p:txBody>
          <a:bodyPr/>
          <a:lstStyle>
            <a:lvl1pPr marL="171450" marR="0" indent="-171450" algn="l" defTabSz="914400" rtl="0" eaLnBrk="1" fontAlgn="auto" latinLnBrk="0" hangingPunct="1">
              <a:lnSpc>
                <a:spcPts val="1600"/>
              </a:lnSpc>
              <a:spcBef>
                <a:spcPts val="264"/>
              </a:spcBef>
              <a:spcAft>
                <a:spcPts val="300"/>
              </a:spcAft>
              <a:buClrTx/>
              <a:buSzTx/>
              <a:buFont typeface="Arial" panose="020B0604020202020204" pitchFamily="34" charset="0"/>
              <a:buChar char="•"/>
              <a:tabLst/>
              <a:defRPr>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a:t>
            </a:r>
          </a:p>
          <a:p>
            <a:pPr lvl="0"/>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endParaRPr lang="en-US"/>
          </a:p>
          <a:p>
            <a:pPr lvl="0"/>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r>
              <a:rPr lang="en-US"/>
              <a:t> </a:t>
            </a:r>
            <a:br>
              <a:rPr lang="en-US"/>
            </a:br>
            <a:r>
              <a:rPr lang="en-US"/>
              <a:t>fames ac </a:t>
            </a:r>
            <a:r>
              <a:rPr lang="en-US" err="1"/>
              <a:t>turpis</a:t>
            </a:r>
            <a:r>
              <a:rPr lang="en-US"/>
              <a:t> </a:t>
            </a:r>
            <a:r>
              <a:rPr lang="en-US" err="1"/>
              <a:t>egestas</a:t>
            </a:r>
            <a:r>
              <a:rPr lang="en-US"/>
              <a:t>.</a:t>
            </a:r>
          </a:p>
        </p:txBody>
      </p:sp>
      <p:sp>
        <p:nvSpPr>
          <p:cNvPr id="9" name="Picture Placeholder 8"/>
          <p:cNvSpPr>
            <a:spLocks noGrp="1"/>
          </p:cNvSpPr>
          <p:nvPr>
            <p:ph type="pic" sz="quarter" idx="11" hasCustomPrompt="1"/>
          </p:nvPr>
        </p:nvSpPr>
        <p:spPr>
          <a:xfrm>
            <a:off x="5334000" y="0"/>
            <a:ext cx="3810000" cy="4819650"/>
          </a:xfrm>
        </p:spPr>
        <p:txBody>
          <a:bodyPr anchor="ctr">
            <a:normAutofit/>
          </a:bodyPr>
          <a:lstStyle>
            <a:lvl1pPr marL="0" indent="0" algn="ctr">
              <a:buNone/>
              <a:defRPr sz="1600"/>
            </a:lvl1pPr>
          </a:lstStyle>
          <a:p>
            <a:r>
              <a:rPr lang="en-US"/>
              <a:t>Please add picture here</a:t>
            </a:r>
          </a:p>
          <a:p>
            <a:endParaRPr lang="en-US"/>
          </a:p>
          <a:p>
            <a:endParaRPr lang="en-US"/>
          </a:p>
        </p:txBody>
      </p:sp>
      <p:cxnSp>
        <p:nvCxnSpPr>
          <p:cNvPr id="5" name="Straight Connector 4"/>
          <p:cNvCxnSpPr/>
          <p:nvPr userDrawn="1"/>
        </p:nvCxnSpPr>
        <p:spPr>
          <a:xfrm>
            <a:off x="294409" y="716437"/>
            <a:ext cx="4222029"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8"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fld id="{3A707DD9-E92B-45E8-BE0A-E6B2EDF345EB}" type="slidenum">
              <a:rPr lang="en-US" smtClean="0"/>
              <a:pPr/>
              <a:t>‹#›</a:t>
            </a:fld>
            <a:endParaRPr lang="en-US"/>
          </a:p>
        </p:txBody>
      </p:sp>
    </p:spTree>
    <p:extLst>
      <p:ext uri="{BB962C8B-B14F-4D97-AF65-F5344CB8AC3E}">
        <p14:creationId xmlns:p14="http://schemas.microsoft.com/office/powerpoint/2010/main" val="3255542055"/>
      </p:ext>
    </p:extLst>
  </p:cSld>
  <p:clrMapOvr>
    <a:masterClrMapping/>
  </p:clrMapOvr>
  <p:extLst>
    <p:ext uri="{DCECCB84-F9BA-43D5-87BE-67443E8EF086}">
      <p15:sldGuideLst xmlns:p15="http://schemas.microsoft.com/office/powerpoint/2012/main">
        <p15:guide id="1" pos="336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ontent with Highlight and Pictur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Please Add Slide Headline Here</a:t>
            </a:r>
          </a:p>
        </p:txBody>
      </p:sp>
      <p:sp>
        <p:nvSpPr>
          <p:cNvPr id="6" name="Content Placeholder 5"/>
          <p:cNvSpPr>
            <a:spLocks noGrp="1"/>
          </p:cNvSpPr>
          <p:nvPr>
            <p:ph sz="quarter" idx="10" hasCustomPrompt="1"/>
          </p:nvPr>
        </p:nvSpPr>
        <p:spPr>
          <a:xfrm>
            <a:off x="357189" y="1422400"/>
            <a:ext cx="3986212" cy="3054350"/>
          </a:xfrm>
        </p:spPr>
        <p:txBody>
          <a:bodyPr/>
          <a:lstStyle>
            <a:lvl1pPr marL="171450" marR="0" indent="-171450" algn="l" defTabSz="914400" rtl="0" eaLnBrk="1" fontAlgn="auto" latinLnBrk="0" hangingPunct="1">
              <a:lnSpc>
                <a:spcPts val="1600"/>
              </a:lnSpc>
              <a:spcBef>
                <a:spcPts val="264"/>
              </a:spcBef>
              <a:spcAft>
                <a:spcPts val="300"/>
              </a:spcAft>
              <a:buClrTx/>
              <a:buSzTx/>
              <a:buFont typeface="Arial" panose="020B0604020202020204" pitchFamily="34" charset="0"/>
              <a:buChar char="•"/>
              <a:tabLst/>
              <a:defRPr>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 </a:t>
            </a:r>
          </a:p>
          <a:p>
            <a:pPr lvl="0"/>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r>
              <a:rPr lang="en-US"/>
              <a:t> </a:t>
            </a:r>
          </a:p>
          <a:p>
            <a:pPr lvl="0"/>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endParaRPr lang="en-US"/>
          </a:p>
        </p:txBody>
      </p:sp>
      <p:sp>
        <p:nvSpPr>
          <p:cNvPr id="9" name="Picture Placeholder 8"/>
          <p:cNvSpPr>
            <a:spLocks noGrp="1"/>
          </p:cNvSpPr>
          <p:nvPr>
            <p:ph type="pic" sz="quarter" idx="11" hasCustomPrompt="1"/>
          </p:nvPr>
        </p:nvSpPr>
        <p:spPr>
          <a:xfrm>
            <a:off x="5334000" y="0"/>
            <a:ext cx="3810000" cy="4819650"/>
          </a:xfrm>
        </p:spPr>
        <p:txBody>
          <a:bodyPr anchor="ctr">
            <a:normAutofit/>
          </a:bodyPr>
          <a:lstStyle>
            <a:lvl1pPr marL="0" indent="0" algn="ctr">
              <a:buNone/>
              <a:defRPr sz="1600"/>
            </a:lvl1pPr>
          </a:lstStyle>
          <a:p>
            <a:r>
              <a:rPr lang="en-US"/>
              <a:t>Please add picture here</a:t>
            </a:r>
          </a:p>
          <a:p>
            <a:endParaRPr lang="en-US"/>
          </a:p>
          <a:p>
            <a:endParaRPr lang="en-US"/>
          </a:p>
        </p:txBody>
      </p:sp>
      <p:sp>
        <p:nvSpPr>
          <p:cNvPr id="5" name="Text Placeholder 4"/>
          <p:cNvSpPr>
            <a:spLocks noGrp="1"/>
          </p:cNvSpPr>
          <p:nvPr>
            <p:ph type="body" sz="quarter" idx="12" hasCustomPrompt="1"/>
          </p:nvPr>
        </p:nvSpPr>
        <p:spPr>
          <a:xfrm>
            <a:off x="357189" y="1079500"/>
            <a:ext cx="3986212" cy="342900"/>
          </a:xfrm>
        </p:spPr>
        <p:txBody>
          <a:bodyPr wrap="none" bIns="0">
            <a:noAutofit/>
          </a:bodyPr>
          <a:lstStyle>
            <a:lvl1pPr marL="0" indent="0">
              <a:spcBef>
                <a:spcPts val="288"/>
              </a:spcBef>
              <a:buNone/>
              <a:defRPr sz="1200" b="1" i="0" cap="all" spc="200" baseline="0">
                <a:solidFill>
                  <a:schemeClr val="accent2"/>
                </a:solidFill>
              </a:defRPr>
            </a:lvl1pPr>
          </a:lstStyle>
          <a:p>
            <a:pPr lvl="0"/>
            <a:r>
              <a:rPr lang="en-US"/>
              <a:t>Highlight goes here</a:t>
            </a:r>
          </a:p>
        </p:txBody>
      </p:sp>
      <p:cxnSp>
        <p:nvCxnSpPr>
          <p:cNvPr id="7" name="Straight Connector 6"/>
          <p:cNvCxnSpPr/>
          <p:nvPr userDrawn="1"/>
        </p:nvCxnSpPr>
        <p:spPr>
          <a:xfrm>
            <a:off x="294409" y="716437"/>
            <a:ext cx="4222029"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10"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fld id="{3A707DD9-E92B-45E8-BE0A-E6B2EDF345EB}" type="slidenum">
              <a:rPr lang="en-US" smtClean="0"/>
              <a:pPr/>
              <a:t>‹#›</a:t>
            </a:fld>
            <a:endParaRPr lang="en-US"/>
          </a:p>
        </p:txBody>
      </p:sp>
    </p:spTree>
    <p:extLst>
      <p:ext uri="{BB962C8B-B14F-4D97-AF65-F5344CB8AC3E}">
        <p14:creationId xmlns:p14="http://schemas.microsoft.com/office/powerpoint/2010/main" val="3449596111"/>
      </p:ext>
    </p:extLst>
  </p:cSld>
  <p:clrMapOvr>
    <a:masterClrMapping/>
  </p:clrMapOvr>
  <p:extLst>
    <p:ext uri="{DCECCB84-F9BA-43D5-87BE-67443E8EF086}">
      <p15:sldGuideLst xmlns:p15="http://schemas.microsoft.com/office/powerpoint/2012/main">
        <p15:guide id="1" pos="336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anvas">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1E38DE0-131E-E04E-BD2E-B00FD5B34CB6}"/>
              </a:ext>
            </a:extLst>
          </p:cNvPr>
          <p:cNvSpPr txBox="1"/>
          <p:nvPr userDrawn="1"/>
        </p:nvSpPr>
        <p:spPr>
          <a:xfrm>
            <a:off x="130783" y="4877348"/>
            <a:ext cx="2422187" cy="200055"/>
          </a:xfrm>
          <a:prstGeom prst="rect">
            <a:avLst/>
          </a:prstGeom>
          <a:noFill/>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700">
                <a:solidFill>
                  <a:schemeClr val="bg1"/>
                </a:solidFill>
                <a:latin typeface="+mj-lt"/>
              </a:rPr>
              <a:t>CONFIDENTIAL  |  </a:t>
            </a:r>
            <a:r>
              <a:rPr lang="en-US" sz="700" b="0" i="0" u="none" strike="noStrike" kern="1200" baseline="0">
                <a:solidFill>
                  <a:schemeClr val="bg1"/>
                </a:solidFill>
                <a:effectLst/>
                <a:latin typeface="+mj-lt"/>
                <a:ea typeface="+mn-ea"/>
                <a:cs typeface="+mn-cs"/>
              </a:rPr>
              <a:t>© 2021 EPAM Systems, Inc.</a:t>
            </a:r>
            <a:endParaRPr lang="en-US" sz="700">
              <a:latin typeface="+mj-lt"/>
            </a:endParaRPr>
          </a:p>
        </p:txBody>
      </p:sp>
    </p:spTree>
    <p:extLst>
      <p:ext uri="{BB962C8B-B14F-4D97-AF65-F5344CB8AC3E}">
        <p14:creationId xmlns:p14="http://schemas.microsoft.com/office/powerpoint/2010/main" val="250787704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List and Pictur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Please Add Slide Headline Here</a:t>
            </a:r>
          </a:p>
        </p:txBody>
      </p:sp>
      <p:sp>
        <p:nvSpPr>
          <p:cNvPr id="9" name="Picture Placeholder 8"/>
          <p:cNvSpPr>
            <a:spLocks noGrp="1"/>
          </p:cNvSpPr>
          <p:nvPr>
            <p:ph type="pic" sz="quarter" idx="11" hasCustomPrompt="1"/>
          </p:nvPr>
        </p:nvSpPr>
        <p:spPr>
          <a:xfrm>
            <a:off x="5334000" y="0"/>
            <a:ext cx="3810000" cy="4819650"/>
          </a:xfrm>
        </p:spPr>
        <p:txBody>
          <a:bodyPr anchor="ctr">
            <a:normAutofit/>
          </a:bodyPr>
          <a:lstStyle>
            <a:lvl1pPr marL="0" indent="0" algn="ctr">
              <a:buNone/>
              <a:defRPr sz="1600"/>
            </a:lvl1pPr>
          </a:lstStyle>
          <a:p>
            <a:r>
              <a:rPr lang="en-US"/>
              <a:t>Please add picture here</a:t>
            </a:r>
          </a:p>
          <a:p>
            <a:endParaRPr lang="en-US"/>
          </a:p>
          <a:p>
            <a:endParaRPr lang="en-US"/>
          </a:p>
        </p:txBody>
      </p:sp>
      <p:cxnSp>
        <p:nvCxnSpPr>
          <p:cNvPr id="7" name="Straight Connector 6"/>
          <p:cNvCxnSpPr/>
          <p:nvPr userDrawn="1"/>
        </p:nvCxnSpPr>
        <p:spPr>
          <a:xfrm>
            <a:off x="294409" y="716437"/>
            <a:ext cx="4222029"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14" name="Text Placeholder 13"/>
          <p:cNvSpPr>
            <a:spLocks noGrp="1"/>
          </p:cNvSpPr>
          <p:nvPr>
            <p:ph type="body" sz="quarter" idx="12" hasCustomPrompt="1"/>
          </p:nvPr>
        </p:nvSpPr>
        <p:spPr>
          <a:xfrm>
            <a:off x="357188" y="1092491"/>
            <a:ext cx="356616" cy="356616"/>
          </a:xfr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txBody>
          <a:bodyPr anchor="ctr">
            <a:normAutofit/>
          </a:bodyPr>
          <a:lstStyle>
            <a:lvl1pPr marL="0" indent="0" algn="ctr">
              <a:buNone/>
              <a:defRPr sz="1400" b="1">
                <a:solidFill>
                  <a:schemeClr val="accent2"/>
                </a:solidFill>
                <a:latin typeface="+mj-lt"/>
              </a:defRPr>
            </a:lvl1pPr>
            <a:lvl2pPr marL="457200" indent="0">
              <a:buNone/>
              <a:defRPr>
                <a:latin typeface="+mj-lt"/>
              </a:defRPr>
            </a:lvl2pPr>
            <a:lvl3pPr marL="914400" indent="0">
              <a:buNone/>
              <a:defRPr>
                <a:latin typeface="+mj-lt"/>
              </a:defRPr>
            </a:lvl3pPr>
            <a:lvl4pPr marL="1371600" indent="0">
              <a:buNone/>
              <a:defRPr>
                <a:latin typeface="+mj-lt"/>
              </a:defRPr>
            </a:lvl4pPr>
            <a:lvl5pPr marL="1828800" indent="0">
              <a:buFont typeface="Arial" panose="020B0604020202020204" pitchFamily="34" charset="0"/>
              <a:buNone/>
              <a:defRPr>
                <a:latin typeface="+mj-lt"/>
              </a:defRPr>
            </a:lvl5pPr>
          </a:lstStyle>
          <a:p>
            <a:pPr lvl="0"/>
            <a:r>
              <a:rPr lang="en-US"/>
              <a:t>#</a:t>
            </a:r>
          </a:p>
        </p:txBody>
      </p:sp>
      <p:sp>
        <p:nvSpPr>
          <p:cNvPr id="20" name="Text Placeholder 19"/>
          <p:cNvSpPr>
            <a:spLocks noGrp="1"/>
          </p:cNvSpPr>
          <p:nvPr>
            <p:ph type="body" sz="quarter" idx="13" hasCustomPrompt="1"/>
          </p:nvPr>
        </p:nvSpPr>
        <p:spPr>
          <a:xfrm>
            <a:off x="710972" y="1092491"/>
            <a:ext cx="3632428" cy="356616"/>
          </a:xfrm>
          <a:ln w="19050">
            <a:solidFill>
              <a:srgbClr val="F5F5F5"/>
            </a:solidFill>
          </a:ln>
        </p:spPr>
        <p:txBody>
          <a:bodyPr lIns="108000" anchor="ctr"/>
          <a:lstStyle>
            <a:lvl1pPr marL="0" indent="0">
              <a:buNone/>
              <a:defRPr b="1" i="0" cap="all" spc="200" baseline="0">
                <a:latin typeface="+mn-lt"/>
              </a:defRPr>
            </a:lvl1pPr>
            <a:lvl5pPr marL="2114550" indent="-285750">
              <a:buFont typeface="Arial" panose="020B0604020202020204" pitchFamily="34" charset="0"/>
              <a:buChar char="•"/>
              <a:defRPr/>
            </a:lvl5pPr>
          </a:lstStyle>
          <a:p>
            <a:pPr lvl="0"/>
            <a:r>
              <a:rPr lang="en-US"/>
              <a:t>Please put section one title here</a:t>
            </a:r>
          </a:p>
        </p:txBody>
      </p:sp>
      <p:sp>
        <p:nvSpPr>
          <p:cNvPr id="21" name="Text Placeholder 13"/>
          <p:cNvSpPr>
            <a:spLocks noGrp="1"/>
          </p:cNvSpPr>
          <p:nvPr>
            <p:ph type="body" sz="quarter" idx="14" hasCustomPrompt="1"/>
          </p:nvPr>
        </p:nvSpPr>
        <p:spPr>
          <a:xfrm>
            <a:off x="357188" y="4120134"/>
            <a:ext cx="356616" cy="356616"/>
          </a:xfr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txBody>
          <a:bodyPr anchor="ctr">
            <a:normAutofit/>
          </a:bodyPr>
          <a:lstStyle>
            <a:lvl1pPr marL="0" indent="0" algn="ctr">
              <a:buNone/>
              <a:defRPr sz="1400" b="1">
                <a:solidFill>
                  <a:schemeClr val="accent2"/>
                </a:solidFill>
                <a:latin typeface="+mj-lt"/>
              </a:defRPr>
            </a:lvl1pPr>
            <a:lvl2pPr marL="457200" indent="0">
              <a:buNone/>
              <a:defRPr>
                <a:latin typeface="+mj-lt"/>
              </a:defRPr>
            </a:lvl2pPr>
            <a:lvl3pPr marL="914400" indent="0">
              <a:buNone/>
              <a:defRPr>
                <a:latin typeface="+mj-lt"/>
              </a:defRPr>
            </a:lvl3pPr>
            <a:lvl4pPr marL="1371600" indent="0">
              <a:buNone/>
              <a:defRPr>
                <a:latin typeface="+mj-lt"/>
              </a:defRPr>
            </a:lvl4pPr>
            <a:lvl5pPr marL="1828800" indent="0">
              <a:buFont typeface="Arial" panose="020B0604020202020204" pitchFamily="34" charset="0"/>
              <a:buNone/>
              <a:defRPr>
                <a:latin typeface="+mj-lt"/>
              </a:defRPr>
            </a:lvl5pPr>
          </a:lstStyle>
          <a:p>
            <a:pPr lvl="0"/>
            <a:r>
              <a:rPr lang="en-US"/>
              <a:t>#</a:t>
            </a:r>
          </a:p>
        </p:txBody>
      </p:sp>
      <p:sp>
        <p:nvSpPr>
          <p:cNvPr id="22" name="Text Placeholder 13"/>
          <p:cNvSpPr>
            <a:spLocks noGrp="1"/>
          </p:cNvSpPr>
          <p:nvPr>
            <p:ph type="body" sz="quarter" idx="15" hasCustomPrompt="1"/>
          </p:nvPr>
        </p:nvSpPr>
        <p:spPr>
          <a:xfrm>
            <a:off x="357188" y="1698020"/>
            <a:ext cx="356616" cy="356616"/>
          </a:xfr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txBody>
          <a:bodyPr anchor="ctr">
            <a:normAutofit/>
          </a:bodyPr>
          <a:lstStyle>
            <a:lvl1pPr marL="0" indent="0" algn="ctr">
              <a:buNone/>
              <a:defRPr sz="1400" b="1">
                <a:solidFill>
                  <a:schemeClr val="accent2"/>
                </a:solidFill>
                <a:latin typeface="+mj-lt"/>
              </a:defRPr>
            </a:lvl1pPr>
            <a:lvl2pPr marL="457200" indent="0">
              <a:buNone/>
              <a:defRPr>
                <a:latin typeface="+mj-lt"/>
              </a:defRPr>
            </a:lvl2pPr>
            <a:lvl3pPr marL="914400" indent="0">
              <a:buNone/>
              <a:defRPr>
                <a:latin typeface="+mj-lt"/>
              </a:defRPr>
            </a:lvl3pPr>
            <a:lvl4pPr marL="1371600" indent="0">
              <a:buNone/>
              <a:defRPr>
                <a:latin typeface="+mj-lt"/>
              </a:defRPr>
            </a:lvl4pPr>
            <a:lvl5pPr marL="1828800" indent="0">
              <a:buFont typeface="Arial" panose="020B0604020202020204" pitchFamily="34" charset="0"/>
              <a:buNone/>
              <a:defRPr>
                <a:latin typeface="+mj-lt"/>
              </a:defRPr>
            </a:lvl5pPr>
          </a:lstStyle>
          <a:p>
            <a:pPr lvl="0"/>
            <a:r>
              <a:rPr lang="en-US"/>
              <a:t>#</a:t>
            </a:r>
          </a:p>
        </p:txBody>
      </p:sp>
      <p:sp>
        <p:nvSpPr>
          <p:cNvPr id="23" name="Text Placeholder 13"/>
          <p:cNvSpPr>
            <a:spLocks noGrp="1"/>
          </p:cNvSpPr>
          <p:nvPr>
            <p:ph type="body" sz="quarter" idx="16" hasCustomPrompt="1"/>
          </p:nvPr>
        </p:nvSpPr>
        <p:spPr>
          <a:xfrm>
            <a:off x="357188" y="2303549"/>
            <a:ext cx="356616" cy="356616"/>
          </a:xfr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txBody>
          <a:bodyPr anchor="ctr">
            <a:normAutofit/>
          </a:bodyPr>
          <a:lstStyle>
            <a:lvl1pPr marL="0" indent="0" algn="ctr">
              <a:buNone/>
              <a:defRPr sz="1400" b="1">
                <a:solidFill>
                  <a:schemeClr val="accent2"/>
                </a:solidFill>
                <a:latin typeface="+mj-lt"/>
              </a:defRPr>
            </a:lvl1pPr>
            <a:lvl2pPr marL="457200" indent="0">
              <a:buNone/>
              <a:defRPr>
                <a:latin typeface="+mj-lt"/>
              </a:defRPr>
            </a:lvl2pPr>
            <a:lvl3pPr marL="914400" indent="0">
              <a:buNone/>
              <a:defRPr>
                <a:latin typeface="+mj-lt"/>
              </a:defRPr>
            </a:lvl3pPr>
            <a:lvl4pPr marL="1371600" indent="0">
              <a:buNone/>
              <a:defRPr>
                <a:latin typeface="+mj-lt"/>
              </a:defRPr>
            </a:lvl4pPr>
            <a:lvl5pPr marL="1828800" indent="0">
              <a:buFont typeface="Arial" panose="020B0604020202020204" pitchFamily="34" charset="0"/>
              <a:buNone/>
              <a:defRPr>
                <a:latin typeface="+mj-lt"/>
              </a:defRPr>
            </a:lvl5pPr>
          </a:lstStyle>
          <a:p>
            <a:pPr lvl="0"/>
            <a:r>
              <a:rPr lang="en-US"/>
              <a:t>#</a:t>
            </a:r>
          </a:p>
        </p:txBody>
      </p:sp>
      <p:sp>
        <p:nvSpPr>
          <p:cNvPr id="24" name="Text Placeholder 13"/>
          <p:cNvSpPr>
            <a:spLocks noGrp="1"/>
          </p:cNvSpPr>
          <p:nvPr>
            <p:ph type="body" sz="quarter" idx="17" hasCustomPrompt="1"/>
          </p:nvPr>
        </p:nvSpPr>
        <p:spPr>
          <a:xfrm>
            <a:off x="357188" y="2909078"/>
            <a:ext cx="356616" cy="356616"/>
          </a:xfr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txBody>
          <a:bodyPr anchor="ctr">
            <a:normAutofit/>
          </a:bodyPr>
          <a:lstStyle>
            <a:lvl1pPr marL="0" indent="0" algn="ctr">
              <a:buNone/>
              <a:defRPr sz="1400" b="1">
                <a:solidFill>
                  <a:schemeClr val="accent2"/>
                </a:solidFill>
                <a:latin typeface="+mj-lt"/>
              </a:defRPr>
            </a:lvl1pPr>
            <a:lvl2pPr marL="457200" indent="0">
              <a:buNone/>
              <a:defRPr>
                <a:latin typeface="+mj-lt"/>
              </a:defRPr>
            </a:lvl2pPr>
            <a:lvl3pPr marL="914400" indent="0">
              <a:buNone/>
              <a:defRPr>
                <a:latin typeface="+mj-lt"/>
              </a:defRPr>
            </a:lvl3pPr>
            <a:lvl4pPr marL="1371600" indent="0">
              <a:buNone/>
              <a:defRPr>
                <a:latin typeface="+mj-lt"/>
              </a:defRPr>
            </a:lvl4pPr>
            <a:lvl5pPr marL="1828800" indent="0">
              <a:buFont typeface="Arial" panose="020B0604020202020204" pitchFamily="34" charset="0"/>
              <a:buNone/>
              <a:defRPr>
                <a:latin typeface="+mj-lt"/>
              </a:defRPr>
            </a:lvl5pPr>
          </a:lstStyle>
          <a:p>
            <a:pPr lvl="0"/>
            <a:r>
              <a:rPr lang="en-US"/>
              <a:t>#</a:t>
            </a:r>
          </a:p>
        </p:txBody>
      </p:sp>
      <p:sp>
        <p:nvSpPr>
          <p:cNvPr id="25" name="Text Placeholder 13"/>
          <p:cNvSpPr>
            <a:spLocks noGrp="1"/>
          </p:cNvSpPr>
          <p:nvPr>
            <p:ph type="body" sz="quarter" idx="18" hasCustomPrompt="1"/>
          </p:nvPr>
        </p:nvSpPr>
        <p:spPr>
          <a:xfrm>
            <a:off x="357188" y="3514607"/>
            <a:ext cx="356616" cy="356616"/>
          </a:xfr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txBody>
          <a:bodyPr anchor="ctr">
            <a:normAutofit/>
          </a:bodyPr>
          <a:lstStyle>
            <a:lvl1pPr marL="0" indent="0" algn="ctr">
              <a:buNone/>
              <a:defRPr sz="1400" b="1">
                <a:solidFill>
                  <a:schemeClr val="accent2"/>
                </a:solidFill>
                <a:latin typeface="+mj-lt"/>
              </a:defRPr>
            </a:lvl1pPr>
            <a:lvl2pPr marL="457200" indent="0">
              <a:buNone/>
              <a:defRPr>
                <a:latin typeface="+mj-lt"/>
              </a:defRPr>
            </a:lvl2pPr>
            <a:lvl3pPr marL="914400" indent="0">
              <a:buNone/>
              <a:defRPr>
                <a:latin typeface="+mj-lt"/>
              </a:defRPr>
            </a:lvl3pPr>
            <a:lvl4pPr marL="1371600" indent="0">
              <a:buNone/>
              <a:defRPr>
                <a:latin typeface="+mj-lt"/>
              </a:defRPr>
            </a:lvl4pPr>
            <a:lvl5pPr marL="1828800" indent="0">
              <a:buFont typeface="Arial" panose="020B0604020202020204" pitchFamily="34" charset="0"/>
              <a:buNone/>
              <a:defRPr>
                <a:latin typeface="+mj-lt"/>
              </a:defRPr>
            </a:lvl5pPr>
          </a:lstStyle>
          <a:p>
            <a:pPr lvl="0"/>
            <a:r>
              <a:rPr lang="en-US"/>
              <a:t>#</a:t>
            </a:r>
          </a:p>
        </p:txBody>
      </p:sp>
      <p:sp>
        <p:nvSpPr>
          <p:cNvPr id="26" name="Text Placeholder 19"/>
          <p:cNvSpPr>
            <a:spLocks noGrp="1"/>
          </p:cNvSpPr>
          <p:nvPr>
            <p:ph type="body" sz="quarter" idx="19" hasCustomPrompt="1"/>
          </p:nvPr>
        </p:nvSpPr>
        <p:spPr>
          <a:xfrm>
            <a:off x="710972" y="1697608"/>
            <a:ext cx="3632428" cy="356616"/>
          </a:xfrm>
          <a:ln w="19050">
            <a:solidFill>
              <a:srgbClr val="F5F5F5"/>
            </a:solidFill>
          </a:ln>
        </p:spPr>
        <p:txBody>
          <a:bodyPr lIns="108000" anchor="ctr"/>
          <a:lstStyle>
            <a:lvl1pPr marL="0" indent="0">
              <a:buNone/>
              <a:defRPr b="1" i="0" cap="all" spc="200" baseline="0">
                <a:latin typeface="+mn-lt"/>
              </a:defRPr>
            </a:lvl1pPr>
            <a:lvl5pPr marL="2114550" indent="-285750">
              <a:buFont typeface="Arial" panose="020B0604020202020204" pitchFamily="34" charset="0"/>
              <a:buChar char="•"/>
              <a:defRPr/>
            </a:lvl5pPr>
          </a:lstStyle>
          <a:p>
            <a:pPr lvl="0"/>
            <a:r>
              <a:rPr lang="en-US"/>
              <a:t>Please put section TWO title here</a:t>
            </a:r>
          </a:p>
        </p:txBody>
      </p:sp>
      <p:sp>
        <p:nvSpPr>
          <p:cNvPr id="27" name="Text Placeholder 19"/>
          <p:cNvSpPr>
            <a:spLocks noGrp="1"/>
          </p:cNvSpPr>
          <p:nvPr>
            <p:ph type="body" sz="quarter" idx="20" hasCustomPrompt="1"/>
          </p:nvPr>
        </p:nvSpPr>
        <p:spPr>
          <a:xfrm>
            <a:off x="710972" y="2302725"/>
            <a:ext cx="3632428" cy="356616"/>
          </a:xfrm>
          <a:ln w="19050">
            <a:solidFill>
              <a:srgbClr val="F5F5F5"/>
            </a:solidFill>
          </a:ln>
        </p:spPr>
        <p:txBody>
          <a:bodyPr lIns="108000" anchor="ctr"/>
          <a:lstStyle>
            <a:lvl1pPr marL="0" indent="0">
              <a:buNone/>
              <a:defRPr b="1" i="0" cap="all" spc="200" baseline="0">
                <a:latin typeface="+mn-lt"/>
              </a:defRPr>
            </a:lvl1pPr>
            <a:lvl5pPr marL="2114550" indent="-285750">
              <a:buFont typeface="Arial" panose="020B0604020202020204" pitchFamily="34" charset="0"/>
              <a:buChar char="•"/>
              <a:defRPr/>
            </a:lvl5pPr>
          </a:lstStyle>
          <a:p>
            <a:pPr lvl="0"/>
            <a:r>
              <a:rPr lang="en-US"/>
              <a:t>Please put section THREE title here</a:t>
            </a:r>
          </a:p>
        </p:txBody>
      </p:sp>
      <p:sp>
        <p:nvSpPr>
          <p:cNvPr id="28" name="Text Placeholder 19"/>
          <p:cNvSpPr>
            <a:spLocks noGrp="1"/>
          </p:cNvSpPr>
          <p:nvPr>
            <p:ph type="body" sz="quarter" idx="21" hasCustomPrompt="1"/>
          </p:nvPr>
        </p:nvSpPr>
        <p:spPr>
          <a:xfrm>
            <a:off x="710972" y="2907842"/>
            <a:ext cx="3632428" cy="356616"/>
          </a:xfrm>
          <a:ln w="19050">
            <a:solidFill>
              <a:srgbClr val="F5F5F5"/>
            </a:solidFill>
          </a:ln>
        </p:spPr>
        <p:txBody>
          <a:bodyPr lIns="108000" anchor="ctr"/>
          <a:lstStyle>
            <a:lvl1pPr marL="0" indent="0">
              <a:buNone/>
              <a:defRPr b="1" i="0" cap="all" spc="200" baseline="0">
                <a:latin typeface="+mn-lt"/>
              </a:defRPr>
            </a:lvl1pPr>
            <a:lvl5pPr marL="2114550" indent="-285750">
              <a:buFont typeface="Arial" panose="020B0604020202020204" pitchFamily="34" charset="0"/>
              <a:buChar char="•"/>
              <a:defRPr/>
            </a:lvl5pPr>
          </a:lstStyle>
          <a:p>
            <a:pPr lvl="0"/>
            <a:r>
              <a:rPr lang="en-US"/>
              <a:t>…</a:t>
            </a:r>
          </a:p>
        </p:txBody>
      </p:sp>
      <p:sp>
        <p:nvSpPr>
          <p:cNvPr id="29" name="Text Placeholder 19"/>
          <p:cNvSpPr>
            <a:spLocks noGrp="1"/>
          </p:cNvSpPr>
          <p:nvPr>
            <p:ph type="body" sz="quarter" idx="22" hasCustomPrompt="1"/>
          </p:nvPr>
        </p:nvSpPr>
        <p:spPr>
          <a:xfrm>
            <a:off x="710972" y="3512959"/>
            <a:ext cx="3632428" cy="356616"/>
          </a:xfrm>
          <a:ln w="19050">
            <a:solidFill>
              <a:srgbClr val="F5F5F5"/>
            </a:solidFill>
          </a:ln>
        </p:spPr>
        <p:txBody>
          <a:bodyPr lIns="108000" anchor="ctr"/>
          <a:lstStyle>
            <a:lvl1pPr marL="0" indent="0">
              <a:buNone/>
              <a:defRPr b="1" i="0" cap="all" spc="200" baseline="0">
                <a:latin typeface="+mn-lt"/>
              </a:defRPr>
            </a:lvl1pPr>
            <a:lvl5pPr marL="2114550" indent="-285750">
              <a:buFont typeface="Arial" panose="020B0604020202020204" pitchFamily="34" charset="0"/>
              <a:buChar char="•"/>
              <a:defRPr/>
            </a:lvl5pPr>
          </a:lstStyle>
          <a:p>
            <a:pPr lvl="0"/>
            <a:r>
              <a:rPr lang="en-US"/>
              <a:t>And delete</a:t>
            </a:r>
          </a:p>
        </p:txBody>
      </p:sp>
      <p:sp>
        <p:nvSpPr>
          <p:cNvPr id="30" name="Text Placeholder 19"/>
          <p:cNvSpPr>
            <a:spLocks noGrp="1"/>
          </p:cNvSpPr>
          <p:nvPr>
            <p:ph type="body" sz="quarter" idx="23" hasCustomPrompt="1"/>
          </p:nvPr>
        </p:nvSpPr>
        <p:spPr>
          <a:xfrm>
            <a:off x="710972" y="4118077"/>
            <a:ext cx="3632428" cy="356616"/>
          </a:xfrm>
          <a:ln w="19050">
            <a:solidFill>
              <a:srgbClr val="F5F5F5"/>
            </a:solidFill>
          </a:ln>
        </p:spPr>
        <p:txBody>
          <a:bodyPr lIns="108000" anchor="ctr"/>
          <a:lstStyle>
            <a:lvl1pPr marL="0" indent="0">
              <a:buNone/>
              <a:defRPr b="1" i="0" cap="all" spc="200" baseline="0">
                <a:latin typeface="+mn-lt"/>
              </a:defRPr>
            </a:lvl1pPr>
            <a:lvl5pPr marL="2114550" indent="-285750">
              <a:buFont typeface="Arial" panose="020B0604020202020204" pitchFamily="34" charset="0"/>
              <a:buChar char="•"/>
              <a:defRPr/>
            </a:lvl5pPr>
          </a:lstStyle>
          <a:p>
            <a:pPr lvl="0"/>
            <a:r>
              <a:rPr lang="en-US"/>
              <a:t>The extras</a:t>
            </a:r>
          </a:p>
        </p:txBody>
      </p:sp>
      <p:sp>
        <p:nvSpPr>
          <p:cNvPr id="33"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fld id="{3A707DD9-E92B-45E8-BE0A-E6B2EDF345EB}" type="slidenum">
              <a:rPr lang="en-US" smtClean="0"/>
              <a:pPr/>
              <a:t>‹#›</a:t>
            </a:fld>
            <a:endParaRPr lang="en-US"/>
          </a:p>
        </p:txBody>
      </p:sp>
    </p:spTree>
    <p:extLst>
      <p:ext uri="{BB962C8B-B14F-4D97-AF65-F5344CB8AC3E}">
        <p14:creationId xmlns:p14="http://schemas.microsoft.com/office/powerpoint/2010/main" val="1193063874"/>
      </p:ext>
    </p:extLst>
  </p:cSld>
  <p:clrMapOvr>
    <a:masterClrMapping/>
  </p:clrMapOvr>
  <p:extLst>
    <p:ext uri="{DCECCB84-F9BA-43D5-87BE-67443E8EF086}">
      <p15:sldGuideLst xmlns:p15="http://schemas.microsoft.com/office/powerpoint/2012/main">
        <p15:guide id="1" pos="3360">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Personal Profile - Right">
    <p:spTree>
      <p:nvGrpSpPr>
        <p:cNvPr id="1" name=""/>
        <p:cNvGrpSpPr/>
        <p:nvPr/>
      </p:nvGrpSpPr>
      <p:grpSpPr>
        <a:xfrm>
          <a:off x="0" y="0"/>
          <a:ext cx="0" cy="0"/>
          <a:chOff x="0" y="0"/>
          <a:chExt cx="0" cy="0"/>
        </a:xfrm>
      </p:grpSpPr>
      <p:sp>
        <p:nvSpPr>
          <p:cNvPr id="6" name="Content Placeholder 5"/>
          <p:cNvSpPr>
            <a:spLocks noGrp="1"/>
          </p:cNvSpPr>
          <p:nvPr>
            <p:ph sz="quarter" idx="10" hasCustomPrompt="1"/>
          </p:nvPr>
        </p:nvSpPr>
        <p:spPr>
          <a:xfrm>
            <a:off x="673894" y="1780394"/>
            <a:ext cx="3986211" cy="2696355"/>
          </a:xfrm>
        </p:spPr>
        <p:txBody>
          <a:bodyPr/>
          <a:lstStyle>
            <a:lvl1pPr marL="171450" marR="0" indent="-171450" algn="l" defTabSz="914400" rtl="0" eaLnBrk="1" fontAlgn="auto" latinLnBrk="0" hangingPunct="1">
              <a:lnSpc>
                <a:spcPts val="1600"/>
              </a:lnSpc>
              <a:spcBef>
                <a:spcPts val="264"/>
              </a:spcBef>
              <a:spcAft>
                <a:spcPts val="300"/>
              </a:spcAft>
              <a:buClrTx/>
              <a:buSzTx/>
              <a:buFont typeface="Arial" panose="020B0604020202020204" pitchFamily="34" charset="0"/>
              <a:buChar char="•"/>
              <a:tabLst/>
              <a:defRPr>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 </a:t>
            </a:r>
          </a:p>
          <a:p>
            <a:pPr lvl="0"/>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endParaRPr lang="en-US"/>
          </a:p>
        </p:txBody>
      </p:sp>
      <p:sp>
        <p:nvSpPr>
          <p:cNvPr id="5" name="Text Placeholder 4"/>
          <p:cNvSpPr>
            <a:spLocks noGrp="1"/>
          </p:cNvSpPr>
          <p:nvPr>
            <p:ph type="body" sz="quarter" idx="12" hasCustomPrompt="1"/>
          </p:nvPr>
        </p:nvSpPr>
        <p:spPr>
          <a:xfrm>
            <a:off x="673893" y="1079500"/>
            <a:ext cx="3986212" cy="342900"/>
          </a:xfrm>
        </p:spPr>
        <p:txBody>
          <a:bodyPr wrap="none" bIns="0">
            <a:noAutofit/>
          </a:bodyPr>
          <a:lstStyle>
            <a:lvl1pPr marL="0" indent="0">
              <a:spcBef>
                <a:spcPts val="288"/>
              </a:spcBef>
              <a:buNone/>
              <a:defRPr sz="1200" b="1" i="0" cap="all" spc="200" baseline="0">
                <a:solidFill>
                  <a:schemeClr val="accent2"/>
                </a:solidFill>
              </a:defRPr>
            </a:lvl1pPr>
          </a:lstStyle>
          <a:p>
            <a:pPr lvl="0"/>
            <a:r>
              <a:rPr lang="en-US"/>
              <a:t>Highlight goes here</a:t>
            </a:r>
          </a:p>
        </p:txBody>
      </p:sp>
      <p:sp>
        <p:nvSpPr>
          <p:cNvPr id="11"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fld id="{3A707DD9-E92B-45E8-BE0A-E6B2EDF345EB}" type="slidenum">
              <a:rPr lang="en-US" smtClean="0"/>
              <a:pPr/>
              <a:t>‹#›</a:t>
            </a:fld>
            <a:endParaRPr lang="en-US"/>
          </a:p>
        </p:txBody>
      </p:sp>
      <p:sp>
        <p:nvSpPr>
          <p:cNvPr id="12" name="Text Placeholder 4"/>
          <p:cNvSpPr>
            <a:spLocks noGrp="1"/>
          </p:cNvSpPr>
          <p:nvPr>
            <p:ph type="body" sz="quarter" idx="15" hasCustomPrompt="1"/>
          </p:nvPr>
        </p:nvSpPr>
        <p:spPr>
          <a:xfrm>
            <a:off x="673893" y="1437495"/>
            <a:ext cx="3986212" cy="342900"/>
          </a:xfrm>
        </p:spPr>
        <p:txBody>
          <a:bodyPr wrap="none" bIns="0">
            <a:noAutofit/>
          </a:bodyPr>
          <a:lstStyle>
            <a:lvl1pPr marL="0" indent="0">
              <a:spcBef>
                <a:spcPts val="288"/>
              </a:spcBef>
              <a:buNone/>
              <a:defRPr sz="900" b="1" i="1" cap="none" spc="100" baseline="0">
                <a:solidFill>
                  <a:schemeClr val="tx1"/>
                </a:solidFill>
              </a:defRPr>
            </a:lvl1pPr>
          </a:lstStyle>
          <a:p>
            <a:pPr lvl="0"/>
            <a:r>
              <a:rPr lang="en-US"/>
              <a:t>Please put title here</a:t>
            </a:r>
          </a:p>
        </p:txBody>
      </p:sp>
      <p:sp>
        <p:nvSpPr>
          <p:cNvPr id="13" name="Rectangle 12"/>
          <p:cNvSpPr/>
          <p:nvPr userDrawn="1"/>
        </p:nvSpPr>
        <p:spPr>
          <a:xfrm>
            <a:off x="5333999" y="0"/>
            <a:ext cx="3810001" cy="4826639"/>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Oval 13"/>
          <p:cNvSpPr/>
          <p:nvPr userDrawn="1"/>
        </p:nvSpPr>
        <p:spPr>
          <a:xfrm>
            <a:off x="6228906" y="1403226"/>
            <a:ext cx="2020186" cy="2020186"/>
          </a:xfrm>
          <a:prstGeom prst="ellipse">
            <a:avLst/>
          </a:prstGeom>
          <a:noFill/>
          <a:ln w="1905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Picture Placeholder 11"/>
          <p:cNvSpPr>
            <a:spLocks noGrp="1"/>
          </p:cNvSpPr>
          <p:nvPr>
            <p:ph type="pic" sz="quarter" idx="14" hasCustomPrompt="1"/>
          </p:nvPr>
        </p:nvSpPr>
        <p:spPr>
          <a:xfrm>
            <a:off x="6406895" y="1581215"/>
            <a:ext cx="1664208" cy="1664208"/>
          </a:xfrm>
          <a:prstGeom prst="ellipse">
            <a:avLst/>
          </a:prstGeom>
        </p:spPr>
        <p:txBody>
          <a:bodyPr anchor="ctr"/>
          <a:lstStyle>
            <a:lvl1pPr marL="0" indent="0" algn="ctr">
              <a:buNone/>
              <a:defRPr b="1">
                <a:solidFill>
                  <a:schemeClr val="bg1"/>
                </a:solidFill>
              </a:defRPr>
            </a:lvl1pPr>
          </a:lstStyle>
          <a:p>
            <a:r>
              <a:rPr lang="en-US"/>
              <a:t>PLEASE INSERT PHOTO HERE</a:t>
            </a:r>
          </a:p>
        </p:txBody>
      </p:sp>
    </p:spTree>
    <p:extLst>
      <p:ext uri="{BB962C8B-B14F-4D97-AF65-F5344CB8AC3E}">
        <p14:creationId xmlns:p14="http://schemas.microsoft.com/office/powerpoint/2010/main" val="2680308084"/>
      </p:ext>
    </p:extLst>
  </p:cSld>
  <p:clrMapOvr>
    <a:masterClrMapping/>
  </p:clrMapOvr>
  <p:extLst>
    <p:ext uri="{DCECCB84-F9BA-43D5-87BE-67443E8EF086}">
      <p15:sldGuideLst xmlns:p15="http://schemas.microsoft.com/office/powerpoint/2012/main">
        <p15:guide id="1" pos="3360">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Personal Profile">
    <p:spTree>
      <p:nvGrpSpPr>
        <p:cNvPr id="1" name=""/>
        <p:cNvGrpSpPr/>
        <p:nvPr/>
      </p:nvGrpSpPr>
      <p:grpSpPr>
        <a:xfrm>
          <a:off x="0" y="0"/>
          <a:ext cx="0" cy="0"/>
          <a:chOff x="0" y="0"/>
          <a:chExt cx="0" cy="0"/>
        </a:xfrm>
      </p:grpSpPr>
      <p:sp>
        <p:nvSpPr>
          <p:cNvPr id="6" name="Content Placeholder 5"/>
          <p:cNvSpPr>
            <a:spLocks noGrp="1"/>
          </p:cNvSpPr>
          <p:nvPr>
            <p:ph sz="quarter" idx="12" hasCustomPrompt="1"/>
          </p:nvPr>
        </p:nvSpPr>
        <p:spPr>
          <a:xfrm>
            <a:off x="4480321" y="1780394"/>
            <a:ext cx="3993357" cy="2696355"/>
          </a:xfrm>
        </p:spPr>
        <p:txBody>
          <a:bodyPr/>
          <a:lstStyle>
            <a:lvl1pPr marL="171450" indent="-171450">
              <a:buFont typeface="Arial" panose="020B0604020202020204" pitchFamily="34" charset="0"/>
              <a:buChar char="•"/>
              <a:defRPr>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a:t>
            </a:r>
          </a:p>
          <a:p>
            <a:pPr lvl="0"/>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endParaRPr lang="en-US"/>
          </a:p>
        </p:txBody>
      </p:sp>
      <p:sp>
        <p:nvSpPr>
          <p:cNvPr id="7" name="Text Placeholder 4"/>
          <p:cNvSpPr>
            <a:spLocks noGrp="1"/>
          </p:cNvSpPr>
          <p:nvPr>
            <p:ph type="body" sz="quarter" idx="13" hasCustomPrompt="1"/>
          </p:nvPr>
        </p:nvSpPr>
        <p:spPr>
          <a:xfrm>
            <a:off x="4480321" y="1079500"/>
            <a:ext cx="3986213" cy="342900"/>
          </a:xfrm>
        </p:spPr>
        <p:txBody>
          <a:bodyPr wrap="none" bIns="0">
            <a:noAutofit/>
          </a:bodyPr>
          <a:lstStyle>
            <a:lvl1pPr marL="0" indent="0">
              <a:spcBef>
                <a:spcPts val="288"/>
              </a:spcBef>
              <a:buNone/>
              <a:defRPr sz="1200" b="1" i="0" cap="all" spc="200" baseline="0">
                <a:solidFill>
                  <a:schemeClr val="accent2"/>
                </a:solidFill>
              </a:defRPr>
            </a:lvl1pPr>
          </a:lstStyle>
          <a:p>
            <a:pPr lvl="0"/>
            <a:r>
              <a:rPr lang="en-US"/>
              <a:t>Please put name here</a:t>
            </a:r>
          </a:p>
        </p:txBody>
      </p:sp>
      <p:sp>
        <p:nvSpPr>
          <p:cNvPr id="9" name="Rectangle 8"/>
          <p:cNvSpPr/>
          <p:nvPr userDrawn="1"/>
        </p:nvSpPr>
        <p:spPr>
          <a:xfrm>
            <a:off x="-1" y="0"/>
            <a:ext cx="3810001" cy="4826639"/>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Oval 9"/>
          <p:cNvSpPr/>
          <p:nvPr userDrawn="1"/>
        </p:nvSpPr>
        <p:spPr>
          <a:xfrm>
            <a:off x="894906" y="1403226"/>
            <a:ext cx="2020186" cy="2020186"/>
          </a:xfrm>
          <a:prstGeom prst="ellipse">
            <a:avLst/>
          </a:prstGeom>
          <a:noFill/>
          <a:ln w="1905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Picture Placeholder 11"/>
          <p:cNvSpPr>
            <a:spLocks noGrp="1"/>
          </p:cNvSpPr>
          <p:nvPr>
            <p:ph type="pic" sz="quarter" idx="14" hasCustomPrompt="1"/>
          </p:nvPr>
        </p:nvSpPr>
        <p:spPr>
          <a:xfrm>
            <a:off x="1072895" y="1581215"/>
            <a:ext cx="1664208" cy="1664208"/>
          </a:xfrm>
          <a:prstGeom prst="ellipse">
            <a:avLst/>
          </a:prstGeom>
        </p:spPr>
        <p:txBody>
          <a:bodyPr anchor="ctr"/>
          <a:lstStyle>
            <a:lvl1pPr marL="0" indent="0" algn="ctr">
              <a:buNone/>
              <a:defRPr b="1">
                <a:solidFill>
                  <a:schemeClr val="bg1"/>
                </a:solidFill>
              </a:defRPr>
            </a:lvl1pPr>
          </a:lstStyle>
          <a:p>
            <a:r>
              <a:rPr lang="en-US"/>
              <a:t>PLEASE INSERT PHOTO HERE</a:t>
            </a:r>
          </a:p>
        </p:txBody>
      </p:sp>
      <p:sp>
        <p:nvSpPr>
          <p:cNvPr id="13" name="Text Placeholder 4"/>
          <p:cNvSpPr>
            <a:spLocks noGrp="1"/>
          </p:cNvSpPr>
          <p:nvPr>
            <p:ph type="body" sz="quarter" idx="15" hasCustomPrompt="1"/>
          </p:nvPr>
        </p:nvSpPr>
        <p:spPr>
          <a:xfrm>
            <a:off x="4480321" y="1437495"/>
            <a:ext cx="3993542" cy="342900"/>
          </a:xfrm>
        </p:spPr>
        <p:txBody>
          <a:bodyPr wrap="none" bIns="0">
            <a:noAutofit/>
          </a:bodyPr>
          <a:lstStyle>
            <a:lvl1pPr marL="0" indent="0">
              <a:spcBef>
                <a:spcPts val="288"/>
              </a:spcBef>
              <a:buNone/>
              <a:defRPr sz="900" b="1" i="1" cap="none" spc="100" baseline="0">
                <a:solidFill>
                  <a:schemeClr val="tx1"/>
                </a:solidFill>
              </a:defRPr>
            </a:lvl1pPr>
          </a:lstStyle>
          <a:p>
            <a:pPr lvl="0"/>
            <a:r>
              <a:rPr lang="en-US"/>
              <a:t>Please put title here</a:t>
            </a:r>
          </a:p>
        </p:txBody>
      </p:sp>
      <p:sp>
        <p:nvSpPr>
          <p:cNvPr id="15"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fld id="{3A707DD9-E92B-45E8-BE0A-E6B2EDF345EB}" type="slidenum">
              <a:rPr lang="en-US" smtClean="0"/>
              <a:pPr/>
              <a:t>‹#›</a:t>
            </a:fld>
            <a:endParaRPr lang="en-US"/>
          </a:p>
        </p:txBody>
      </p:sp>
    </p:spTree>
    <p:extLst>
      <p:ext uri="{BB962C8B-B14F-4D97-AF65-F5344CB8AC3E}">
        <p14:creationId xmlns:p14="http://schemas.microsoft.com/office/powerpoint/2010/main" val="3865515876"/>
      </p:ext>
    </p:extLst>
  </p:cSld>
  <p:clrMapOvr>
    <a:masterClrMapping/>
  </p:clrMapOvr>
  <p:extLst>
    <p:ext uri="{DCECCB84-F9BA-43D5-87BE-67443E8EF086}">
      <p15:sldGuideLst xmlns:p15="http://schemas.microsoft.com/office/powerpoint/2012/main">
        <p15:guide id="1" pos="2400">
          <p15:clr>
            <a:srgbClr val="FBAE40"/>
          </p15:clr>
        </p15:guide>
        <p15:guide id="2" orient="horz" pos="1524">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ontent on Color Canvas">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chemeClr val="bg1"/>
                </a:solidFill>
              </a:defRPr>
            </a:lvl1pPr>
          </a:lstStyle>
          <a:p>
            <a:r>
              <a:rPr lang="en-US"/>
              <a:t>Please Add Slide Headline Here</a:t>
            </a:r>
          </a:p>
        </p:txBody>
      </p:sp>
      <p:sp>
        <p:nvSpPr>
          <p:cNvPr id="6" name="Content Placeholder 5"/>
          <p:cNvSpPr>
            <a:spLocks noGrp="1"/>
          </p:cNvSpPr>
          <p:nvPr>
            <p:ph sz="quarter" idx="10" hasCustomPrompt="1"/>
          </p:nvPr>
        </p:nvSpPr>
        <p:spPr>
          <a:xfrm>
            <a:off x="357188" y="1079500"/>
            <a:ext cx="8429625" cy="3397250"/>
          </a:xfrm>
        </p:spPr>
        <p:txBody>
          <a:bodyPr/>
          <a:lstStyle>
            <a:lvl1pPr marL="171450" marR="0" indent="-171450" algn="l" defTabSz="914400" rtl="0" eaLnBrk="1" fontAlgn="auto" latinLnBrk="0" hangingPunct="1">
              <a:lnSpc>
                <a:spcPts val="1600"/>
              </a:lnSpc>
              <a:spcBef>
                <a:spcPts val="264"/>
              </a:spcBef>
              <a:spcAft>
                <a:spcPts val="300"/>
              </a:spcAft>
              <a:buClrTx/>
              <a:buSzTx/>
              <a:buFont typeface="Arial" panose="020B0604020202020204" pitchFamily="34" charset="0"/>
              <a:buChar char="•"/>
              <a:tabLst/>
              <a:defRPr>
                <a:solidFill>
                  <a:schemeClr val="bg1"/>
                </a:solidFill>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 </a:t>
            </a:r>
            <a:br>
              <a:rPr lang="en-US"/>
            </a:br>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r>
              <a:rPr lang="en-US"/>
              <a:t> </a:t>
            </a:r>
            <a:br>
              <a:rPr lang="en-US"/>
            </a:br>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r>
              <a:rPr lang="en-US"/>
              <a:t> </a:t>
            </a:r>
            <a:br>
              <a:rPr lang="en-US"/>
            </a:br>
            <a:r>
              <a:rPr lang="en-US"/>
              <a:t>fames ac </a:t>
            </a:r>
            <a:r>
              <a:rPr lang="en-US" err="1"/>
              <a:t>turpis</a:t>
            </a:r>
            <a:r>
              <a:rPr lang="en-US"/>
              <a:t> </a:t>
            </a:r>
            <a:r>
              <a:rPr lang="en-US" err="1"/>
              <a:t>egestas</a:t>
            </a:r>
            <a:r>
              <a:rPr lang="en-US"/>
              <a:t>.</a:t>
            </a:r>
          </a:p>
          <a:p>
            <a:pPr marL="171450" marR="0" lvl="0" indent="-171450" algn="l" defTabSz="914400" rtl="0" eaLnBrk="1" fontAlgn="auto" latinLnBrk="0" hangingPunct="1">
              <a:lnSpc>
                <a:spcPts val="1600"/>
              </a:lnSpc>
              <a:spcBef>
                <a:spcPts val="264"/>
              </a:spcBef>
              <a:spcAft>
                <a:spcPts val="300"/>
              </a:spcAft>
              <a:buClrTx/>
              <a:buSzTx/>
              <a:tabLst/>
              <a:defRPr/>
            </a:pPr>
            <a:r>
              <a:rPr lang="en-US" sz="1100">
                <a:latin typeface="+mj-lt"/>
              </a:rPr>
              <a:t>In </a:t>
            </a:r>
            <a:r>
              <a:rPr lang="en-US" sz="1100" err="1">
                <a:latin typeface="+mj-lt"/>
              </a:rPr>
              <a:t>egestas</a:t>
            </a:r>
            <a:r>
              <a:rPr lang="en-US" sz="1100">
                <a:latin typeface="+mj-lt"/>
              </a:rPr>
              <a:t> </a:t>
            </a:r>
            <a:r>
              <a:rPr lang="en-US" sz="1100" err="1">
                <a:latin typeface="+mj-lt"/>
              </a:rPr>
              <a:t>orci</a:t>
            </a:r>
            <a:r>
              <a:rPr lang="en-US" sz="1100">
                <a:latin typeface="+mj-lt"/>
              </a:rPr>
              <a:t> </a:t>
            </a:r>
            <a:r>
              <a:rPr lang="en-US" sz="1100" err="1">
                <a:latin typeface="+mj-lt"/>
              </a:rPr>
              <a:t>eu</a:t>
            </a:r>
            <a:r>
              <a:rPr lang="en-US" sz="1100">
                <a:latin typeface="+mj-lt"/>
              </a:rPr>
              <a:t> </a:t>
            </a:r>
            <a:r>
              <a:rPr lang="en-US" sz="1100" err="1">
                <a:latin typeface="+mj-lt"/>
              </a:rPr>
              <a:t>lacinia</a:t>
            </a:r>
            <a:r>
              <a:rPr lang="en-US" sz="1100">
                <a:latin typeface="+mj-lt"/>
              </a:rPr>
              <a:t> </a:t>
            </a:r>
            <a:r>
              <a:rPr lang="en-US" sz="1100" err="1">
                <a:latin typeface="+mj-lt"/>
              </a:rPr>
              <a:t>consectetur</a:t>
            </a:r>
            <a:r>
              <a:rPr lang="en-US" sz="1100">
                <a:latin typeface="+mj-lt"/>
              </a:rPr>
              <a:t>. In dolor ipsum, gravida et </a:t>
            </a:r>
            <a:r>
              <a:rPr lang="en-US" sz="1100" err="1">
                <a:latin typeface="+mj-lt"/>
              </a:rPr>
              <a:t>sagittis</a:t>
            </a:r>
            <a:r>
              <a:rPr lang="en-US" sz="1100">
                <a:latin typeface="+mj-lt"/>
              </a:rPr>
              <a:t> id, </a:t>
            </a:r>
            <a:r>
              <a:rPr lang="en-US" sz="1100" err="1">
                <a:latin typeface="+mj-lt"/>
              </a:rPr>
              <a:t>sollicitudin</a:t>
            </a:r>
            <a:r>
              <a:rPr lang="en-US" sz="1100">
                <a:latin typeface="+mj-lt"/>
              </a:rPr>
              <a:t> </a:t>
            </a:r>
            <a:r>
              <a:rPr lang="en-US" sz="1100" err="1">
                <a:latin typeface="+mj-lt"/>
              </a:rPr>
              <a:t>ut</a:t>
            </a:r>
            <a:r>
              <a:rPr lang="en-US" sz="1100">
                <a:latin typeface="+mj-lt"/>
              </a:rPr>
              <a:t> </a:t>
            </a:r>
            <a:r>
              <a:rPr lang="en-US" sz="1100" err="1">
                <a:latin typeface="+mj-lt"/>
              </a:rPr>
              <a:t>nisl</a:t>
            </a:r>
            <a:r>
              <a:rPr lang="en-US" sz="1100">
                <a:latin typeface="+mj-lt"/>
              </a:rPr>
              <a:t>. </a:t>
            </a:r>
            <a:r>
              <a:rPr lang="en-US" sz="1100" err="1">
                <a:latin typeface="+mj-lt"/>
              </a:rPr>
              <a:t>Praesent</a:t>
            </a:r>
            <a:r>
              <a:rPr lang="en-US" sz="1100">
                <a:latin typeface="+mj-lt"/>
              </a:rPr>
              <a:t> </a:t>
            </a:r>
            <a:r>
              <a:rPr lang="en-US" sz="1100" err="1">
                <a:latin typeface="+mj-lt"/>
              </a:rPr>
              <a:t>bibendum</a:t>
            </a:r>
            <a:r>
              <a:rPr lang="en-US" sz="1100">
                <a:latin typeface="+mj-lt"/>
              </a:rPr>
              <a:t> tempus </a:t>
            </a:r>
            <a:r>
              <a:rPr lang="en-US" sz="1100" err="1">
                <a:latin typeface="+mj-lt"/>
              </a:rPr>
              <a:t>tellus</a:t>
            </a:r>
            <a:r>
              <a:rPr lang="en-US" sz="1100">
                <a:latin typeface="+mj-lt"/>
              </a:rPr>
              <a:t> </a:t>
            </a:r>
            <a:r>
              <a:rPr lang="en-US" sz="1100" err="1">
                <a:latin typeface="+mj-lt"/>
              </a:rPr>
              <a:t>nec</a:t>
            </a:r>
            <a:r>
              <a:rPr lang="en-US" sz="1100">
                <a:latin typeface="+mj-lt"/>
              </a:rPr>
              <a:t> </a:t>
            </a:r>
            <a:r>
              <a:rPr lang="en-US" sz="1100" err="1">
                <a:latin typeface="+mj-lt"/>
              </a:rPr>
              <a:t>hendrerit</a:t>
            </a:r>
            <a:r>
              <a:rPr lang="en-US" sz="1100">
                <a:latin typeface="+mj-lt"/>
              </a:rPr>
              <a:t>. Nam in </a:t>
            </a:r>
            <a:r>
              <a:rPr lang="en-US" sz="1100" err="1">
                <a:latin typeface="+mj-lt"/>
              </a:rPr>
              <a:t>tempor</a:t>
            </a:r>
            <a:r>
              <a:rPr lang="en-US" sz="1100">
                <a:latin typeface="+mj-lt"/>
              </a:rPr>
              <a:t> </a:t>
            </a:r>
            <a:r>
              <a:rPr lang="en-US" sz="1100" err="1">
                <a:latin typeface="+mj-lt"/>
              </a:rPr>
              <a:t>metus</a:t>
            </a:r>
            <a:r>
              <a:rPr lang="en-US" sz="1100">
                <a:latin typeface="+mj-lt"/>
              </a:rPr>
              <a:t>, ac </a:t>
            </a:r>
            <a:r>
              <a:rPr lang="en-US" sz="1100" err="1">
                <a:latin typeface="+mj-lt"/>
              </a:rPr>
              <a:t>finibus</a:t>
            </a:r>
            <a:r>
              <a:rPr lang="en-US" sz="1100">
                <a:latin typeface="+mj-lt"/>
              </a:rPr>
              <a:t> </a:t>
            </a:r>
            <a:r>
              <a:rPr lang="en-US" sz="1100" err="1">
                <a:latin typeface="+mj-lt"/>
              </a:rPr>
              <a:t>purus</a:t>
            </a:r>
            <a:r>
              <a:rPr lang="en-US" sz="1100">
                <a:latin typeface="+mj-lt"/>
              </a:rPr>
              <a:t>. </a:t>
            </a:r>
            <a:r>
              <a:rPr lang="en-US" sz="1100" err="1">
                <a:latin typeface="+mj-lt"/>
              </a:rPr>
              <a:t>Praesent</a:t>
            </a:r>
            <a:r>
              <a:rPr lang="en-US" sz="1100">
                <a:latin typeface="+mj-lt"/>
              </a:rPr>
              <a:t> </a:t>
            </a:r>
            <a:r>
              <a:rPr lang="en-US" sz="1100" err="1">
                <a:latin typeface="+mj-lt"/>
              </a:rPr>
              <a:t>consequat</a:t>
            </a:r>
            <a:r>
              <a:rPr lang="en-US" sz="1100">
                <a:latin typeface="+mj-lt"/>
              </a:rPr>
              <a:t> </a:t>
            </a:r>
            <a:r>
              <a:rPr lang="en-US" sz="1100" err="1">
                <a:latin typeface="+mj-lt"/>
              </a:rPr>
              <a:t>lectus</a:t>
            </a:r>
            <a:r>
              <a:rPr lang="en-US" sz="1100">
                <a:latin typeface="+mj-lt"/>
              </a:rPr>
              <a:t> sit </a:t>
            </a:r>
            <a:r>
              <a:rPr lang="en-US" sz="1100" err="1">
                <a:latin typeface="+mj-lt"/>
              </a:rPr>
              <a:t>amet</a:t>
            </a:r>
            <a:r>
              <a:rPr lang="en-US" sz="1100">
                <a:latin typeface="+mj-lt"/>
              </a:rPr>
              <a:t> </a:t>
            </a:r>
            <a:r>
              <a:rPr lang="en-US" sz="1100" err="1">
                <a:latin typeface="+mj-lt"/>
              </a:rPr>
              <a:t>tortor</a:t>
            </a:r>
            <a:r>
              <a:rPr lang="en-US" sz="1100">
                <a:latin typeface="+mj-lt"/>
              </a:rPr>
              <a:t> pharetra, </a:t>
            </a:r>
            <a:r>
              <a:rPr lang="en-US" sz="1100" err="1">
                <a:latin typeface="+mj-lt"/>
              </a:rPr>
              <a:t>sed</a:t>
            </a:r>
            <a:r>
              <a:rPr lang="en-US" sz="1100">
                <a:latin typeface="+mj-lt"/>
              </a:rPr>
              <a:t> </a:t>
            </a:r>
            <a:r>
              <a:rPr lang="en-US" sz="1100" err="1">
                <a:latin typeface="+mj-lt"/>
              </a:rPr>
              <a:t>venenatis</a:t>
            </a:r>
            <a:r>
              <a:rPr lang="en-US" sz="1100">
                <a:latin typeface="+mj-lt"/>
              </a:rPr>
              <a:t> </a:t>
            </a:r>
            <a:r>
              <a:rPr lang="en-US" sz="1100" err="1">
                <a:latin typeface="+mj-lt"/>
              </a:rPr>
              <a:t>eros</a:t>
            </a:r>
            <a:r>
              <a:rPr lang="en-US" sz="1100">
                <a:latin typeface="+mj-lt"/>
              </a:rPr>
              <a:t> </a:t>
            </a:r>
            <a:r>
              <a:rPr lang="en-US" sz="1100" err="1">
                <a:latin typeface="+mj-lt"/>
              </a:rPr>
              <a:t>lacinia</a:t>
            </a:r>
            <a:r>
              <a:rPr lang="en-US" sz="1100">
                <a:latin typeface="+mj-lt"/>
              </a:rPr>
              <a:t>. In </a:t>
            </a:r>
            <a:r>
              <a:rPr lang="en-US" sz="1100" err="1">
                <a:latin typeface="+mj-lt"/>
              </a:rPr>
              <a:t>sed</a:t>
            </a:r>
            <a:r>
              <a:rPr lang="en-US" sz="1100">
                <a:latin typeface="+mj-lt"/>
              </a:rPr>
              <a:t> </a:t>
            </a:r>
            <a:r>
              <a:rPr lang="en-US" sz="1100" err="1">
                <a:latin typeface="+mj-lt"/>
              </a:rPr>
              <a:t>erat</a:t>
            </a:r>
            <a:r>
              <a:rPr lang="en-US" sz="1100">
                <a:latin typeface="+mj-lt"/>
              </a:rPr>
              <a:t> libero. </a:t>
            </a:r>
            <a:r>
              <a:rPr lang="en-US" sz="1100" err="1">
                <a:latin typeface="+mj-lt"/>
              </a:rPr>
              <a:t>Sed</a:t>
            </a:r>
            <a:r>
              <a:rPr lang="en-US" sz="1100">
                <a:latin typeface="+mj-lt"/>
              </a:rPr>
              <a:t> lorem </a:t>
            </a:r>
            <a:r>
              <a:rPr lang="en-US" sz="1100" err="1">
                <a:latin typeface="+mj-lt"/>
              </a:rPr>
              <a:t>neque</a:t>
            </a:r>
            <a:r>
              <a:rPr lang="en-US" sz="1100">
                <a:latin typeface="+mj-lt"/>
              </a:rPr>
              <a:t>, </a:t>
            </a:r>
            <a:r>
              <a:rPr lang="en-US" sz="1100" err="1">
                <a:latin typeface="+mj-lt"/>
              </a:rPr>
              <a:t>commodo</a:t>
            </a:r>
            <a:r>
              <a:rPr lang="en-US" sz="1100">
                <a:latin typeface="+mj-lt"/>
              </a:rPr>
              <a:t> vitae ex at, pharetra convallis </a:t>
            </a:r>
            <a:r>
              <a:rPr lang="en-US" sz="1100" err="1">
                <a:latin typeface="+mj-lt"/>
              </a:rPr>
              <a:t>nunc</a:t>
            </a:r>
            <a:r>
              <a:rPr lang="en-US" sz="1100">
                <a:latin typeface="+mj-lt"/>
              </a:rPr>
              <a:t>. In </a:t>
            </a:r>
            <a:r>
              <a:rPr lang="en-US" sz="1100" err="1">
                <a:latin typeface="+mj-lt"/>
              </a:rPr>
              <a:t>vehicula</a:t>
            </a:r>
            <a:r>
              <a:rPr lang="en-US" sz="1100">
                <a:latin typeface="+mj-lt"/>
              </a:rPr>
              <a:t> </a:t>
            </a:r>
            <a:r>
              <a:rPr lang="en-US" sz="1100" err="1">
                <a:latin typeface="+mj-lt"/>
              </a:rPr>
              <a:t>mauris</a:t>
            </a:r>
            <a:r>
              <a:rPr lang="en-US" sz="1100">
                <a:latin typeface="+mj-lt"/>
              </a:rPr>
              <a:t> ligula. </a:t>
            </a:r>
            <a:r>
              <a:rPr lang="en-US" sz="1100" err="1">
                <a:latin typeface="+mj-lt"/>
              </a:rPr>
              <a:t>Suspendisse</a:t>
            </a:r>
            <a:r>
              <a:rPr lang="en-US" sz="1100">
                <a:latin typeface="+mj-lt"/>
              </a:rPr>
              <a:t> in </a:t>
            </a:r>
            <a:r>
              <a:rPr lang="en-US" sz="1100" err="1">
                <a:latin typeface="+mj-lt"/>
              </a:rPr>
              <a:t>tellus</a:t>
            </a:r>
            <a:r>
              <a:rPr lang="en-US" sz="1100">
                <a:latin typeface="+mj-lt"/>
              </a:rPr>
              <a:t> </a:t>
            </a:r>
            <a:r>
              <a:rPr lang="en-US" sz="1100" err="1">
                <a:latin typeface="+mj-lt"/>
              </a:rPr>
              <a:t>congue</a:t>
            </a:r>
            <a:r>
              <a:rPr lang="en-US" sz="1100">
                <a:latin typeface="+mj-lt"/>
              </a:rPr>
              <a:t> </a:t>
            </a:r>
            <a:r>
              <a:rPr lang="en-US" sz="1100" err="1">
                <a:latin typeface="+mj-lt"/>
              </a:rPr>
              <a:t>odio</a:t>
            </a:r>
            <a:r>
              <a:rPr lang="en-US" sz="1100">
                <a:latin typeface="+mj-lt"/>
              </a:rPr>
              <a:t> pharetra </a:t>
            </a:r>
            <a:r>
              <a:rPr lang="en-US" sz="1100" err="1">
                <a:latin typeface="+mj-lt"/>
              </a:rPr>
              <a:t>finibus</a:t>
            </a:r>
            <a:r>
              <a:rPr lang="en-US" sz="1100">
                <a:latin typeface="+mj-lt"/>
              </a:rPr>
              <a:t>. Nam </a:t>
            </a:r>
            <a:r>
              <a:rPr lang="en-US" sz="1100" err="1">
                <a:latin typeface="+mj-lt"/>
              </a:rPr>
              <a:t>vel</a:t>
            </a:r>
            <a:r>
              <a:rPr lang="en-US" sz="1100">
                <a:latin typeface="+mj-lt"/>
              </a:rPr>
              <a:t> </a:t>
            </a:r>
            <a:r>
              <a:rPr lang="en-US" sz="1100" err="1">
                <a:latin typeface="+mj-lt"/>
              </a:rPr>
              <a:t>auctor</a:t>
            </a:r>
            <a:r>
              <a:rPr lang="en-US" sz="1100">
                <a:latin typeface="+mj-lt"/>
              </a:rPr>
              <a:t> </a:t>
            </a:r>
            <a:r>
              <a:rPr lang="en-US" sz="1100" err="1">
                <a:latin typeface="+mj-lt"/>
              </a:rPr>
              <a:t>justo</a:t>
            </a:r>
            <a:r>
              <a:rPr lang="en-US" sz="1100">
                <a:latin typeface="+mj-lt"/>
              </a:rPr>
              <a:t>, vitae </a:t>
            </a:r>
            <a:r>
              <a:rPr lang="en-US" sz="1100" err="1">
                <a:latin typeface="+mj-lt"/>
              </a:rPr>
              <a:t>hendrerit</a:t>
            </a:r>
            <a:r>
              <a:rPr lang="en-US" sz="1100">
                <a:latin typeface="+mj-lt"/>
              </a:rPr>
              <a:t> </a:t>
            </a:r>
            <a:r>
              <a:rPr lang="en-US" sz="1100" err="1">
                <a:latin typeface="+mj-lt"/>
              </a:rPr>
              <a:t>orci</a:t>
            </a:r>
            <a:r>
              <a:rPr lang="en-US" sz="1100">
                <a:latin typeface="+mj-lt"/>
              </a:rPr>
              <a:t>. </a:t>
            </a:r>
            <a:r>
              <a:rPr lang="en-US" sz="1100" err="1">
                <a:latin typeface="+mj-lt"/>
              </a:rPr>
              <a:t>Duis</a:t>
            </a:r>
            <a:r>
              <a:rPr lang="en-US" sz="1100">
                <a:latin typeface="+mj-lt"/>
              </a:rPr>
              <a:t> </a:t>
            </a:r>
            <a:r>
              <a:rPr lang="en-US" sz="1100" err="1">
                <a:latin typeface="+mj-lt"/>
              </a:rPr>
              <a:t>nec</a:t>
            </a:r>
            <a:r>
              <a:rPr lang="en-US" sz="1100">
                <a:latin typeface="+mj-lt"/>
              </a:rPr>
              <a:t> </a:t>
            </a:r>
            <a:r>
              <a:rPr lang="en-US" sz="1100" err="1">
                <a:latin typeface="+mj-lt"/>
              </a:rPr>
              <a:t>sapien</a:t>
            </a:r>
            <a:r>
              <a:rPr lang="en-US" sz="1100">
                <a:latin typeface="+mj-lt"/>
              </a:rPr>
              <a:t> </a:t>
            </a:r>
            <a:r>
              <a:rPr lang="en-US" sz="1100" err="1">
                <a:latin typeface="+mj-lt"/>
              </a:rPr>
              <a:t>viverra</a:t>
            </a:r>
            <a:r>
              <a:rPr lang="en-US" sz="1100">
                <a:latin typeface="+mj-lt"/>
              </a:rPr>
              <a:t>, </a:t>
            </a:r>
            <a:r>
              <a:rPr lang="en-US" sz="1100" err="1">
                <a:latin typeface="+mj-lt"/>
              </a:rPr>
              <a:t>bibendum</a:t>
            </a:r>
            <a:r>
              <a:rPr lang="en-US" sz="1100">
                <a:latin typeface="+mj-lt"/>
              </a:rPr>
              <a:t> </a:t>
            </a:r>
            <a:r>
              <a:rPr lang="en-US" sz="1100" err="1">
                <a:latin typeface="+mj-lt"/>
              </a:rPr>
              <a:t>tellus</a:t>
            </a:r>
            <a:r>
              <a:rPr lang="en-US" sz="1100">
                <a:latin typeface="+mj-lt"/>
              </a:rPr>
              <a:t> </a:t>
            </a:r>
            <a:r>
              <a:rPr lang="en-US" sz="1100" err="1">
                <a:latin typeface="+mj-lt"/>
              </a:rPr>
              <a:t>eget</a:t>
            </a:r>
            <a:r>
              <a:rPr lang="en-US" sz="1100">
                <a:latin typeface="+mj-lt"/>
              </a:rPr>
              <a:t>, </a:t>
            </a:r>
            <a:r>
              <a:rPr lang="en-US" sz="1100" err="1">
                <a:latin typeface="+mj-lt"/>
              </a:rPr>
              <a:t>pellentesque</a:t>
            </a:r>
            <a:r>
              <a:rPr lang="en-US" sz="1100">
                <a:latin typeface="+mj-lt"/>
              </a:rPr>
              <a:t> </a:t>
            </a:r>
            <a:r>
              <a:rPr lang="en-US" sz="1100" err="1">
                <a:latin typeface="+mj-lt"/>
              </a:rPr>
              <a:t>massa</a:t>
            </a:r>
            <a:r>
              <a:rPr lang="en-US" sz="1100">
                <a:latin typeface="+mj-lt"/>
              </a:rPr>
              <a:t>. </a:t>
            </a:r>
            <a:r>
              <a:rPr lang="en-US" sz="1100" err="1">
                <a:latin typeface="+mj-lt"/>
              </a:rPr>
              <a:t>Nulla</a:t>
            </a:r>
            <a:r>
              <a:rPr lang="en-US" sz="1100">
                <a:latin typeface="+mj-lt"/>
              </a:rPr>
              <a:t> </a:t>
            </a:r>
            <a:r>
              <a:rPr lang="en-US" sz="1100" err="1">
                <a:latin typeface="+mj-lt"/>
              </a:rPr>
              <a:t>feugiat</a:t>
            </a:r>
            <a:r>
              <a:rPr lang="en-US" sz="1100">
                <a:latin typeface="+mj-lt"/>
              </a:rPr>
              <a:t>, </a:t>
            </a:r>
            <a:r>
              <a:rPr lang="en-US" sz="1100" err="1">
                <a:latin typeface="+mj-lt"/>
              </a:rPr>
              <a:t>turpis</a:t>
            </a:r>
            <a:r>
              <a:rPr lang="en-US" sz="1100">
                <a:latin typeface="+mj-lt"/>
              </a:rPr>
              <a:t> et </a:t>
            </a:r>
            <a:r>
              <a:rPr lang="en-US" sz="1100" err="1">
                <a:latin typeface="+mj-lt"/>
              </a:rPr>
              <a:t>posuere</a:t>
            </a:r>
            <a:r>
              <a:rPr lang="en-US" sz="1100">
                <a:latin typeface="+mj-lt"/>
              </a:rPr>
              <a:t> </a:t>
            </a:r>
            <a:r>
              <a:rPr lang="en-US" sz="1100" err="1">
                <a:latin typeface="+mj-lt"/>
              </a:rPr>
              <a:t>viverra</a:t>
            </a:r>
            <a:r>
              <a:rPr lang="en-US" sz="1100">
                <a:latin typeface="+mj-lt"/>
              </a:rPr>
              <a:t>, ipsum </a:t>
            </a:r>
            <a:r>
              <a:rPr lang="en-US" sz="1100" err="1">
                <a:latin typeface="+mj-lt"/>
              </a:rPr>
              <a:t>sem</a:t>
            </a:r>
            <a:r>
              <a:rPr lang="en-US" sz="1100">
                <a:latin typeface="+mj-lt"/>
              </a:rPr>
              <a:t> </a:t>
            </a:r>
            <a:r>
              <a:rPr lang="en-US" sz="1100" err="1">
                <a:latin typeface="+mj-lt"/>
              </a:rPr>
              <a:t>tincidunt</a:t>
            </a:r>
            <a:r>
              <a:rPr lang="en-US" sz="1100">
                <a:latin typeface="+mj-lt"/>
              </a:rPr>
              <a:t> </a:t>
            </a:r>
            <a:r>
              <a:rPr lang="en-US" sz="1100" err="1">
                <a:latin typeface="+mj-lt"/>
              </a:rPr>
              <a:t>est</a:t>
            </a:r>
            <a:r>
              <a:rPr lang="en-US" sz="1100">
                <a:latin typeface="+mj-lt"/>
              </a:rPr>
              <a:t>, </a:t>
            </a:r>
            <a:r>
              <a:rPr lang="en-US" sz="1100" err="1">
                <a:latin typeface="+mj-lt"/>
              </a:rPr>
              <a:t>finibus</a:t>
            </a:r>
            <a:r>
              <a:rPr lang="en-US" sz="1100">
                <a:latin typeface="+mj-lt"/>
              </a:rPr>
              <a:t> </a:t>
            </a:r>
            <a:r>
              <a:rPr lang="en-US" sz="1100" err="1">
                <a:latin typeface="+mj-lt"/>
              </a:rPr>
              <a:t>tempor</a:t>
            </a:r>
            <a:r>
              <a:rPr lang="en-US" sz="1100">
                <a:latin typeface="+mj-lt"/>
              </a:rPr>
              <a:t> </a:t>
            </a:r>
            <a:r>
              <a:rPr lang="en-US" sz="1100" err="1">
                <a:latin typeface="+mj-lt"/>
              </a:rPr>
              <a:t>nibh</a:t>
            </a:r>
            <a:r>
              <a:rPr lang="en-US" sz="1100">
                <a:latin typeface="+mj-lt"/>
              </a:rPr>
              <a:t> ante semper diam. </a:t>
            </a:r>
            <a:r>
              <a:rPr lang="en-US" sz="1100" err="1">
                <a:latin typeface="+mj-lt"/>
              </a:rPr>
              <a:t>Nullam</a:t>
            </a:r>
            <a:r>
              <a:rPr lang="en-US" sz="1100">
                <a:latin typeface="+mj-lt"/>
              </a:rPr>
              <a:t> </a:t>
            </a:r>
            <a:r>
              <a:rPr lang="en-US" sz="1100" err="1">
                <a:latin typeface="+mj-lt"/>
              </a:rPr>
              <a:t>quis</a:t>
            </a:r>
            <a:r>
              <a:rPr lang="en-US" sz="1100">
                <a:latin typeface="+mj-lt"/>
              </a:rPr>
              <a:t> </a:t>
            </a:r>
            <a:r>
              <a:rPr lang="en-US" sz="1100" err="1">
                <a:latin typeface="+mj-lt"/>
              </a:rPr>
              <a:t>euismod</a:t>
            </a:r>
            <a:r>
              <a:rPr lang="en-US" sz="1100">
                <a:latin typeface="+mj-lt"/>
              </a:rPr>
              <a:t> </a:t>
            </a:r>
            <a:r>
              <a:rPr lang="en-US" sz="1100" err="1">
                <a:latin typeface="+mj-lt"/>
              </a:rPr>
              <a:t>neque</a:t>
            </a:r>
            <a:r>
              <a:rPr lang="en-US" sz="1100">
                <a:latin typeface="+mj-lt"/>
              </a:rPr>
              <a:t>, </a:t>
            </a:r>
            <a:r>
              <a:rPr lang="en-US" sz="1100" err="1">
                <a:latin typeface="+mj-lt"/>
              </a:rPr>
              <a:t>nec</a:t>
            </a:r>
            <a:r>
              <a:rPr lang="en-US" sz="1100">
                <a:latin typeface="+mj-lt"/>
              </a:rPr>
              <a:t> </a:t>
            </a:r>
            <a:r>
              <a:rPr lang="en-US" sz="1100" err="1">
                <a:latin typeface="+mj-lt"/>
              </a:rPr>
              <a:t>facilisis</a:t>
            </a:r>
            <a:r>
              <a:rPr lang="en-US" sz="1100">
                <a:latin typeface="+mj-lt"/>
              </a:rPr>
              <a:t> sem. </a:t>
            </a:r>
            <a:r>
              <a:rPr lang="en-US" sz="1100" err="1">
                <a:latin typeface="+mj-lt"/>
              </a:rPr>
              <a:t>Morbi</a:t>
            </a:r>
            <a:r>
              <a:rPr lang="en-US" sz="1100">
                <a:latin typeface="+mj-lt"/>
              </a:rPr>
              <a:t> </a:t>
            </a:r>
            <a:r>
              <a:rPr lang="en-US" sz="1100" err="1">
                <a:latin typeface="+mj-lt"/>
              </a:rPr>
              <a:t>egestas</a:t>
            </a:r>
            <a:r>
              <a:rPr lang="en-US" sz="1100">
                <a:latin typeface="+mj-lt"/>
              </a:rPr>
              <a:t> </a:t>
            </a:r>
            <a:r>
              <a:rPr lang="en-US" sz="1100" err="1">
                <a:latin typeface="+mj-lt"/>
              </a:rPr>
              <a:t>iaculis</a:t>
            </a:r>
            <a:r>
              <a:rPr lang="en-US" sz="1100">
                <a:latin typeface="+mj-lt"/>
              </a:rPr>
              <a:t> </a:t>
            </a:r>
            <a:r>
              <a:rPr lang="en-US" sz="1100" err="1">
                <a:latin typeface="+mj-lt"/>
              </a:rPr>
              <a:t>dignissim</a:t>
            </a:r>
            <a:r>
              <a:rPr lang="en-US" sz="1100">
                <a:latin typeface="+mj-lt"/>
              </a:rPr>
              <a:t>. In </a:t>
            </a:r>
            <a:r>
              <a:rPr lang="en-US" sz="1100" err="1">
                <a:latin typeface="+mj-lt"/>
              </a:rPr>
              <a:t>accumsan</a:t>
            </a:r>
            <a:r>
              <a:rPr lang="en-US" sz="1100">
                <a:latin typeface="+mj-lt"/>
              </a:rPr>
              <a:t> </a:t>
            </a:r>
            <a:r>
              <a:rPr lang="en-US" sz="1100" err="1">
                <a:latin typeface="+mj-lt"/>
              </a:rPr>
              <a:t>tortor</a:t>
            </a:r>
            <a:r>
              <a:rPr lang="en-US" sz="1100">
                <a:latin typeface="+mj-lt"/>
              </a:rPr>
              <a:t> </a:t>
            </a:r>
            <a:r>
              <a:rPr lang="en-US" sz="1100" err="1">
                <a:latin typeface="+mj-lt"/>
              </a:rPr>
              <a:t>elit</a:t>
            </a:r>
            <a:r>
              <a:rPr lang="en-US" sz="1100">
                <a:latin typeface="+mj-lt"/>
              </a:rPr>
              <a:t>, non </a:t>
            </a:r>
            <a:r>
              <a:rPr lang="en-US" sz="1100" err="1">
                <a:latin typeface="+mj-lt"/>
              </a:rPr>
              <a:t>euismod</a:t>
            </a:r>
            <a:r>
              <a:rPr lang="en-US" sz="1100">
                <a:latin typeface="+mj-lt"/>
              </a:rPr>
              <a:t> </a:t>
            </a:r>
            <a:r>
              <a:rPr lang="en-US" sz="1100" err="1">
                <a:latin typeface="+mj-lt"/>
              </a:rPr>
              <a:t>eros</a:t>
            </a:r>
            <a:r>
              <a:rPr lang="en-US" sz="1100">
                <a:latin typeface="+mj-lt"/>
              </a:rPr>
              <a:t> </a:t>
            </a:r>
            <a:r>
              <a:rPr lang="en-US" sz="1100" err="1">
                <a:latin typeface="+mj-lt"/>
              </a:rPr>
              <a:t>accumsan</a:t>
            </a:r>
            <a:r>
              <a:rPr lang="en-US" sz="1100">
                <a:latin typeface="+mj-lt"/>
              </a:rPr>
              <a:t> ac. </a:t>
            </a:r>
            <a:r>
              <a:rPr lang="en-US" sz="1100" err="1">
                <a:latin typeface="+mj-lt"/>
              </a:rPr>
              <a:t>Sed</a:t>
            </a:r>
            <a:r>
              <a:rPr lang="en-US" sz="1100">
                <a:latin typeface="+mj-lt"/>
              </a:rPr>
              <a:t> </a:t>
            </a:r>
            <a:r>
              <a:rPr lang="en-US" sz="1100" err="1">
                <a:latin typeface="+mj-lt"/>
              </a:rPr>
              <a:t>ultrices</a:t>
            </a:r>
            <a:r>
              <a:rPr lang="en-US" sz="1100">
                <a:latin typeface="+mj-lt"/>
              </a:rPr>
              <a:t> mi lorem, </a:t>
            </a:r>
            <a:r>
              <a:rPr lang="en-US" sz="1100" err="1">
                <a:latin typeface="+mj-lt"/>
              </a:rPr>
              <a:t>ut</a:t>
            </a:r>
            <a:r>
              <a:rPr lang="en-US" sz="1100">
                <a:latin typeface="+mj-lt"/>
              </a:rPr>
              <a:t> </a:t>
            </a:r>
            <a:r>
              <a:rPr lang="en-US" sz="1100" err="1">
                <a:latin typeface="+mj-lt"/>
              </a:rPr>
              <a:t>dignissim</a:t>
            </a:r>
            <a:r>
              <a:rPr lang="en-US" sz="1100">
                <a:latin typeface="+mj-lt"/>
              </a:rPr>
              <a:t> </a:t>
            </a:r>
            <a:r>
              <a:rPr lang="en-US" sz="1100" err="1">
                <a:latin typeface="+mj-lt"/>
              </a:rPr>
              <a:t>nibh</a:t>
            </a:r>
            <a:r>
              <a:rPr lang="en-US" sz="1100">
                <a:latin typeface="+mj-lt"/>
              </a:rPr>
              <a:t> </a:t>
            </a:r>
            <a:r>
              <a:rPr lang="en-US" sz="1100" err="1">
                <a:latin typeface="+mj-lt"/>
              </a:rPr>
              <a:t>facilisis</a:t>
            </a:r>
            <a:r>
              <a:rPr lang="en-US" sz="1100">
                <a:latin typeface="+mj-lt"/>
              </a:rPr>
              <a:t> vel.</a:t>
            </a:r>
          </a:p>
        </p:txBody>
      </p:sp>
      <p:cxnSp>
        <p:nvCxnSpPr>
          <p:cNvPr id="4" name="Straight Connector 3"/>
          <p:cNvCxnSpPr/>
          <p:nvPr userDrawn="1"/>
        </p:nvCxnSpPr>
        <p:spPr>
          <a:xfrm>
            <a:off x="294409" y="716437"/>
            <a:ext cx="8555182"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7"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fld id="{3A707DD9-E92B-45E8-BE0A-E6B2EDF345EB}" type="slidenum">
              <a:rPr lang="en-US" smtClean="0"/>
              <a:pPr/>
              <a:t>‹#›</a:t>
            </a:fld>
            <a:endParaRPr lang="en-US"/>
          </a:p>
        </p:txBody>
      </p:sp>
    </p:spTree>
    <p:extLst>
      <p:ext uri="{BB962C8B-B14F-4D97-AF65-F5344CB8AC3E}">
        <p14:creationId xmlns:p14="http://schemas.microsoft.com/office/powerpoint/2010/main" val="357363434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Comparison on Color Canvas">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chemeClr val="bg1"/>
                </a:solidFill>
              </a:defRPr>
            </a:lvl1pPr>
          </a:lstStyle>
          <a:p>
            <a:r>
              <a:rPr lang="en-US"/>
              <a:t>Please Add Slide Headline Here</a:t>
            </a:r>
          </a:p>
        </p:txBody>
      </p:sp>
      <p:sp>
        <p:nvSpPr>
          <p:cNvPr id="3" name="Content Placeholder 5"/>
          <p:cNvSpPr>
            <a:spLocks noGrp="1"/>
          </p:cNvSpPr>
          <p:nvPr>
            <p:ph sz="quarter" idx="10" hasCustomPrompt="1"/>
          </p:nvPr>
        </p:nvSpPr>
        <p:spPr>
          <a:xfrm>
            <a:off x="357189" y="1422400"/>
            <a:ext cx="3986211" cy="3054350"/>
          </a:xfrm>
        </p:spPr>
        <p:txBody>
          <a:bodyPr/>
          <a:lstStyle>
            <a:lvl1pPr>
              <a:defRPr>
                <a:solidFill>
                  <a:schemeClr val="bg1"/>
                </a:solidFill>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 </a:t>
            </a:r>
          </a:p>
          <a:p>
            <a:pPr lvl="0"/>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r>
              <a:rPr lang="en-US"/>
              <a:t> </a:t>
            </a:r>
          </a:p>
          <a:p>
            <a:pPr lvl="0"/>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endParaRPr lang="en-US"/>
          </a:p>
        </p:txBody>
      </p:sp>
      <p:sp>
        <p:nvSpPr>
          <p:cNvPr id="5" name="Text Placeholder 4"/>
          <p:cNvSpPr>
            <a:spLocks noGrp="1"/>
          </p:cNvSpPr>
          <p:nvPr>
            <p:ph type="body" sz="quarter" idx="11" hasCustomPrompt="1"/>
          </p:nvPr>
        </p:nvSpPr>
        <p:spPr>
          <a:xfrm>
            <a:off x="357189" y="1079500"/>
            <a:ext cx="3986212" cy="342900"/>
          </a:xfrm>
        </p:spPr>
        <p:txBody>
          <a:bodyPr wrap="none" bIns="0">
            <a:noAutofit/>
          </a:bodyPr>
          <a:lstStyle>
            <a:lvl1pPr marL="0" indent="0">
              <a:spcBef>
                <a:spcPts val="288"/>
              </a:spcBef>
              <a:buNone/>
              <a:defRPr sz="1200" b="1" i="0" cap="all" spc="200" baseline="0">
                <a:solidFill>
                  <a:schemeClr val="bg1"/>
                </a:solidFill>
              </a:defRPr>
            </a:lvl1pPr>
          </a:lstStyle>
          <a:p>
            <a:pPr lvl="0"/>
            <a:r>
              <a:rPr lang="en-US"/>
              <a:t>Highlight goes here</a:t>
            </a:r>
          </a:p>
        </p:txBody>
      </p:sp>
      <p:sp>
        <p:nvSpPr>
          <p:cNvPr id="6" name="Content Placeholder 5"/>
          <p:cNvSpPr>
            <a:spLocks noGrp="1"/>
          </p:cNvSpPr>
          <p:nvPr>
            <p:ph sz="quarter" idx="12" hasCustomPrompt="1"/>
          </p:nvPr>
        </p:nvSpPr>
        <p:spPr>
          <a:xfrm>
            <a:off x="4800599" y="1422400"/>
            <a:ext cx="3993357" cy="3054350"/>
          </a:xfrm>
        </p:spPr>
        <p:txBody>
          <a:bodyPr/>
          <a:lstStyle>
            <a:lvl1pPr>
              <a:defRPr>
                <a:solidFill>
                  <a:schemeClr val="bg1"/>
                </a:solidFill>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 </a:t>
            </a:r>
          </a:p>
          <a:p>
            <a:pPr lvl="0"/>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r>
              <a:rPr lang="en-US"/>
              <a:t> </a:t>
            </a:r>
          </a:p>
          <a:p>
            <a:pPr lvl="0"/>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endParaRPr lang="en-US"/>
          </a:p>
        </p:txBody>
      </p:sp>
      <p:sp>
        <p:nvSpPr>
          <p:cNvPr id="7" name="Text Placeholder 4"/>
          <p:cNvSpPr>
            <a:spLocks noGrp="1"/>
          </p:cNvSpPr>
          <p:nvPr>
            <p:ph type="body" sz="quarter" idx="13" hasCustomPrompt="1"/>
          </p:nvPr>
        </p:nvSpPr>
        <p:spPr>
          <a:xfrm>
            <a:off x="4800599" y="1079500"/>
            <a:ext cx="3986214" cy="342900"/>
          </a:xfrm>
        </p:spPr>
        <p:txBody>
          <a:bodyPr wrap="none" bIns="0">
            <a:noAutofit/>
          </a:bodyPr>
          <a:lstStyle>
            <a:lvl1pPr marL="0" indent="0">
              <a:spcBef>
                <a:spcPts val="288"/>
              </a:spcBef>
              <a:buNone/>
              <a:defRPr sz="1200" b="1" i="0" cap="all" spc="200" baseline="0">
                <a:solidFill>
                  <a:schemeClr val="bg1"/>
                </a:solidFill>
              </a:defRPr>
            </a:lvl1pPr>
          </a:lstStyle>
          <a:p>
            <a:pPr lvl="0"/>
            <a:r>
              <a:rPr lang="en-US"/>
              <a:t>OTHER Highlight goes here</a:t>
            </a:r>
          </a:p>
        </p:txBody>
      </p:sp>
      <p:cxnSp>
        <p:nvCxnSpPr>
          <p:cNvPr id="8" name="Straight Connector 7"/>
          <p:cNvCxnSpPr/>
          <p:nvPr userDrawn="1"/>
        </p:nvCxnSpPr>
        <p:spPr>
          <a:xfrm>
            <a:off x="294409" y="716437"/>
            <a:ext cx="8555182"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10"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fld id="{3A707DD9-E92B-45E8-BE0A-E6B2EDF345EB}" type="slidenum">
              <a:rPr lang="en-US" smtClean="0"/>
              <a:pPr/>
              <a:t>‹#›</a:t>
            </a:fld>
            <a:endParaRPr lang="en-US"/>
          </a:p>
        </p:txBody>
      </p:sp>
    </p:spTree>
    <p:extLst>
      <p:ext uri="{BB962C8B-B14F-4D97-AF65-F5344CB8AC3E}">
        <p14:creationId xmlns:p14="http://schemas.microsoft.com/office/powerpoint/2010/main" val="10084468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hree Content on Color Canvas">
    <p:bg>
      <p:bgPr>
        <a:solidFill>
          <a:schemeClr val="accent6"/>
        </a:solidFill>
        <a:effectLst/>
      </p:bgPr>
    </p:bg>
    <p:spTree>
      <p:nvGrpSpPr>
        <p:cNvPr id="1" name=""/>
        <p:cNvGrpSpPr/>
        <p:nvPr/>
      </p:nvGrpSpPr>
      <p:grpSpPr>
        <a:xfrm>
          <a:off x="0" y="0"/>
          <a:ext cx="0" cy="0"/>
          <a:chOff x="0" y="0"/>
          <a:chExt cx="0" cy="0"/>
        </a:xfrm>
      </p:grpSpPr>
      <p:sp>
        <p:nvSpPr>
          <p:cNvPr id="15" name="Content Placeholder 14"/>
          <p:cNvSpPr>
            <a:spLocks noGrp="1"/>
          </p:cNvSpPr>
          <p:nvPr>
            <p:ph sz="quarter" idx="16" hasCustomPrompt="1"/>
          </p:nvPr>
        </p:nvSpPr>
        <p:spPr>
          <a:xfrm>
            <a:off x="1127175" y="1238584"/>
            <a:ext cx="2304288" cy="2903538"/>
          </a:xfrm>
          <a:ln>
            <a:solidFill>
              <a:schemeClr val="bg1"/>
            </a:solidFill>
          </a:ln>
        </p:spPr>
        <p:txBody>
          <a:bodyPr vert="horz" lIns="182880" tIns="274320" rIns="182880" bIns="274320" rtlCol="0">
            <a:normAutofit/>
          </a:bodyPr>
          <a:lstStyle>
            <a:lvl1pPr>
              <a:defRPr lang="en-US" sz="1000" dirty="0" smtClean="0">
                <a:solidFill>
                  <a:schemeClr val="bg1"/>
                </a:solidFill>
              </a:defRPr>
            </a:lvl1pPr>
            <a:lvl2pPr>
              <a:defRPr lang="en-US" sz="1000" dirty="0" smtClean="0">
                <a:solidFill>
                  <a:schemeClr val="bg1"/>
                </a:solidFill>
              </a:defRPr>
            </a:lvl2pPr>
            <a:lvl3pPr>
              <a:defRPr lang="en-US" sz="1000" dirty="0" smtClean="0">
                <a:solidFill>
                  <a:schemeClr val="bg1"/>
                </a:solidFill>
              </a:defRPr>
            </a:lvl3pPr>
            <a:lvl4pPr>
              <a:defRPr lang="en-US" sz="1000" dirty="0" smtClean="0">
                <a:solidFill>
                  <a:schemeClr val="bg1"/>
                </a:solidFill>
              </a:defRPr>
            </a:lvl4pPr>
            <a:lvl5pPr>
              <a:defRPr lang="en-US" sz="1000" dirty="0">
                <a:solidFill>
                  <a:schemeClr val="bg1"/>
                </a:solidFill>
              </a:defRPr>
            </a:lvl5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p>
          <a:p>
            <a:pPr lvl="0"/>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 </a:t>
            </a:r>
          </a:p>
        </p:txBody>
      </p:sp>
      <p:sp>
        <p:nvSpPr>
          <p:cNvPr id="5" name="Title Placeholder 3"/>
          <p:cNvSpPr>
            <a:spLocks noGrp="1"/>
          </p:cNvSpPr>
          <p:nvPr>
            <p:ph type="body" sz="quarter" idx="11" hasCustomPrompt="1"/>
          </p:nvPr>
        </p:nvSpPr>
        <p:spPr>
          <a:xfrm>
            <a:off x="5735751" y="799672"/>
            <a:ext cx="2304288" cy="438912"/>
          </a:xfrm>
          <a:solidFill>
            <a:schemeClr val="bg1"/>
          </a:solidFill>
          <a:ln>
            <a:solidFill>
              <a:schemeClr val="bg1"/>
            </a:solidFill>
          </a:ln>
        </p:spPr>
        <p:txBody>
          <a:bodyPr wrap="none" lIns="91440" tIns="0" rIns="91440" bIns="0" anchor="ctr">
            <a:noAutofit/>
          </a:bodyPr>
          <a:lstStyle>
            <a:lvl1pPr marL="0" indent="0" algn="ctr">
              <a:buNone/>
              <a:defRPr sz="1200" b="1" i="0" cap="all" spc="200" baseline="0"/>
            </a:lvl1pPr>
            <a:lvl2pPr marL="457200" indent="0">
              <a:buNone/>
              <a:defRPr b="1" i="0" cap="all" spc="200" baseline="0"/>
            </a:lvl2pPr>
            <a:lvl3pPr marL="914400" indent="0">
              <a:buNone/>
              <a:defRPr b="1" i="0" cap="all" spc="200" baseline="0"/>
            </a:lvl3pPr>
            <a:lvl4pPr marL="1371600" indent="0">
              <a:buNone/>
              <a:defRPr b="1" i="0" cap="all" spc="200" baseline="0"/>
            </a:lvl4pPr>
            <a:lvl5pPr marL="1828800" indent="0">
              <a:buFont typeface="Arial" panose="020B0604020202020204" pitchFamily="34" charset="0"/>
              <a:buNone/>
              <a:defRPr b="1" i="0" cap="all" spc="200" baseline="0"/>
            </a:lvl5pPr>
          </a:lstStyle>
          <a:p>
            <a:pPr lvl="0"/>
            <a:r>
              <a:rPr lang="en-US"/>
              <a:t>ADD TITILE HERE</a:t>
            </a:r>
          </a:p>
        </p:txBody>
      </p:sp>
      <p:sp>
        <p:nvSpPr>
          <p:cNvPr id="4" name="Title Placeholder 2"/>
          <p:cNvSpPr>
            <a:spLocks noGrp="1"/>
          </p:cNvSpPr>
          <p:nvPr>
            <p:ph type="body" sz="quarter" idx="10" hasCustomPrompt="1"/>
          </p:nvPr>
        </p:nvSpPr>
        <p:spPr>
          <a:xfrm>
            <a:off x="3431463" y="799672"/>
            <a:ext cx="2304288" cy="438912"/>
          </a:xfrm>
          <a:solidFill>
            <a:schemeClr val="bg1"/>
          </a:solidFill>
          <a:ln>
            <a:solidFill>
              <a:schemeClr val="bg1"/>
            </a:solidFill>
          </a:ln>
        </p:spPr>
        <p:txBody>
          <a:bodyPr wrap="none" lIns="91440" tIns="0" rIns="91440" bIns="0" anchor="ctr">
            <a:noAutofit/>
          </a:bodyPr>
          <a:lstStyle>
            <a:lvl1pPr marL="0" indent="0" algn="ctr">
              <a:buNone/>
              <a:defRPr sz="1200" b="1" i="0" cap="all" spc="200" baseline="0"/>
            </a:lvl1pPr>
            <a:lvl2pPr marL="457200" indent="0">
              <a:buNone/>
              <a:defRPr b="1" i="0" cap="all" spc="200" baseline="0"/>
            </a:lvl2pPr>
            <a:lvl3pPr marL="914400" indent="0">
              <a:buNone/>
              <a:defRPr b="1" i="0" cap="all" spc="200" baseline="0"/>
            </a:lvl3pPr>
            <a:lvl4pPr marL="1371600" indent="0">
              <a:buNone/>
              <a:defRPr b="1" i="0" cap="all" spc="200" baseline="0"/>
            </a:lvl4pPr>
            <a:lvl5pPr marL="1828800" indent="0">
              <a:buFont typeface="Arial" panose="020B0604020202020204" pitchFamily="34" charset="0"/>
              <a:buNone/>
              <a:defRPr b="1" i="0" cap="all" spc="200" baseline="0"/>
            </a:lvl5pPr>
          </a:lstStyle>
          <a:p>
            <a:pPr lvl="0"/>
            <a:r>
              <a:rPr lang="en-US"/>
              <a:t>ADD TITILE HERE</a:t>
            </a:r>
          </a:p>
        </p:txBody>
      </p:sp>
      <p:sp>
        <p:nvSpPr>
          <p:cNvPr id="6" name="Title Placeholder 1"/>
          <p:cNvSpPr>
            <a:spLocks noGrp="1"/>
          </p:cNvSpPr>
          <p:nvPr>
            <p:ph type="body" sz="quarter" idx="12" hasCustomPrompt="1"/>
          </p:nvPr>
        </p:nvSpPr>
        <p:spPr>
          <a:xfrm>
            <a:off x="1127175" y="799672"/>
            <a:ext cx="2304288" cy="438912"/>
          </a:xfrm>
          <a:solidFill>
            <a:schemeClr val="bg1"/>
          </a:solidFill>
          <a:ln>
            <a:solidFill>
              <a:schemeClr val="bg1"/>
            </a:solidFill>
          </a:ln>
        </p:spPr>
        <p:txBody>
          <a:bodyPr wrap="none" lIns="91440" tIns="0" rIns="91440" bIns="0" anchor="ctr">
            <a:noAutofit/>
          </a:bodyPr>
          <a:lstStyle>
            <a:lvl1pPr marL="0" indent="0" algn="ctr">
              <a:buNone/>
              <a:defRPr sz="1200" b="1" i="0" cap="all" spc="200" baseline="0"/>
            </a:lvl1pPr>
            <a:lvl2pPr marL="457200" indent="0">
              <a:buNone/>
              <a:defRPr b="1" i="0" cap="all" spc="200" baseline="0"/>
            </a:lvl2pPr>
            <a:lvl3pPr marL="914400" indent="0">
              <a:buNone/>
              <a:defRPr b="1" i="0" cap="all" spc="200" baseline="0"/>
            </a:lvl3pPr>
            <a:lvl4pPr marL="1371600" indent="0">
              <a:buNone/>
              <a:defRPr b="1" i="0" cap="all" spc="200" baseline="0"/>
            </a:lvl4pPr>
            <a:lvl5pPr marL="1828800" indent="0">
              <a:buFont typeface="Arial" panose="020B0604020202020204" pitchFamily="34" charset="0"/>
              <a:buNone/>
              <a:defRPr b="1" i="0" cap="all" spc="200" baseline="0"/>
            </a:lvl5pPr>
          </a:lstStyle>
          <a:p>
            <a:pPr lvl="0"/>
            <a:r>
              <a:rPr lang="en-US"/>
              <a:t>ADD TITILE HERE</a:t>
            </a:r>
          </a:p>
        </p:txBody>
      </p:sp>
      <p:sp>
        <p:nvSpPr>
          <p:cNvPr id="13"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fld id="{3A707DD9-E92B-45E8-BE0A-E6B2EDF345EB}" type="slidenum">
              <a:rPr lang="en-US" smtClean="0"/>
              <a:pPr/>
              <a:t>‹#›</a:t>
            </a:fld>
            <a:endParaRPr lang="en-US"/>
          </a:p>
        </p:txBody>
      </p:sp>
      <p:sp>
        <p:nvSpPr>
          <p:cNvPr id="16" name="Content Placeholder 14"/>
          <p:cNvSpPr>
            <a:spLocks noGrp="1"/>
          </p:cNvSpPr>
          <p:nvPr>
            <p:ph sz="quarter" idx="17" hasCustomPrompt="1"/>
          </p:nvPr>
        </p:nvSpPr>
        <p:spPr>
          <a:xfrm>
            <a:off x="5735751" y="1238584"/>
            <a:ext cx="2304288" cy="2903538"/>
          </a:xfrm>
          <a:ln>
            <a:solidFill>
              <a:schemeClr val="bg1"/>
            </a:solidFill>
          </a:ln>
        </p:spPr>
        <p:txBody>
          <a:bodyPr vert="horz" lIns="182880" tIns="274320" rIns="182880" bIns="274320" rtlCol="0">
            <a:normAutofit/>
          </a:bodyPr>
          <a:lstStyle>
            <a:lvl1pPr>
              <a:defRPr lang="en-US" sz="1000" dirty="0" smtClean="0">
                <a:solidFill>
                  <a:schemeClr val="bg1"/>
                </a:solidFill>
              </a:defRPr>
            </a:lvl1pPr>
            <a:lvl2pPr>
              <a:defRPr lang="en-US" sz="1000" dirty="0" smtClean="0">
                <a:solidFill>
                  <a:schemeClr val="bg1"/>
                </a:solidFill>
              </a:defRPr>
            </a:lvl2pPr>
            <a:lvl3pPr>
              <a:defRPr lang="en-US" sz="1000" dirty="0" smtClean="0">
                <a:solidFill>
                  <a:schemeClr val="bg1"/>
                </a:solidFill>
              </a:defRPr>
            </a:lvl3pPr>
            <a:lvl4pPr>
              <a:defRPr lang="en-US" sz="1000" dirty="0" smtClean="0">
                <a:solidFill>
                  <a:schemeClr val="bg1"/>
                </a:solidFill>
              </a:defRPr>
            </a:lvl4pPr>
            <a:lvl5pPr>
              <a:defRPr lang="en-US" sz="1000" dirty="0">
                <a:solidFill>
                  <a:schemeClr val="bg1"/>
                </a:solidFill>
              </a:defRPr>
            </a:lvl5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p>
          <a:p>
            <a:pPr lvl="0"/>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 </a:t>
            </a:r>
          </a:p>
        </p:txBody>
      </p:sp>
      <p:sp>
        <p:nvSpPr>
          <p:cNvPr id="17" name="Content Placeholder 14"/>
          <p:cNvSpPr>
            <a:spLocks noGrp="1"/>
          </p:cNvSpPr>
          <p:nvPr>
            <p:ph sz="quarter" idx="18" hasCustomPrompt="1"/>
          </p:nvPr>
        </p:nvSpPr>
        <p:spPr>
          <a:xfrm>
            <a:off x="3431463" y="1238584"/>
            <a:ext cx="2304288" cy="2903538"/>
          </a:xfrm>
          <a:ln>
            <a:solidFill>
              <a:schemeClr val="bg1"/>
            </a:solidFill>
          </a:ln>
        </p:spPr>
        <p:txBody>
          <a:bodyPr vert="horz" lIns="182880" tIns="274320" rIns="182880" bIns="274320" rtlCol="0">
            <a:normAutofit/>
          </a:bodyPr>
          <a:lstStyle>
            <a:lvl1pPr>
              <a:defRPr lang="en-US" sz="1000" dirty="0" smtClean="0">
                <a:solidFill>
                  <a:schemeClr val="bg1"/>
                </a:solidFill>
              </a:defRPr>
            </a:lvl1pPr>
            <a:lvl2pPr>
              <a:defRPr lang="en-US" sz="1000" dirty="0" smtClean="0">
                <a:solidFill>
                  <a:schemeClr val="bg1"/>
                </a:solidFill>
              </a:defRPr>
            </a:lvl2pPr>
            <a:lvl3pPr>
              <a:defRPr lang="en-US" sz="1000" dirty="0" smtClean="0">
                <a:solidFill>
                  <a:schemeClr val="bg1"/>
                </a:solidFill>
              </a:defRPr>
            </a:lvl3pPr>
            <a:lvl4pPr>
              <a:defRPr lang="en-US" sz="1000" dirty="0" smtClean="0">
                <a:solidFill>
                  <a:schemeClr val="bg1"/>
                </a:solidFill>
              </a:defRPr>
            </a:lvl4pPr>
            <a:lvl5pPr>
              <a:defRPr lang="en-US" sz="1000" dirty="0">
                <a:solidFill>
                  <a:schemeClr val="bg1"/>
                </a:solidFill>
              </a:defRPr>
            </a:lvl5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p>
          <a:p>
            <a:pPr lvl="0"/>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 </a:t>
            </a:r>
          </a:p>
        </p:txBody>
      </p:sp>
    </p:spTree>
    <p:extLst>
      <p:ext uri="{BB962C8B-B14F-4D97-AF65-F5344CB8AC3E}">
        <p14:creationId xmlns:p14="http://schemas.microsoft.com/office/powerpoint/2010/main" val="292917484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Quote - EPAM Blue">
    <p:bg>
      <p:bgPr>
        <a:solidFill>
          <a:schemeClr val="accent2"/>
        </a:solidFill>
        <a:effectLst/>
      </p:bgPr>
    </p:bg>
    <p:spTree>
      <p:nvGrpSpPr>
        <p:cNvPr id="1" name=""/>
        <p:cNvGrpSpPr/>
        <p:nvPr/>
      </p:nvGrpSpPr>
      <p:grpSpPr>
        <a:xfrm>
          <a:off x="0" y="0"/>
          <a:ext cx="0" cy="0"/>
          <a:chOff x="0" y="0"/>
          <a:chExt cx="0" cy="0"/>
        </a:xfrm>
      </p:grpSpPr>
      <p:sp>
        <p:nvSpPr>
          <p:cNvPr id="9" name="Text Placeholder 8"/>
          <p:cNvSpPr>
            <a:spLocks noGrp="1"/>
          </p:cNvSpPr>
          <p:nvPr>
            <p:ph type="body" sz="quarter" idx="10" hasCustomPrompt="1"/>
          </p:nvPr>
        </p:nvSpPr>
        <p:spPr>
          <a:xfrm>
            <a:off x="1780953" y="2098360"/>
            <a:ext cx="5582093" cy="587388"/>
          </a:xfrm>
          <a:prstGeom prst="rect">
            <a:avLst/>
          </a:prstGeom>
        </p:spPr>
        <p:txBody>
          <a:bodyPr anchor="ctr"/>
          <a:lstStyle>
            <a:lvl1pPr marL="0" indent="0" algn="ctr">
              <a:buNone/>
              <a:defRPr sz="1600">
                <a:solidFill>
                  <a:schemeClr val="bg1"/>
                </a:solidFill>
                <a:latin typeface="+mj-lt"/>
              </a:defRPr>
            </a:lvl1pPr>
            <a:lvl2pPr marL="457200" indent="0">
              <a:buNone/>
              <a:defRPr sz="1600">
                <a:latin typeface="+mj-lt"/>
              </a:defRPr>
            </a:lvl2pPr>
            <a:lvl3pPr marL="914400" indent="0">
              <a:buNone/>
              <a:defRPr sz="1600">
                <a:latin typeface="+mj-lt"/>
              </a:defRPr>
            </a:lvl3pPr>
            <a:lvl4pPr marL="1371600" indent="0">
              <a:buNone/>
              <a:defRPr sz="1600">
                <a:latin typeface="+mj-lt"/>
              </a:defRPr>
            </a:lvl4pPr>
            <a:lvl5pPr marL="1828800" indent="0">
              <a:buNone/>
              <a:defRPr sz="1600">
                <a:latin typeface="+mj-lt"/>
              </a:defRPr>
            </a:lvl5pPr>
          </a:lstStyle>
          <a:p>
            <a:pPr algn="ctr">
              <a:lnSpc>
                <a:spcPts val="2400"/>
              </a:lnSpc>
            </a:pPr>
            <a:r>
              <a:rPr lang="en-US" sz="1600" baseline="0">
                <a:solidFill>
                  <a:schemeClr val="bg1"/>
                </a:solidFill>
                <a:latin typeface="+mj-lt"/>
              </a:rPr>
              <a:t>Please add call out or quote here</a:t>
            </a:r>
            <a:br>
              <a:rPr lang="en-US" sz="1600" baseline="0">
                <a:solidFill>
                  <a:schemeClr val="bg1"/>
                </a:solidFill>
                <a:latin typeface="+mj-lt"/>
              </a:rPr>
            </a:br>
            <a:r>
              <a:rPr lang="en-US" sz="1600" baseline="0">
                <a:solidFill>
                  <a:schemeClr val="bg1"/>
                </a:solidFill>
                <a:latin typeface="+mj-lt"/>
              </a:rPr>
              <a:t>sit </a:t>
            </a:r>
            <a:r>
              <a:rPr lang="en-US" sz="1600" baseline="0" err="1">
                <a:solidFill>
                  <a:schemeClr val="bg1"/>
                </a:solidFill>
                <a:latin typeface="+mj-lt"/>
              </a:rPr>
              <a:t>amet</a:t>
            </a:r>
            <a:r>
              <a:rPr lang="en-US" sz="1600" baseline="0">
                <a:solidFill>
                  <a:schemeClr val="bg1"/>
                </a:solidFill>
                <a:latin typeface="+mj-lt"/>
              </a:rPr>
              <a:t>, </a:t>
            </a:r>
            <a:r>
              <a:rPr lang="en-US" sz="1600" baseline="0" err="1">
                <a:solidFill>
                  <a:schemeClr val="bg1"/>
                </a:solidFill>
                <a:latin typeface="+mj-lt"/>
              </a:rPr>
              <a:t>consectetur</a:t>
            </a:r>
            <a:r>
              <a:rPr lang="en-US" sz="1600" baseline="0">
                <a:solidFill>
                  <a:schemeClr val="bg1"/>
                </a:solidFill>
                <a:latin typeface="+mj-lt"/>
              </a:rPr>
              <a:t> </a:t>
            </a:r>
            <a:r>
              <a:rPr lang="en-US" sz="1600" baseline="0" err="1">
                <a:solidFill>
                  <a:schemeClr val="bg1"/>
                </a:solidFill>
                <a:latin typeface="+mj-lt"/>
              </a:rPr>
              <a:t>adipiscing</a:t>
            </a:r>
            <a:r>
              <a:rPr lang="en-US" sz="1600" baseline="0">
                <a:solidFill>
                  <a:schemeClr val="bg1"/>
                </a:solidFill>
                <a:latin typeface="+mj-lt"/>
              </a:rPr>
              <a:t> </a:t>
            </a:r>
            <a:r>
              <a:rPr lang="en-US" sz="1600" baseline="0" err="1">
                <a:solidFill>
                  <a:schemeClr val="bg1"/>
                </a:solidFill>
                <a:latin typeface="+mj-lt"/>
              </a:rPr>
              <a:t>elit</a:t>
            </a:r>
            <a:r>
              <a:rPr lang="en-US" sz="1600" baseline="0">
                <a:solidFill>
                  <a:schemeClr val="bg1"/>
                </a:solidFill>
                <a:latin typeface="+mj-lt"/>
              </a:rPr>
              <a:t>. </a:t>
            </a:r>
            <a:r>
              <a:rPr lang="en-US" sz="1600" baseline="0" err="1">
                <a:solidFill>
                  <a:schemeClr val="bg1"/>
                </a:solidFill>
                <a:latin typeface="+mj-lt"/>
              </a:rPr>
              <a:t>Sed</a:t>
            </a:r>
            <a:r>
              <a:rPr lang="en-US" sz="1600" baseline="0">
                <a:solidFill>
                  <a:schemeClr val="bg1"/>
                </a:solidFill>
                <a:latin typeface="+mj-lt"/>
              </a:rPr>
              <a:t> </a:t>
            </a:r>
            <a:r>
              <a:rPr lang="en-US" sz="1600" baseline="0" err="1">
                <a:solidFill>
                  <a:schemeClr val="bg1"/>
                </a:solidFill>
                <a:latin typeface="+mj-lt"/>
              </a:rPr>
              <a:t>nec</a:t>
            </a:r>
            <a:r>
              <a:rPr lang="en-US" sz="1600" baseline="0">
                <a:solidFill>
                  <a:schemeClr val="bg1"/>
                </a:solidFill>
                <a:latin typeface="+mj-lt"/>
              </a:rPr>
              <a:t> </a:t>
            </a:r>
            <a:r>
              <a:rPr lang="en-US" sz="1600" baseline="0" err="1">
                <a:solidFill>
                  <a:schemeClr val="bg1"/>
                </a:solidFill>
                <a:latin typeface="+mj-lt"/>
              </a:rPr>
              <a:t>sem</a:t>
            </a:r>
            <a:r>
              <a:rPr lang="en-US" sz="1600" baseline="0">
                <a:solidFill>
                  <a:schemeClr val="bg1"/>
                </a:solidFill>
                <a:latin typeface="+mj-lt"/>
              </a:rPr>
              <a:t> gravida, </a:t>
            </a:r>
            <a:r>
              <a:rPr lang="en-US" sz="1600" baseline="0" err="1">
                <a:solidFill>
                  <a:schemeClr val="bg1"/>
                </a:solidFill>
                <a:latin typeface="+mj-lt"/>
              </a:rPr>
              <a:t>dapibus</a:t>
            </a:r>
            <a:r>
              <a:rPr lang="en-US" sz="1600" baseline="0">
                <a:solidFill>
                  <a:schemeClr val="bg1"/>
                </a:solidFill>
                <a:latin typeface="+mj-lt"/>
              </a:rPr>
              <a:t> </a:t>
            </a:r>
            <a:r>
              <a:rPr lang="en-US" sz="1600" baseline="0" err="1">
                <a:solidFill>
                  <a:schemeClr val="bg1"/>
                </a:solidFill>
                <a:latin typeface="+mj-lt"/>
              </a:rPr>
              <a:t>turpis</a:t>
            </a:r>
            <a:r>
              <a:rPr lang="en-US" sz="1600" baseline="0">
                <a:solidFill>
                  <a:schemeClr val="bg1"/>
                </a:solidFill>
                <a:latin typeface="+mj-lt"/>
              </a:rPr>
              <a:t> </a:t>
            </a:r>
            <a:r>
              <a:rPr lang="en-US" sz="1600" baseline="0" err="1">
                <a:solidFill>
                  <a:schemeClr val="bg1"/>
                </a:solidFill>
                <a:latin typeface="+mj-lt"/>
              </a:rPr>
              <a:t>porttitor</a:t>
            </a:r>
            <a:r>
              <a:rPr lang="en-US" sz="1600" baseline="0">
                <a:solidFill>
                  <a:schemeClr val="bg1"/>
                </a:solidFill>
                <a:latin typeface="+mj-lt"/>
              </a:rPr>
              <a:t>, </a:t>
            </a:r>
            <a:r>
              <a:rPr lang="en-US" sz="1600" baseline="0" err="1">
                <a:solidFill>
                  <a:schemeClr val="bg1"/>
                </a:solidFill>
                <a:latin typeface="+mj-lt"/>
              </a:rPr>
              <a:t>tincidunt</a:t>
            </a:r>
            <a:r>
              <a:rPr lang="en-US" sz="1600" baseline="0">
                <a:solidFill>
                  <a:schemeClr val="bg1"/>
                </a:solidFill>
                <a:latin typeface="+mj-lt"/>
              </a:rPr>
              <a:t> </a:t>
            </a:r>
            <a:r>
              <a:rPr lang="en-US" sz="1600" baseline="0" err="1">
                <a:solidFill>
                  <a:schemeClr val="bg1"/>
                </a:solidFill>
                <a:latin typeface="+mj-lt"/>
              </a:rPr>
              <a:t>nibh</a:t>
            </a:r>
            <a:r>
              <a:rPr lang="en-US" sz="1600" baseline="0">
                <a:solidFill>
                  <a:schemeClr val="bg1"/>
                </a:solidFill>
                <a:latin typeface="+mj-lt"/>
              </a:rPr>
              <a:t>. </a:t>
            </a:r>
            <a:r>
              <a:rPr lang="en-US" sz="1600" baseline="0" err="1">
                <a:solidFill>
                  <a:schemeClr val="bg1"/>
                </a:solidFill>
                <a:latin typeface="+mj-lt"/>
              </a:rPr>
              <a:t>Orci</a:t>
            </a:r>
            <a:r>
              <a:rPr lang="en-US" sz="1600" baseline="0">
                <a:solidFill>
                  <a:schemeClr val="bg1"/>
                </a:solidFill>
                <a:latin typeface="+mj-lt"/>
              </a:rPr>
              <a:t> </a:t>
            </a:r>
            <a:r>
              <a:rPr lang="en-US" sz="1600" baseline="0" err="1">
                <a:solidFill>
                  <a:schemeClr val="bg1"/>
                </a:solidFill>
                <a:latin typeface="+mj-lt"/>
              </a:rPr>
              <a:t>varius</a:t>
            </a:r>
            <a:r>
              <a:rPr lang="en-US" sz="1600" baseline="0">
                <a:solidFill>
                  <a:schemeClr val="bg1"/>
                </a:solidFill>
                <a:latin typeface="+mj-lt"/>
              </a:rPr>
              <a:t> </a:t>
            </a:r>
            <a:r>
              <a:rPr lang="en-US" sz="1600" baseline="0" err="1">
                <a:solidFill>
                  <a:schemeClr val="bg1"/>
                </a:solidFill>
                <a:latin typeface="+mj-lt"/>
              </a:rPr>
              <a:t>natoque</a:t>
            </a:r>
            <a:r>
              <a:rPr lang="en-US" sz="1600" baseline="0">
                <a:solidFill>
                  <a:schemeClr val="bg1"/>
                </a:solidFill>
                <a:latin typeface="+mj-lt"/>
              </a:rPr>
              <a:t> </a:t>
            </a:r>
            <a:r>
              <a:rPr lang="en-US" sz="1600" baseline="0" err="1">
                <a:solidFill>
                  <a:schemeClr val="bg1"/>
                </a:solidFill>
                <a:latin typeface="+mj-lt"/>
              </a:rPr>
              <a:t>penatibus</a:t>
            </a:r>
            <a:r>
              <a:rPr lang="en-US" sz="1600" baseline="0">
                <a:solidFill>
                  <a:schemeClr val="bg1"/>
                </a:solidFill>
                <a:latin typeface="+mj-lt"/>
              </a:rPr>
              <a:t> et </a:t>
            </a:r>
            <a:r>
              <a:rPr lang="en-US" sz="1600" baseline="0" err="1">
                <a:solidFill>
                  <a:schemeClr val="bg1"/>
                </a:solidFill>
                <a:latin typeface="+mj-lt"/>
              </a:rPr>
              <a:t>magnis</a:t>
            </a:r>
            <a:r>
              <a:rPr lang="en-US" sz="1600" baseline="0">
                <a:solidFill>
                  <a:schemeClr val="bg1"/>
                </a:solidFill>
                <a:latin typeface="+mj-lt"/>
              </a:rPr>
              <a:t> dis parturient </a:t>
            </a:r>
            <a:r>
              <a:rPr lang="en-US" sz="1600" baseline="0" err="1">
                <a:solidFill>
                  <a:schemeClr val="bg1"/>
                </a:solidFill>
                <a:latin typeface="+mj-lt"/>
              </a:rPr>
              <a:t>montes</a:t>
            </a:r>
            <a:r>
              <a:rPr lang="en-US" sz="1600" baseline="0">
                <a:solidFill>
                  <a:schemeClr val="bg1"/>
                </a:solidFill>
                <a:latin typeface="+mj-lt"/>
              </a:rPr>
              <a:t>, </a:t>
            </a:r>
            <a:r>
              <a:rPr lang="en-US" sz="1600" baseline="0" err="1">
                <a:solidFill>
                  <a:schemeClr val="bg1"/>
                </a:solidFill>
                <a:latin typeface="+mj-lt"/>
              </a:rPr>
              <a:t>nascetur</a:t>
            </a:r>
            <a:r>
              <a:rPr lang="en-US" sz="1600" baseline="0">
                <a:solidFill>
                  <a:schemeClr val="bg1"/>
                </a:solidFill>
                <a:latin typeface="+mj-lt"/>
              </a:rPr>
              <a:t> </a:t>
            </a:r>
            <a:r>
              <a:rPr lang="en-US" sz="1600" baseline="0" err="1">
                <a:solidFill>
                  <a:schemeClr val="bg1"/>
                </a:solidFill>
                <a:latin typeface="+mj-lt"/>
              </a:rPr>
              <a:t>ridiculus</a:t>
            </a:r>
            <a:r>
              <a:rPr lang="en-US" sz="1600" baseline="0">
                <a:solidFill>
                  <a:schemeClr val="bg1"/>
                </a:solidFill>
                <a:latin typeface="+mj-lt"/>
              </a:rPr>
              <a:t> mus. Nam </a:t>
            </a:r>
            <a:r>
              <a:rPr lang="en-US" sz="1600" baseline="0" err="1">
                <a:solidFill>
                  <a:schemeClr val="bg1"/>
                </a:solidFill>
                <a:latin typeface="+mj-lt"/>
              </a:rPr>
              <a:t>eget</a:t>
            </a:r>
            <a:r>
              <a:rPr lang="en-US" sz="1600" baseline="0">
                <a:solidFill>
                  <a:schemeClr val="bg1"/>
                </a:solidFill>
                <a:latin typeface="+mj-lt"/>
              </a:rPr>
              <a:t> </a:t>
            </a:r>
            <a:r>
              <a:rPr lang="en-US" sz="1600" baseline="0" err="1">
                <a:solidFill>
                  <a:schemeClr val="bg1"/>
                </a:solidFill>
                <a:latin typeface="+mj-lt"/>
              </a:rPr>
              <a:t>enim</a:t>
            </a:r>
            <a:r>
              <a:rPr lang="en-US" sz="1600" baseline="0">
                <a:solidFill>
                  <a:schemeClr val="bg1"/>
                </a:solidFill>
                <a:latin typeface="+mj-lt"/>
              </a:rPr>
              <a:t> </a:t>
            </a:r>
            <a:r>
              <a:rPr lang="en-US" sz="1600" baseline="0" err="1">
                <a:solidFill>
                  <a:schemeClr val="bg1"/>
                </a:solidFill>
                <a:latin typeface="+mj-lt"/>
              </a:rPr>
              <a:t>mauris</a:t>
            </a:r>
            <a:r>
              <a:rPr lang="en-US" sz="1600" baseline="0">
                <a:solidFill>
                  <a:schemeClr val="bg1"/>
                </a:solidFill>
                <a:latin typeface="+mj-lt"/>
              </a:rPr>
              <a:t>. </a:t>
            </a:r>
            <a:r>
              <a:rPr lang="en-US" sz="1600" baseline="0" err="1">
                <a:solidFill>
                  <a:schemeClr val="bg1"/>
                </a:solidFill>
                <a:latin typeface="+mj-lt"/>
              </a:rPr>
              <a:t>Vivamus</a:t>
            </a:r>
            <a:r>
              <a:rPr lang="en-US" sz="1600" baseline="0">
                <a:solidFill>
                  <a:schemeClr val="bg1"/>
                </a:solidFill>
                <a:latin typeface="+mj-lt"/>
              </a:rPr>
              <a:t> sit </a:t>
            </a:r>
            <a:r>
              <a:rPr lang="en-US" sz="1600" baseline="0" err="1">
                <a:solidFill>
                  <a:schemeClr val="bg1"/>
                </a:solidFill>
                <a:latin typeface="+mj-lt"/>
              </a:rPr>
              <a:t>amet</a:t>
            </a:r>
            <a:r>
              <a:rPr lang="en-US" sz="1600" baseline="0">
                <a:solidFill>
                  <a:schemeClr val="bg1"/>
                </a:solidFill>
                <a:latin typeface="+mj-lt"/>
              </a:rPr>
              <a:t> </a:t>
            </a:r>
            <a:r>
              <a:rPr lang="en-US" sz="1600" baseline="0" err="1">
                <a:solidFill>
                  <a:schemeClr val="bg1"/>
                </a:solidFill>
                <a:latin typeface="+mj-lt"/>
              </a:rPr>
              <a:t>congue</a:t>
            </a:r>
            <a:r>
              <a:rPr lang="en-US" sz="1600" baseline="0">
                <a:solidFill>
                  <a:schemeClr val="bg1"/>
                </a:solidFill>
                <a:latin typeface="+mj-lt"/>
              </a:rPr>
              <a:t> </a:t>
            </a:r>
            <a:r>
              <a:rPr lang="en-US" sz="1600" baseline="0" err="1">
                <a:solidFill>
                  <a:schemeClr val="bg1"/>
                </a:solidFill>
                <a:latin typeface="+mj-lt"/>
              </a:rPr>
              <a:t>nunc</a:t>
            </a:r>
            <a:r>
              <a:rPr lang="en-US" sz="1600" baseline="0">
                <a:solidFill>
                  <a:schemeClr val="bg1"/>
                </a:solidFill>
                <a:latin typeface="+mj-lt"/>
              </a:rPr>
              <a:t>. </a:t>
            </a:r>
            <a:r>
              <a:rPr lang="en-US" sz="1600" baseline="0" err="1">
                <a:solidFill>
                  <a:schemeClr val="bg1"/>
                </a:solidFill>
                <a:latin typeface="+mj-lt"/>
              </a:rPr>
              <a:t>Duis</a:t>
            </a:r>
            <a:r>
              <a:rPr lang="en-US" sz="1600" baseline="0">
                <a:solidFill>
                  <a:schemeClr val="bg1"/>
                </a:solidFill>
                <a:latin typeface="+mj-lt"/>
              </a:rPr>
              <a:t> </a:t>
            </a:r>
            <a:r>
              <a:rPr lang="en-US" sz="1600" baseline="0" err="1">
                <a:solidFill>
                  <a:schemeClr val="bg1"/>
                </a:solidFill>
                <a:latin typeface="+mj-lt"/>
              </a:rPr>
              <a:t>pellentesque</a:t>
            </a:r>
            <a:r>
              <a:rPr lang="en-US" sz="1600" baseline="0">
                <a:solidFill>
                  <a:schemeClr val="bg1"/>
                </a:solidFill>
                <a:latin typeface="+mj-lt"/>
              </a:rPr>
              <a:t> </a:t>
            </a:r>
            <a:r>
              <a:rPr lang="en-US" sz="1600" baseline="0" err="1">
                <a:solidFill>
                  <a:schemeClr val="bg1"/>
                </a:solidFill>
                <a:latin typeface="+mj-lt"/>
              </a:rPr>
              <a:t>posuere</a:t>
            </a:r>
            <a:r>
              <a:rPr lang="en-US" sz="1600" baseline="0">
                <a:solidFill>
                  <a:schemeClr val="bg1"/>
                </a:solidFill>
                <a:latin typeface="+mj-lt"/>
              </a:rPr>
              <a:t> </a:t>
            </a:r>
            <a:r>
              <a:rPr lang="en-US" sz="1600" baseline="0" err="1">
                <a:solidFill>
                  <a:schemeClr val="bg1"/>
                </a:solidFill>
                <a:latin typeface="+mj-lt"/>
              </a:rPr>
              <a:t>rutrum</a:t>
            </a:r>
            <a:r>
              <a:rPr lang="en-US" sz="1600" baseline="0">
                <a:solidFill>
                  <a:schemeClr val="bg1"/>
                </a:solidFill>
                <a:latin typeface="+mj-lt"/>
              </a:rPr>
              <a:t>. </a:t>
            </a:r>
            <a:r>
              <a:rPr lang="en-US" sz="1600" baseline="0" err="1">
                <a:solidFill>
                  <a:schemeClr val="bg1"/>
                </a:solidFill>
                <a:latin typeface="+mj-lt"/>
              </a:rPr>
              <a:t>Pellentesque</a:t>
            </a:r>
            <a:r>
              <a:rPr lang="en-US" sz="1600" baseline="0">
                <a:solidFill>
                  <a:schemeClr val="bg1"/>
                </a:solidFill>
                <a:latin typeface="+mj-lt"/>
              </a:rPr>
              <a:t> ac </a:t>
            </a:r>
            <a:r>
              <a:rPr lang="en-US" sz="1600" baseline="0" err="1">
                <a:solidFill>
                  <a:schemeClr val="bg1"/>
                </a:solidFill>
                <a:latin typeface="+mj-lt"/>
              </a:rPr>
              <a:t>diam</a:t>
            </a:r>
            <a:r>
              <a:rPr lang="en-US" sz="1600" baseline="0">
                <a:solidFill>
                  <a:schemeClr val="bg1"/>
                </a:solidFill>
                <a:latin typeface="+mj-lt"/>
              </a:rPr>
              <a:t> </a:t>
            </a:r>
            <a:r>
              <a:rPr lang="en-US" sz="1600" baseline="0" err="1">
                <a:solidFill>
                  <a:schemeClr val="bg1"/>
                </a:solidFill>
                <a:latin typeface="+mj-lt"/>
              </a:rPr>
              <a:t>quis</a:t>
            </a:r>
            <a:r>
              <a:rPr lang="en-US" sz="1600" baseline="0">
                <a:solidFill>
                  <a:schemeClr val="bg1"/>
                </a:solidFill>
                <a:latin typeface="+mj-lt"/>
              </a:rPr>
              <a:t> </a:t>
            </a:r>
            <a:r>
              <a:rPr lang="en-US" sz="1600" baseline="0" err="1">
                <a:solidFill>
                  <a:schemeClr val="bg1"/>
                </a:solidFill>
                <a:latin typeface="+mj-lt"/>
              </a:rPr>
              <a:t>justo</a:t>
            </a:r>
            <a:r>
              <a:rPr lang="en-US" sz="1600" baseline="0">
                <a:solidFill>
                  <a:schemeClr val="bg1"/>
                </a:solidFill>
                <a:latin typeface="+mj-lt"/>
              </a:rPr>
              <a:t> </a:t>
            </a:r>
            <a:r>
              <a:rPr lang="en-US" sz="1600" baseline="0" err="1">
                <a:solidFill>
                  <a:schemeClr val="bg1"/>
                </a:solidFill>
                <a:latin typeface="+mj-lt"/>
              </a:rPr>
              <a:t>placerat</a:t>
            </a:r>
            <a:r>
              <a:rPr lang="en-US" sz="1600" baseline="0">
                <a:solidFill>
                  <a:schemeClr val="bg1"/>
                </a:solidFill>
                <a:latin typeface="+mj-lt"/>
              </a:rPr>
              <a:t> porta. </a:t>
            </a:r>
            <a:r>
              <a:rPr lang="en-US" sz="1600" baseline="0" err="1">
                <a:solidFill>
                  <a:schemeClr val="bg1"/>
                </a:solidFill>
                <a:latin typeface="+mj-lt"/>
              </a:rPr>
              <a:t>Phasellus</a:t>
            </a:r>
            <a:r>
              <a:rPr lang="en-US" sz="1600" baseline="0">
                <a:solidFill>
                  <a:schemeClr val="bg1"/>
                </a:solidFill>
                <a:latin typeface="+mj-lt"/>
              </a:rPr>
              <a:t> </a:t>
            </a:r>
            <a:r>
              <a:rPr lang="en-US" sz="1600" baseline="0" err="1">
                <a:solidFill>
                  <a:schemeClr val="bg1"/>
                </a:solidFill>
                <a:latin typeface="+mj-lt"/>
              </a:rPr>
              <a:t>bibendum</a:t>
            </a:r>
            <a:r>
              <a:rPr lang="en-US" sz="1600" baseline="0">
                <a:solidFill>
                  <a:schemeClr val="bg1"/>
                </a:solidFill>
                <a:latin typeface="+mj-lt"/>
              </a:rPr>
              <a:t> </a:t>
            </a:r>
            <a:r>
              <a:rPr lang="en-US" sz="1600" baseline="0" err="1">
                <a:solidFill>
                  <a:schemeClr val="bg1"/>
                </a:solidFill>
                <a:latin typeface="+mj-lt"/>
              </a:rPr>
              <a:t>vehicula</a:t>
            </a:r>
            <a:r>
              <a:rPr lang="en-US" sz="1600" baseline="0">
                <a:solidFill>
                  <a:schemeClr val="bg1"/>
                </a:solidFill>
                <a:latin typeface="+mj-lt"/>
              </a:rPr>
              <a:t> </a:t>
            </a:r>
            <a:r>
              <a:rPr lang="en-US" sz="1600" baseline="0" err="1">
                <a:solidFill>
                  <a:schemeClr val="bg1"/>
                </a:solidFill>
                <a:latin typeface="+mj-lt"/>
              </a:rPr>
              <a:t>sem</a:t>
            </a:r>
            <a:r>
              <a:rPr lang="en-US" sz="1600" baseline="0">
                <a:solidFill>
                  <a:schemeClr val="bg1"/>
                </a:solidFill>
                <a:latin typeface="+mj-lt"/>
              </a:rPr>
              <a:t> id </a:t>
            </a:r>
            <a:r>
              <a:rPr lang="en-US" sz="1600" baseline="0" err="1">
                <a:solidFill>
                  <a:schemeClr val="bg1"/>
                </a:solidFill>
                <a:latin typeface="+mj-lt"/>
              </a:rPr>
              <a:t>ornare</a:t>
            </a:r>
            <a:r>
              <a:rPr lang="en-US" sz="1600" baseline="0">
                <a:solidFill>
                  <a:schemeClr val="bg1"/>
                </a:solidFill>
                <a:latin typeface="+mj-lt"/>
              </a:rPr>
              <a:t>. Nam </a:t>
            </a:r>
            <a:r>
              <a:rPr lang="en-US" sz="1600" baseline="0" err="1">
                <a:solidFill>
                  <a:schemeClr val="bg1"/>
                </a:solidFill>
                <a:latin typeface="+mj-lt"/>
              </a:rPr>
              <a:t>commodo</a:t>
            </a:r>
            <a:r>
              <a:rPr lang="en-US" sz="1600" baseline="0">
                <a:solidFill>
                  <a:schemeClr val="bg1"/>
                </a:solidFill>
                <a:latin typeface="+mj-lt"/>
              </a:rPr>
              <a:t> ac </a:t>
            </a:r>
            <a:r>
              <a:rPr lang="en-US" sz="1600" baseline="0" err="1">
                <a:solidFill>
                  <a:schemeClr val="bg1"/>
                </a:solidFill>
                <a:latin typeface="+mj-lt"/>
              </a:rPr>
              <a:t>purus</a:t>
            </a:r>
            <a:r>
              <a:rPr lang="en-US" sz="1600" baseline="0">
                <a:solidFill>
                  <a:schemeClr val="bg1"/>
                </a:solidFill>
                <a:latin typeface="+mj-lt"/>
              </a:rPr>
              <a:t> </a:t>
            </a:r>
            <a:r>
              <a:rPr lang="en-US" sz="1600" baseline="0" err="1">
                <a:solidFill>
                  <a:schemeClr val="bg1"/>
                </a:solidFill>
                <a:latin typeface="+mj-lt"/>
              </a:rPr>
              <a:t>condimentum</a:t>
            </a:r>
            <a:r>
              <a:rPr lang="en-US" sz="1600" baseline="0">
                <a:solidFill>
                  <a:schemeClr val="bg1"/>
                </a:solidFill>
                <a:latin typeface="+mj-lt"/>
              </a:rPr>
              <a:t> porta. </a:t>
            </a:r>
            <a:r>
              <a:rPr lang="en-US" sz="1600" baseline="0" err="1">
                <a:solidFill>
                  <a:schemeClr val="bg1"/>
                </a:solidFill>
                <a:latin typeface="+mj-lt"/>
              </a:rPr>
              <a:t>Proin</a:t>
            </a:r>
            <a:r>
              <a:rPr lang="en-US" sz="1600" baseline="0">
                <a:solidFill>
                  <a:schemeClr val="bg1"/>
                </a:solidFill>
                <a:latin typeface="+mj-lt"/>
              </a:rPr>
              <a:t> </a:t>
            </a:r>
            <a:r>
              <a:rPr lang="en-US" sz="1600" baseline="0" err="1">
                <a:solidFill>
                  <a:schemeClr val="bg1"/>
                </a:solidFill>
                <a:latin typeface="+mj-lt"/>
              </a:rPr>
              <a:t>condimentum</a:t>
            </a:r>
            <a:r>
              <a:rPr lang="en-US" sz="1600" baseline="0">
                <a:solidFill>
                  <a:schemeClr val="bg1"/>
                </a:solidFill>
                <a:latin typeface="+mj-lt"/>
              </a:rPr>
              <a:t> </a:t>
            </a:r>
            <a:r>
              <a:rPr lang="en-US" sz="1600" baseline="0" err="1">
                <a:solidFill>
                  <a:schemeClr val="bg1"/>
                </a:solidFill>
                <a:latin typeface="+mj-lt"/>
              </a:rPr>
              <a:t>lectus</a:t>
            </a:r>
            <a:r>
              <a:rPr lang="en-US" sz="1600" baseline="0">
                <a:solidFill>
                  <a:schemeClr val="bg1"/>
                </a:solidFill>
                <a:latin typeface="+mj-lt"/>
              </a:rPr>
              <a:t> </a:t>
            </a:r>
            <a:r>
              <a:rPr lang="en-US" sz="1600" baseline="0" err="1">
                <a:solidFill>
                  <a:schemeClr val="bg1"/>
                </a:solidFill>
                <a:latin typeface="+mj-lt"/>
              </a:rPr>
              <a:t>leo</a:t>
            </a:r>
            <a:r>
              <a:rPr lang="en-US" sz="1600" baseline="0">
                <a:solidFill>
                  <a:schemeClr val="bg1"/>
                </a:solidFill>
                <a:latin typeface="+mj-lt"/>
              </a:rPr>
              <a:t>, in </a:t>
            </a:r>
            <a:r>
              <a:rPr lang="en-US" sz="1600" baseline="0" err="1">
                <a:solidFill>
                  <a:schemeClr val="bg1"/>
                </a:solidFill>
                <a:latin typeface="+mj-lt"/>
              </a:rPr>
              <a:t>lacinia</a:t>
            </a:r>
            <a:r>
              <a:rPr lang="en-US" sz="1600" baseline="0">
                <a:solidFill>
                  <a:schemeClr val="bg1"/>
                </a:solidFill>
                <a:latin typeface="+mj-lt"/>
              </a:rPr>
              <a:t> </a:t>
            </a:r>
            <a:r>
              <a:rPr lang="en-US" sz="1600" baseline="0" err="1">
                <a:solidFill>
                  <a:schemeClr val="bg1"/>
                </a:solidFill>
                <a:latin typeface="+mj-lt"/>
              </a:rPr>
              <a:t>diam</a:t>
            </a:r>
            <a:r>
              <a:rPr lang="en-US" sz="1600" baseline="0">
                <a:solidFill>
                  <a:schemeClr val="bg1"/>
                </a:solidFill>
                <a:latin typeface="+mj-lt"/>
              </a:rPr>
              <a:t> </a:t>
            </a:r>
            <a:r>
              <a:rPr lang="en-US" sz="1600" baseline="0" err="1">
                <a:solidFill>
                  <a:schemeClr val="bg1"/>
                </a:solidFill>
                <a:latin typeface="+mj-lt"/>
              </a:rPr>
              <a:t>placerat</a:t>
            </a:r>
            <a:r>
              <a:rPr lang="en-US" sz="1600" baseline="0">
                <a:solidFill>
                  <a:schemeClr val="bg1"/>
                </a:solidFill>
                <a:latin typeface="+mj-lt"/>
              </a:rPr>
              <a:t> convallis. </a:t>
            </a:r>
            <a:endParaRPr lang="en-US" sz="1600" b="1" spc="200" baseline="0">
              <a:solidFill>
                <a:schemeClr val="bg1"/>
              </a:solidFill>
              <a:latin typeface="+mj-lt"/>
              <a:ea typeface="Calibri" charset="0"/>
              <a:cs typeface="Calibri" charset="0"/>
            </a:endParaRPr>
          </a:p>
        </p:txBody>
      </p:sp>
      <p:pic>
        <p:nvPicPr>
          <p:cNvPr id="3" name="Picture 2"/>
          <p:cNvPicPr>
            <a:picLocks noChangeAspect="1"/>
          </p:cNvPicPr>
          <p:nvPr userDrawn="1"/>
        </p:nvPicPr>
        <p:blipFill rotWithShape="1">
          <a:blip r:embed="rId2" cstate="screen">
            <a:alphaModFix amt="16000"/>
            <a:extLst>
              <a:ext uri="{28A0092B-C50C-407E-A947-70E740481C1C}">
                <a14:useLocalDpi xmlns:a14="http://schemas.microsoft.com/office/drawing/2010/main"/>
              </a:ext>
            </a:extLst>
          </a:blip>
          <a:srcRect t="63049" r="42496"/>
          <a:stretch/>
        </p:blipFill>
        <p:spPr>
          <a:xfrm>
            <a:off x="1" y="-122440"/>
            <a:ext cx="1548202" cy="1187447"/>
          </a:xfrm>
          <a:prstGeom prst="rect">
            <a:avLst/>
          </a:prstGeom>
        </p:spPr>
      </p:pic>
      <p:pic>
        <p:nvPicPr>
          <p:cNvPr id="4" name="Picture 3"/>
          <p:cNvPicPr>
            <a:picLocks noChangeAspect="1"/>
          </p:cNvPicPr>
          <p:nvPr userDrawn="1"/>
        </p:nvPicPr>
        <p:blipFill rotWithShape="1">
          <a:blip r:embed="rId2" cstate="screen">
            <a:alphaModFix amt="16000"/>
            <a:extLst>
              <a:ext uri="{28A0092B-C50C-407E-A947-70E740481C1C}">
                <a14:useLocalDpi xmlns:a14="http://schemas.microsoft.com/office/drawing/2010/main"/>
              </a:ext>
            </a:extLst>
          </a:blip>
          <a:srcRect t="63049" r="42496"/>
          <a:stretch/>
        </p:blipFill>
        <p:spPr>
          <a:xfrm rot="10800000">
            <a:off x="7595798" y="3681859"/>
            <a:ext cx="1548202" cy="1187447"/>
          </a:xfrm>
          <a:prstGeom prst="rect">
            <a:avLst/>
          </a:prstGeom>
        </p:spPr>
      </p:pic>
      <p:sp>
        <p:nvSpPr>
          <p:cNvPr id="7"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fld id="{3A707DD9-E92B-45E8-BE0A-E6B2EDF345EB}" type="slidenum">
              <a:rPr lang="en-US" smtClean="0"/>
              <a:pPr/>
              <a:t>‹#›</a:t>
            </a:fld>
            <a:endParaRPr lang="en-US"/>
          </a:p>
        </p:txBody>
      </p:sp>
    </p:spTree>
    <p:extLst>
      <p:ext uri="{BB962C8B-B14F-4D97-AF65-F5344CB8AC3E}">
        <p14:creationId xmlns:p14="http://schemas.microsoft.com/office/powerpoint/2010/main" val="2106892593"/>
      </p:ext>
    </p:extLst>
  </p:cSld>
  <p:clrMapOvr>
    <a:masterClrMapping/>
  </p:clrMapOvr>
  <p:extLst>
    <p:ext uri="{DCECCB84-F9BA-43D5-87BE-67443E8EF086}">
      <p15:sldGuideLst xmlns:p15="http://schemas.microsoft.com/office/powerpoint/2012/main">
        <p15:guide id="1" orient="horz" pos="1524">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Please Add Slide Headline Here</a:t>
            </a:r>
          </a:p>
        </p:txBody>
      </p:sp>
      <p:cxnSp>
        <p:nvCxnSpPr>
          <p:cNvPr id="4" name="Straight Connector 3"/>
          <p:cNvCxnSpPr/>
          <p:nvPr userDrawn="1"/>
        </p:nvCxnSpPr>
        <p:spPr>
          <a:xfrm>
            <a:off x="294409" y="716437"/>
            <a:ext cx="8555182"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8"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fld id="{3A707DD9-E92B-45E8-BE0A-E6B2EDF345EB}" type="slidenum">
              <a:rPr lang="en-US" smtClean="0"/>
              <a:pPr/>
              <a:t>‹#›</a:t>
            </a:fld>
            <a:endParaRPr lang="en-US"/>
          </a:p>
        </p:txBody>
      </p:sp>
    </p:spTree>
    <p:extLst>
      <p:ext uri="{BB962C8B-B14F-4D97-AF65-F5344CB8AC3E}">
        <p14:creationId xmlns:p14="http://schemas.microsoft.com/office/powerpoint/2010/main" val="243671926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1_CaseStud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Please Add Slide Headline Here</a:t>
            </a:r>
          </a:p>
        </p:txBody>
      </p:sp>
      <p:cxnSp>
        <p:nvCxnSpPr>
          <p:cNvPr id="4" name="Straight Connector 3"/>
          <p:cNvCxnSpPr/>
          <p:nvPr userDrawn="1"/>
        </p:nvCxnSpPr>
        <p:spPr>
          <a:xfrm>
            <a:off x="294409" y="716437"/>
            <a:ext cx="8555182"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8"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fld id="{3A707DD9-E92B-45E8-BE0A-E6B2EDF345EB}" type="slidenum">
              <a:rPr lang="en-US" smtClean="0"/>
              <a:pPr/>
              <a:t>‹#›</a:t>
            </a:fld>
            <a:endParaRPr lang="en-US"/>
          </a:p>
        </p:txBody>
      </p:sp>
      <p:cxnSp>
        <p:nvCxnSpPr>
          <p:cNvPr id="5" name="Straight Connector 4">
            <a:extLst>
              <a:ext uri="{FF2B5EF4-FFF2-40B4-BE49-F238E27FC236}">
                <a16:creationId xmlns:a16="http://schemas.microsoft.com/office/drawing/2014/main" id="{03040C60-A39E-8442-A520-BA092303AC98}"/>
              </a:ext>
            </a:extLst>
          </p:cNvPr>
          <p:cNvCxnSpPr/>
          <p:nvPr userDrawn="1"/>
        </p:nvCxnSpPr>
        <p:spPr>
          <a:xfrm flipV="1">
            <a:off x="5986464" y="703218"/>
            <a:ext cx="0" cy="4123421"/>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6" name="Picture Placeholder 8">
            <a:extLst>
              <a:ext uri="{FF2B5EF4-FFF2-40B4-BE49-F238E27FC236}">
                <a16:creationId xmlns:a16="http://schemas.microsoft.com/office/drawing/2014/main" id="{21FF28FE-B84E-5D44-B6A6-4B55087B1239}"/>
              </a:ext>
            </a:extLst>
          </p:cNvPr>
          <p:cNvSpPr>
            <a:spLocks noGrp="1"/>
          </p:cNvSpPr>
          <p:nvPr>
            <p:ph type="pic" sz="quarter" idx="11" hasCustomPrompt="1"/>
          </p:nvPr>
        </p:nvSpPr>
        <p:spPr>
          <a:xfrm>
            <a:off x="0" y="711726"/>
            <a:ext cx="5986464" cy="4089993"/>
          </a:xfrm>
        </p:spPr>
        <p:txBody>
          <a:bodyPr anchor="ctr">
            <a:normAutofit/>
          </a:bodyPr>
          <a:lstStyle>
            <a:lvl1pPr marL="0" indent="0" algn="ctr">
              <a:buNone/>
              <a:defRPr sz="1600"/>
            </a:lvl1pPr>
          </a:lstStyle>
          <a:p>
            <a:r>
              <a:rPr lang="en-US"/>
              <a:t>Please add picture here</a:t>
            </a:r>
          </a:p>
          <a:p>
            <a:endParaRPr lang="en-US"/>
          </a:p>
          <a:p>
            <a:endParaRPr lang="en-US"/>
          </a:p>
        </p:txBody>
      </p:sp>
      <p:sp>
        <p:nvSpPr>
          <p:cNvPr id="7" name="Shape 920">
            <a:extLst>
              <a:ext uri="{FF2B5EF4-FFF2-40B4-BE49-F238E27FC236}">
                <a16:creationId xmlns:a16="http://schemas.microsoft.com/office/drawing/2014/main" id="{D1A5E50C-7A92-6F49-870C-2507B203D755}"/>
              </a:ext>
            </a:extLst>
          </p:cNvPr>
          <p:cNvSpPr/>
          <p:nvPr userDrawn="1"/>
        </p:nvSpPr>
        <p:spPr>
          <a:xfrm>
            <a:off x="5986464" y="711726"/>
            <a:ext cx="3157536" cy="518593"/>
          </a:xfrm>
          <a:prstGeom prst="rect">
            <a:avLst/>
          </a:prstGeom>
          <a:solidFill>
            <a:schemeClr val="accent2"/>
          </a:solidFill>
          <a:ln w="12700">
            <a:miter lim="400000"/>
          </a:ln>
          <a:extLst>
            <a:ext uri="{C572A759-6A51-4108-AA02-DFA0A04FC94B}">
              <ma14:wrappingTextBoxFlag xmlns:ma14="http://schemas.microsoft.com/office/mac/drawingml/2011/main" xmlns="" val="1"/>
            </a:ext>
          </a:extLst>
        </p:spPr>
        <p:txBody>
          <a:bodyPr wrap="square" lIns="0" tIns="28575" rIns="0" bIns="28575" anchor="ctr">
            <a:noAutofit/>
          </a:bodyPr>
          <a:lstStyle/>
          <a:p>
            <a:pPr marR="23813" indent="23813" algn="ctr" defTabSz="309567">
              <a:lnSpc>
                <a:spcPct val="90000"/>
              </a:lnSpc>
              <a:defRPr sz="2800" cap="all">
                <a:solidFill>
                  <a:srgbClr val="FFFFFF"/>
                </a:solidFill>
                <a:latin typeface="Oswald DemiBold"/>
                <a:ea typeface="Oswald DemiBold"/>
                <a:cs typeface="Oswald DemiBold"/>
                <a:sym typeface="Oswald DemiBold"/>
              </a:defRPr>
            </a:pPr>
            <a:endParaRPr sz="1200" b="1" kern="0" cap="all" spc="100">
              <a:solidFill>
                <a:srgbClr val="FFFFFF"/>
              </a:solidFill>
              <a:latin typeface="Calibri" charset="0"/>
              <a:ea typeface="Calibri" charset="0"/>
              <a:cs typeface="Calibri" charset="0"/>
              <a:sym typeface="Oswald DemiBold"/>
            </a:endParaRPr>
          </a:p>
        </p:txBody>
      </p:sp>
      <p:sp>
        <p:nvSpPr>
          <p:cNvPr id="9" name="Title Placeholder 1">
            <a:extLst>
              <a:ext uri="{FF2B5EF4-FFF2-40B4-BE49-F238E27FC236}">
                <a16:creationId xmlns:a16="http://schemas.microsoft.com/office/drawing/2014/main" id="{D86B7237-6AD3-844E-9A6E-C3E0C1013AD4}"/>
              </a:ext>
            </a:extLst>
          </p:cNvPr>
          <p:cNvSpPr>
            <a:spLocks noGrp="1"/>
          </p:cNvSpPr>
          <p:nvPr>
            <p:ph type="body" sz="quarter" idx="12" hasCustomPrompt="1"/>
          </p:nvPr>
        </p:nvSpPr>
        <p:spPr>
          <a:xfrm>
            <a:off x="5986462" y="769496"/>
            <a:ext cx="3157537" cy="438912"/>
          </a:xfrm>
          <a:noFill/>
          <a:ln>
            <a:noFill/>
          </a:ln>
        </p:spPr>
        <p:txBody>
          <a:bodyPr wrap="none" lIns="91440" tIns="0" rIns="91440" bIns="0" anchor="ctr">
            <a:noAutofit/>
          </a:bodyPr>
          <a:lstStyle>
            <a:lvl1pPr marL="0" indent="0" algn="ctr">
              <a:buNone/>
              <a:defRPr sz="1200" b="1" i="0" cap="all" spc="200" baseline="0">
                <a:solidFill>
                  <a:schemeClr val="bg1"/>
                </a:solidFill>
              </a:defRPr>
            </a:lvl1pPr>
            <a:lvl2pPr marL="457200" indent="0">
              <a:buNone/>
              <a:defRPr b="1" i="0" cap="all" spc="200" baseline="0"/>
            </a:lvl2pPr>
            <a:lvl3pPr marL="914400" indent="0">
              <a:buNone/>
              <a:defRPr b="1" i="0" cap="all" spc="200" baseline="0"/>
            </a:lvl3pPr>
            <a:lvl4pPr marL="1371600" indent="0">
              <a:buNone/>
              <a:defRPr b="1" i="0" cap="all" spc="200" baseline="0"/>
            </a:lvl4pPr>
            <a:lvl5pPr marL="1828800" indent="0">
              <a:buFont typeface="Arial" panose="020B0604020202020204" pitchFamily="34" charset="0"/>
              <a:buNone/>
              <a:defRPr b="1" i="0" cap="all" spc="200" baseline="0"/>
            </a:lvl5pPr>
          </a:lstStyle>
          <a:p>
            <a:pPr lvl="0"/>
            <a:r>
              <a:rPr lang="en-US"/>
              <a:t>ADD TITILE HERE</a:t>
            </a:r>
          </a:p>
        </p:txBody>
      </p:sp>
      <p:sp>
        <p:nvSpPr>
          <p:cNvPr id="10" name="Content Placeholder 5">
            <a:extLst>
              <a:ext uri="{FF2B5EF4-FFF2-40B4-BE49-F238E27FC236}">
                <a16:creationId xmlns:a16="http://schemas.microsoft.com/office/drawing/2014/main" id="{94328E10-B013-0A4C-A50C-6D1D6CFD70B7}"/>
              </a:ext>
            </a:extLst>
          </p:cNvPr>
          <p:cNvSpPr>
            <a:spLocks noGrp="1"/>
          </p:cNvSpPr>
          <p:nvPr>
            <p:ph sz="quarter" idx="10" hasCustomPrompt="1"/>
          </p:nvPr>
        </p:nvSpPr>
        <p:spPr>
          <a:xfrm>
            <a:off x="6193213" y="1772289"/>
            <a:ext cx="2656378" cy="3054350"/>
          </a:xfrm>
        </p:spPr>
        <p:txBody>
          <a:bodyPr/>
          <a:lstStyle>
            <a:lvl1pPr marL="0" marR="0" indent="0" algn="l" defTabSz="914400" rtl="0" eaLnBrk="1" fontAlgn="auto" latinLnBrk="0" hangingPunct="1">
              <a:lnSpc>
                <a:spcPts val="1480"/>
              </a:lnSpc>
              <a:spcBef>
                <a:spcPts val="264"/>
              </a:spcBef>
              <a:spcAft>
                <a:spcPts val="300"/>
              </a:spcAft>
              <a:buClrTx/>
              <a:buSzTx/>
              <a:buFont typeface="Arial" panose="020B0604020202020204" pitchFamily="34" charset="0"/>
              <a:buNone/>
              <a:tabLst/>
              <a:defRPr sz="900">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 </a:t>
            </a:r>
          </a:p>
          <a:p>
            <a:pPr lvl="0"/>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p>
          <a:p>
            <a:pPr marL="171450" marR="0" lvl="0" indent="-171450" algn="l" defTabSz="914400" rtl="0" eaLnBrk="1" fontAlgn="auto" latinLnBrk="0" hangingPunct="1">
              <a:lnSpc>
                <a:spcPts val="1480"/>
              </a:lnSpc>
              <a:spcBef>
                <a:spcPts val="264"/>
              </a:spcBef>
              <a:spcAft>
                <a:spcPts val="300"/>
              </a:spcAft>
              <a:buClrTx/>
              <a:buSzTx/>
              <a:buFont typeface="Arial" panose="020B0604020202020204" pitchFamily="34" charset="0"/>
              <a:buChar char="•"/>
              <a:tabLst/>
              <a:defRPr/>
            </a:pPr>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p>
        </p:txBody>
      </p:sp>
      <p:sp>
        <p:nvSpPr>
          <p:cNvPr id="11" name="Text Placeholder 4">
            <a:extLst>
              <a:ext uri="{FF2B5EF4-FFF2-40B4-BE49-F238E27FC236}">
                <a16:creationId xmlns:a16="http://schemas.microsoft.com/office/drawing/2014/main" id="{ABD56F5B-8455-0345-910E-53CDD8476F9B}"/>
              </a:ext>
            </a:extLst>
          </p:cNvPr>
          <p:cNvSpPr>
            <a:spLocks noGrp="1"/>
          </p:cNvSpPr>
          <p:nvPr>
            <p:ph type="body" sz="quarter" idx="13" hasCustomPrompt="1"/>
          </p:nvPr>
        </p:nvSpPr>
        <p:spPr>
          <a:xfrm>
            <a:off x="6193213" y="1429389"/>
            <a:ext cx="2656378" cy="342900"/>
          </a:xfrm>
        </p:spPr>
        <p:txBody>
          <a:bodyPr wrap="none" bIns="0">
            <a:noAutofit/>
          </a:bodyPr>
          <a:lstStyle>
            <a:lvl1pPr marL="0" indent="0">
              <a:spcBef>
                <a:spcPts val="288"/>
              </a:spcBef>
              <a:buNone/>
              <a:defRPr sz="1200" b="1" i="0" cap="all" spc="200" baseline="0">
                <a:solidFill>
                  <a:schemeClr val="accent2"/>
                </a:solidFill>
              </a:defRPr>
            </a:lvl1pPr>
          </a:lstStyle>
          <a:p>
            <a:pPr lvl="0"/>
            <a:r>
              <a:rPr lang="en-US"/>
              <a:t>Highlight goes here</a:t>
            </a:r>
          </a:p>
        </p:txBody>
      </p:sp>
    </p:spTree>
    <p:extLst>
      <p:ext uri="{BB962C8B-B14F-4D97-AF65-F5344CB8AC3E}">
        <p14:creationId xmlns:p14="http://schemas.microsoft.com/office/powerpoint/2010/main" val="334170036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6"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fld id="{3A707DD9-E92B-45E8-BE0A-E6B2EDF345EB}" type="slidenum">
              <a:rPr lang="en-US" smtClean="0"/>
              <a:pPr/>
              <a:t>‹#›</a:t>
            </a:fld>
            <a:endParaRPr lang="en-US"/>
          </a:p>
        </p:txBody>
      </p:sp>
    </p:spTree>
    <p:extLst>
      <p:ext uri="{BB962C8B-B14F-4D97-AF65-F5344CB8AC3E}">
        <p14:creationId xmlns:p14="http://schemas.microsoft.com/office/powerpoint/2010/main" val="523922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Please Add Slide Headline Here</a:t>
            </a:r>
          </a:p>
        </p:txBody>
      </p:sp>
      <p:sp>
        <p:nvSpPr>
          <p:cNvPr id="6" name="Content Placeholder 5"/>
          <p:cNvSpPr>
            <a:spLocks noGrp="1"/>
          </p:cNvSpPr>
          <p:nvPr>
            <p:ph sz="quarter" idx="10" hasCustomPrompt="1"/>
          </p:nvPr>
        </p:nvSpPr>
        <p:spPr>
          <a:xfrm>
            <a:off x="357188" y="1079500"/>
            <a:ext cx="8429625" cy="3397250"/>
          </a:xfrm>
        </p:spPr>
        <p:txBody>
          <a:bodyPr/>
          <a:lstStyle>
            <a:lvl1pPr marL="171450" marR="0" indent="-171450" algn="l" defTabSz="914400" rtl="0" eaLnBrk="1" fontAlgn="auto" latinLnBrk="0" hangingPunct="1">
              <a:lnSpc>
                <a:spcPts val="1600"/>
              </a:lnSpc>
              <a:spcBef>
                <a:spcPts val="264"/>
              </a:spcBef>
              <a:spcAft>
                <a:spcPts val="300"/>
              </a:spcAft>
              <a:buClrTx/>
              <a:buSzTx/>
              <a:buFont typeface="Arial" panose="020B0604020202020204" pitchFamily="34" charset="0"/>
              <a:buChar char="•"/>
              <a:tabLst/>
              <a:defRPr>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 </a:t>
            </a:r>
            <a:br>
              <a:rPr lang="en-US"/>
            </a:br>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r>
              <a:rPr lang="en-US"/>
              <a:t> </a:t>
            </a:r>
            <a:br>
              <a:rPr lang="en-US"/>
            </a:br>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r>
              <a:rPr lang="en-US"/>
              <a:t> </a:t>
            </a:r>
            <a:br>
              <a:rPr lang="en-US"/>
            </a:br>
            <a:r>
              <a:rPr lang="en-US"/>
              <a:t>fames ac </a:t>
            </a:r>
            <a:r>
              <a:rPr lang="en-US" err="1"/>
              <a:t>turpis</a:t>
            </a:r>
            <a:r>
              <a:rPr lang="en-US"/>
              <a:t> </a:t>
            </a:r>
            <a:r>
              <a:rPr lang="en-US" err="1"/>
              <a:t>egestas</a:t>
            </a:r>
            <a:r>
              <a:rPr lang="en-US"/>
              <a:t>.</a:t>
            </a:r>
          </a:p>
          <a:p>
            <a:pPr marL="171450" marR="0" lvl="0" indent="-171450" algn="l" defTabSz="914400" rtl="0" eaLnBrk="1" fontAlgn="auto" latinLnBrk="0" hangingPunct="1">
              <a:lnSpc>
                <a:spcPts val="1600"/>
              </a:lnSpc>
              <a:spcBef>
                <a:spcPts val="264"/>
              </a:spcBef>
              <a:spcAft>
                <a:spcPts val="300"/>
              </a:spcAft>
              <a:buClrTx/>
              <a:buSzTx/>
              <a:tabLst/>
              <a:defRPr/>
            </a:pPr>
            <a:r>
              <a:rPr lang="en-US" sz="1100">
                <a:latin typeface="+mj-lt"/>
              </a:rPr>
              <a:t>In </a:t>
            </a:r>
            <a:r>
              <a:rPr lang="en-US" sz="1100" err="1">
                <a:latin typeface="+mj-lt"/>
              </a:rPr>
              <a:t>egestas</a:t>
            </a:r>
            <a:r>
              <a:rPr lang="en-US" sz="1100">
                <a:latin typeface="+mj-lt"/>
              </a:rPr>
              <a:t> </a:t>
            </a:r>
            <a:r>
              <a:rPr lang="en-US" sz="1100" err="1">
                <a:latin typeface="+mj-lt"/>
              </a:rPr>
              <a:t>orci</a:t>
            </a:r>
            <a:r>
              <a:rPr lang="en-US" sz="1100">
                <a:latin typeface="+mj-lt"/>
              </a:rPr>
              <a:t> </a:t>
            </a:r>
            <a:r>
              <a:rPr lang="en-US" sz="1100" err="1">
                <a:latin typeface="+mj-lt"/>
              </a:rPr>
              <a:t>eu</a:t>
            </a:r>
            <a:r>
              <a:rPr lang="en-US" sz="1100">
                <a:latin typeface="+mj-lt"/>
              </a:rPr>
              <a:t> </a:t>
            </a:r>
            <a:r>
              <a:rPr lang="en-US" sz="1100" err="1">
                <a:latin typeface="+mj-lt"/>
              </a:rPr>
              <a:t>lacinia</a:t>
            </a:r>
            <a:r>
              <a:rPr lang="en-US" sz="1100">
                <a:latin typeface="+mj-lt"/>
              </a:rPr>
              <a:t> </a:t>
            </a:r>
            <a:r>
              <a:rPr lang="en-US" sz="1100" err="1">
                <a:latin typeface="+mj-lt"/>
              </a:rPr>
              <a:t>consectetur</a:t>
            </a:r>
            <a:r>
              <a:rPr lang="en-US" sz="1100">
                <a:latin typeface="+mj-lt"/>
              </a:rPr>
              <a:t>. In dolor ipsum, gravida et </a:t>
            </a:r>
            <a:r>
              <a:rPr lang="en-US" sz="1100" err="1">
                <a:latin typeface="+mj-lt"/>
              </a:rPr>
              <a:t>sagittis</a:t>
            </a:r>
            <a:r>
              <a:rPr lang="en-US" sz="1100">
                <a:latin typeface="+mj-lt"/>
              </a:rPr>
              <a:t> id, </a:t>
            </a:r>
            <a:r>
              <a:rPr lang="en-US" sz="1100" err="1">
                <a:latin typeface="+mj-lt"/>
              </a:rPr>
              <a:t>sollicitudin</a:t>
            </a:r>
            <a:r>
              <a:rPr lang="en-US" sz="1100">
                <a:latin typeface="+mj-lt"/>
              </a:rPr>
              <a:t> </a:t>
            </a:r>
            <a:r>
              <a:rPr lang="en-US" sz="1100" err="1">
                <a:latin typeface="+mj-lt"/>
              </a:rPr>
              <a:t>ut</a:t>
            </a:r>
            <a:r>
              <a:rPr lang="en-US" sz="1100">
                <a:latin typeface="+mj-lt"/>
              </a:rPr>
              <a:t> </a:t>
            </a:r>
            <a:r>
              <a:rPr lang="en-US" sz="1100" err="1">
                <a:latin typeface="+mj-lt"/>
              </a:rPr>
              <a:t>nisl</a:t>
            </a:r>
            <a:r>
              <a:rPr lang="en-US" sz="1100">
                <a:latin typeface="+mj-lt"/>
              </a:rPr>
              <a:t>. </a:t>
            </a:r>
            <a:r>
              <a:rPr lang="en-US" sz="1100" err="1">
                <a:latin typeface="+mj-lt"/>
              </a:rPr>
              <a:t>Praesent</a:t>
            </a:r>
            <a:r>
              <a:rPr lang="en-US" sz="1100">
                <a:latin typeface="+mj-lt"/>
              </a:rPr>
              <a:t> </a:t>
            </a:r>
            <a:r>
              <a:rPr lang="en-US" sz="1100" err="1">
                <a:latin typeface="+mj-lt"/>
              </a:rPr>
              <a:t>bibendum</a:t>
            </a:r>
            <a:r>
              <a:rPr lang="en-US" sz="1100">
                <a:latin typeface="+mj-lt"/>
              </a:rPr>
              <a:t> tempus </a:t>
            </a:r>
            <a:r>
              <a:rPr lang="en-US" sz="1100" err="1">
                <a:latin typeface="+mj-lt"/>
              </a:rPr>
              <a:t>tellus</a:t>
            </a:r>
            <a:r>
              <a:rPr lang="en-US" sz="1100">
                <a:latin typeface="+mj-lt"/>
              </a:rPr>
              <a:t> </a:t>
            </a:r>
            <a:r>
              <a:rPr lang="en-US" sz="1100" err="1">
                <a:latin typeface="+mj-lt"/>
              </a:rPr>
              <a:t>nec</a:t>
            </a:r>
            <a:r>
              <a:rPr lang="en-US" sz="1100">
                <a:latin typeface="+mj-lt"/>
              </a:rPr>
              <a:t> </a:t>
            </a:r>
            <a:r>
              <a:rPr lang="en-US" sz="1100" err="1">
                <a:latin typeface="+mj-lt"/>
              </a:rPr>
              <a:t>hendrerit</a:t>
            </a:r>
            <a:r>
              <a:rPr lang="en-US" sz="1100">
                <a:latin typeface="+mj-lt"/>
              </a:rPr>
              <a:t>. Nam in </a:t>
            </a:r>
            <a:r>
              <a:rPr lang="en-US" sz="1100" err="1">
                <a:latin typeface="+mj-lt"/>
              </a:rPr>
              <a:t>tempor</a:t>
            </a:r>
            <a:r>
              <a:rPr lang="en-US" sz="1100">
                <a:latin typeface="+mj-lt"/>
              </a:rPr>
              <a:t> </a:t>
            </a:r>
            <a:r>
              <a:rPr lang="en-US" sz="1100" err="1">
                <a:latin typeface="+mj-lt"/>
              </a:rPr>
              <a:t>metus</a:t>
            </a:r>
            <a:r>
              <a:rPr lang="en-US" sz="1100">
                <a:latin typeface="+mj-lt"/>
              </a:rPr>
              <a:t>, ac </a:t>
            </a:r>
            <a:r>
              <a:rPr lang="en-US" sz="1100" err="1">
                <a:latin typeface="+mj-lt"/>
              </a:rPr>
              <a:t>finibus</a:t>
            </a:r>
            <a:r>
              <a:rPr lang="en-US" sz="1100">
                <a:latin typeface="+mj-lt"/>
              </a:rPr>
              <a:t> </a:t>
            </a:r>
            <a:r>
              <a:rPr lang="en-US" sz="1100" err="1">
                <a:latin typeface="+mj-lt"/>
              </a:rPr>
              <a:t>purus</a:t>
            </a:r>
            <a:r>
              <a:rPr lang="en-US" sz="1100">
                <a:latin typeface="+mj-lt"/>
              </a:rPr>
              <a:t>. </a:t>
            </a:r>
            <a:r>
              <a:rPr lang="en-US" sz="1100" err="1">
                <a:latin typeface="+mj-lt"/>
              </a:rPr>
              <a:t>Praesent</a:t>
            </a:r>
            <a:r>
              <a:rPr lang="en-US" sz="1100">
                <a:latin typeface="+mj-lt"/>
              </a:rPr>
              <a:t> </a:t>
            </a:r>
            <a:r>
              <a:rPr lang="en-US" sz="1100" err="1">
                <a:latin typeface="+mj-lt"/>
              </a:rPr>
              <a:t>consequat</a:t>
            </a:r>
            <a:r>
              <a:rPr lang="en-US" sz="1100">
                <a:latin typeface="+mj-lt"/>
              </a:rPr>
              <a:t> </a:t>
            </a:r>
            <a:r>
              <a:rPr lang="en-US" sz="1100" err="1">
                <a:latin typeface="+mj-lt"/>
              </a:rPr>
              <a:t>lectus</a:t>
            </a:r>
            <a:r>
              <a:rPr lang="en-US" sz="1100">
                <a:latin typeface="+mj-lt"/>
              </a:rPr>
              <a:t> sit </a:t>
            </a:r>
            <a:r>
              <a:rPr lang="en-US" sz="1100" err="1">
                <a:latin typeface="+mj-lt"/>
              </a:rPr>
              <a:t>amet</a:t>
            </a:r>
            <a:r>
              <a:rPr lang="en-US" sz="1100">
                <a:latin typeface="+mj-lt"/>
              </a:rPr>
              <a:t> </a:t>
            </a:r>
            <a:r>
              <a:rPr lang="en-US" sz="1100" err="1">
                <a:latin typeface="+mj-lt"/>
              </a:rPr>
              <a:t>tortor</a:t>
            </a:r>
            <a:r>
              <a:rPr lang="en-US" sz="1100">
                <a:latin typeface="+mj-lt"/>
              </a:rPr>
              <a:t> pharetra, </a:t>
            </a:r>
            <a:r>
              <a:rPr lang="en-US" sz="1100" err="1">
                <a:latin typeface="+mj-lt"/>
              </a:rPr>
              <a:t>sed</a:t>
            </a:r>
            <a:r>
              <a:rPr lang="en-US" sz="1100">
                <a:latin typeface="+mj-lt"/>
              </a:rPr>
              <a:t> </a:t>
            </a:r>
            <a:r>
              <a:rPr lang="en-US" sz="1100" err="1">
                <a:latin typeface="+mj-lt"/>
              </a:rPr>
              <a:t>venenatis</a:t>
            </a:r>
            <a:r>
              <a:rPr lang="en-US" sz="1100">
                <a:latin typeface="+mj-lt"/>
              </a:rPr>
              <a:t> </a:t>
            </a:r>
            <a:r>
              <a:rPr lang="en-US" sz="1100" err="1">
                <a:latin typeface="+mj-lt"/>
              </a:rPr>
              <a:t>eros</a:t>
            </a:r>
            <a:r>
              <a:rPr lang="en-US" sz="1100">
                <a:latin typeface="+mj-lt"/>
              </a:rPr>
              <a:t> </a:t>
            </a:r>
            <a:r>
              <a:rPr lang="en-US" sz="1100" err="1">
                <a:latin typeface="+mj-lt"/>
              </a:rPr>
              <a:t>lacinia</a:t>
            </a:r>
            <a:r>
              <a:rPr lang="en-US" sz="1100">
                <a:latin typeface="+mj-lt"/>
              </a:rPr>
              <a:t>. In </a:t>
            </a:r>
            <a:r>
              <a:rPr lang="en-US" sz="1100" err="1">
                <a:latin typeface="+mj-lt"/>
              </a:rPr>
              <a:t>sed</a:t>
            </a:r>
            <a:r>
              <a:rPr lang="en-US" sz="1100">
                <a:latin typeface="+mj-lt"/>
              </a:rPr>
              <a:t> </a:t>
            </a:r>
            <a:r>
              <a:rPr lang="en-US" sz="1100" err="1">
                <a:latin typeface="+mj-lt"/>
              </a:rPr>
              <a:t>erat</a:t>
            </a:r>
            <a:r>
              <a:rPr lang="en-US" sz="1100">
                <a:latin typeface="+mj-lt"/>
              </a:rPr>
              <a:t> libero. </a:t>
            </a:r>
            <a:r>
              <a:rPr lang="en-US" sz="1100" err="1">
                <a:latin typeface="+mj-lt"/>
              </a:rPr>
              <a:t>Sed</a:t>
            </a:r>
            <a:r>
              <a:rPr lang="en-US" sz="1100">
                <a:latin typeface="+mj-lt"/>
              </a:rPr>
              <a:t> lorem </a:t>
            </a:r>
            <a:r>
              <a:rPr lang="en-US" sz="1100" err="1">
                <a:latin typeface="+mj-lt"/>
              </a:rPr>
              <a:t>neque</a:t>
            </a:r>
            <a:r>
              <a:rPr lang="en-US" sz="1100">
                <a:latin typeface="+mj-lt"/>
              </a:rPr>
              <a:t>, </a:t>
            </a:r>
            <a:r>
              <a:rPr lang="en-US" sz="1100" err="1">
                <a:latin typeface="+mj-lt"/>
              </a:rPr>
              <a:t>commodo</a:t>
            </a:r>
            <a:r>
              <a:rPr lang="en-US" sz="1100">
                <a:latin typeface="+mj-lt"/>
              </a:rPr>
              <a:t> vitae ex at, pharetra convallis </a:t>
            </a:r>
            <a:r>
              <a:rPr lang="en-US" sz="1100" err="1">
                <a:latin typeface="+mj-lt"/>
              </a:rPr>
              <a:t>nunc</a:t>
            </a:r>
            <a:r>
              <a:rPr lang="en-US" sz="1100">
                <a:latin typeface="+mj-lt"/>
              </a:rPr>
              <a:t>. In </a:t>
            </a:r>
            <a:r>
              <a:rPr lang="en-US" sz="1100" err="1">
                <a:latin typeface="+mj-lt"/>
              </a:rPr>
              <a:t>vehicula</a:t>
            </a:r>
            <a:r>
              <a:rPr lang="en-US" sz="1100">
                <a:latin typeface="+mj-lt"/>
              </a:rPr>
              <a:t> </a:t>
            </a:r>
            <a:r>
              <a:rPr lang="en-US" sz="1100" err="1">
                <a:latin typeface="+mj-lt"/>
              </a:rPr>
              <a:t>mauris</a:t>
            </a:r>
            <a:r>
              <a:rPr lang="en-US" sz="1100">
                <a:latin typeface="+mj-lt"/>
              </a:rPr>
              <a:t> ligula. </a:t>
            </a:r>
            <a:r>
              <a:rPr lang="en-US" sz="1100" err="1">
                <a:latin typeface="+mj-lt"/>
              </a:rPr>
              <a:t>Suspendisse</a:t>
            </a:r>
            <a:r>
              <a:rPr lang="en-US" sz="1100">
                <a:latin typeface="+mj-lt"/>
              </a:rPr>
              <a:t> in </a:t>
            </a:r>
            <a:r>
              <a:rPr lang="en-US" sz="1100" err="1">
                <a:latin typeface="+mj-lt"/>
              </a:rPr>
              <a:t>tellus</a:t>
            </a:r>
            <a:r>
              <a:rPr lang="en-US" sz="1100">
                <a:latin typeface="+mj-lt"/>
              </a:rPr>
              <a:t> </a:t>
            </a:r>
            <a:r>
              <a:rPr lang="en-US" sz="1100" err="1">
                <a:latin typeface="+mj-lt"/>
              </a:rPr>
              <a:t>congue</a:t>
            </a:r>
            <a:r>
              <a:rPr lang="en-US" sz="1100">
                <a:latin typeface="+mj-lt"/>
              </a:rPr>
              <a:t> </a:t>
            </a:r>
            <a:r>
              <a:rPr lang="en-US" sz="1100" err="1">
                <a:latin typeface="+mj-lt"/>
              </a:rPr>
              <a:t>odio</a:t>
            </a:r>
            <a:r>
              <a:rPr lang="en-US" sz="1100">
                <a:latin typeface="+mj-lt"/>
              </a:rPr>
              <a:t> pharetra </a:t>
            </a:r>
            <a:r>
              <a:rPr lang="en-US" sz="1100" err="1">
                <a:latin typeface="+mj-lt"/>
              </a:rPr>
              <a:t>finibus</a:t>
            </a:r>
            <a:r>
              <a:rPr lang="en-US" sz="1100">
                <a:latin typeface="+mj-lt"/>
              </a:rPr>
              <a:t>. Nam </a:t>
            </a:r>
            <a:r>
              <a:rPr lang="en-US" sz="1100" err="1">
                <a:latin typeface="+mj-lt"/>
              </a:rPr>
              <a:t>vel</a:t>
            </a:r>
            <a:r>
              <a:rPr lang="en-US" sz="1100">
                <a:latin typeface="+mj-lt"/>
              </a:rPr>
              <a:t> </a:t>
            </a:r>
            <a:r>
              <a:rPr lang="en-US" sz="1100" err="1">
                <a:latin typeface="+mj-lt"/>
              </a:rPr>
              <a:t>auctor</a:t>
            </a:r>
            <a:r>
              <a:rPr lang="en-US" sz="1100">
                <a:latin typeface="+mj-lt"/>
              </a:rPr>
              <a:t> </a:t>
            </a:r>
            <a:r>
              <a:rPr lang="en-US" sz="1100" err="1">
                <a:latin typeface="+mj-lt"/>
              </a:rPr>
              <a:t>justo</a:t>
            </a:r>
            <a:r>
              <a:rPr lang="en-US" sz="1100">
                <a:latin typeface="+mj-lt"/>
              </a:rPr>
              <a:t>, vitae </a:t>
            </a:r>
            <a:r>
              <a:rPr lang="en-US" sz="1100" err="1">
                <a:latin typeface="+mj-lt"/>
              </a:rPr>
              <a:t>hendrerit</a:t>
            </a:r>
            <a:r>
              <a:rPr lang="en-US" sz="1100">
                <a:latin typeface="+mj-lt"/>
              </a:rPr>
              <a:t> </a:t>
            </a:r>
            <a:r>
              <a:rPr lang="en-US" sz="1100" err="1">
                <a:latin typeface="+mj-lt"/>
              </a:rPr>
              <a:t>orci</a:t>
            </a:r>
            <a:r>
              <a:rPr lang="en-US" sz="1100">
                <a:latin typeface="+mj-lt"/>
              </a:rPr>
              <a:t>. </a:t>
            </a:r>
            <a:r>
              <a:rPr lang="en-US" sz="1100" err="1">
                <a:latin typeface="+mj-lt"/>
              </a:rPr>
              <a:t>Duis</a:t>
            </a:r>
            <a:r>
              <a:rPr lang="en-US" sz="1100">
                <a:latin typeface="+mj-lt"/>
              </a:rPr>
              <a:t> </a:t>
            </a:r>
            <a:r>
              <a:rPr lang="en-US" sz="1100" err="1">
                <a:latin typeface="+mj-lt"/>
              </a:rPr>
              <a:t>nec</a:t>
            </a:r>
            <a:r>
              <a:rPr lang="en-US" sz="1100">
                <a:latin typeface="+mj-lt"/>
              </a:rPr>
              <a:t> </a:t>
            </a:r>
            <a:r>
              <a:rPr lang="en-US" sz="1100" err="1">
                <a:latin typeface="+mj-lt"/>
              </a:rPr>
              <a:t>sapien</a:t>
            </a:r>
            <a:r>
              <a:rPr lang="en-US" sz="1100">
                <a:latin typeface="+mj-lt"/>
              </a:rPr>
              <a:t> </a:t>
            </a:r>
            <a:r>
              <a:rPr lang="en-US" sz="1100" err="1">
                <a:latin typeface="+mj-lt"/>
              </a:rPr>
              <a:t>viverra</a:t>
            </a:r>
            <a:r>
              <a:rPr lang="en-US" sz="1100">
                <a:latin typeface="+mj-lt"/>
              </a:rPr>
              <a:t>, </a:t>
            </a:r>
            <a:r>
              <a:rPr lang="en-US" sz="1100" err="1">
                <a:latin typeface="+mj-lt"/>
              </a:rPr>
              <a:t>bibendum</a:t>
            </a:r>
            <a:r>
              <a:rPr lang="en-US" sz="1100">
                <a:latin typeface="+mj-lt"/>
              </a:rPr>
              <a:t> </a:t>
            </a:r>
            <a:r>
              <a:rPr lang="en-US" sz="1100" err="1">
                <a:latin typeface="+mj-lt"/>
              </a:rPr>
              <a:t>tellus</a:t>
            </a:r>
            <a:r>
              <a:rPr lang="en-US" sz="1100">
                <a:latin typeface="+mj-lt"/>
              </a:rPr>
              <a:t> </a:t>
            </a:r>
            <a:r>
              <a:rPr lang="en-US" sz="1100" err="1">
                <a:latin typeface="+mj-lt"/>
              </a:rPr>
              <a:t>eget</a:t>
            </a:r>
            <a:r>
              <a:rPr lang="en-US" sz="1100">
                <a:latin typeface="+mj-lt"/>
              </a:rPr>
              <a:t>, </a:t>
            </a:r>
            <a:r>
              <a:rPr lang="en-US" sz="1100" err="1">
                <a:latin typeface="+mj-lt"/>
              </a:rPr>
              <a:t>pellentesque</a:t>
            </a:r>
            <a:r>
              <a:rPr lang="en-US" sz="1100">
                <a:latin typeface="+mj-lt"/>
              </a:rPr>
              <a:t> </a:t>
            </a:r>
            <a:r>
              <a:rPr lang="en-US" sz="1100" err="1">
                <a:latin typeface="+mj-lt"/>
              </a:rPr>
              <a:t>massa</a:t>
            </a:r>
            <a:r>
              <a:rPr lang="en-US" sz="1100">
                <a:latin typeface="+mj-lt"/>
              </a:rPr>
              <a:t>. </a:t>
            </a:r>
            <a:r>
              <a:rPr lang="en-US" sz="1100" err="1">
                <a:latin typeface="+mj-lt"/>
              </a:rPr>
              <a:t>Nulla</a:t>
            </a:r>
            <a:r>
              <a:rPr lang="en-US" sz="1100">
                <a:latin typeface="+mj-lt"/>
              </a:rPr>
              <a:t> </a:t>
            </a:r>
            <a:r>
              <a:rPr lang="en-US" sz="1100" err="1">
                <a:latin typeface="+mj-lt"/>
              </a:rPr>
              <a:t>feugiat</a:t>
            </a:r>
            <a:r>
              <a:rPr lang="en-US" sz="1100">
                <a:latin typeface="+mj-lt"/>
              </a:rPr>
              <a:t>, </a:t>
            </a:r>
            <a:r>
              <a:rPr lang="en-US" sz="1100" err="1">
                <a:latin typeface="+mj-lt"/>
              </a:rPr>
              <a:t>turpis</a:t>
            </a:r>
            <a:r>
              <a:rPr lang="en-US" sz="1100">
                <a:latin typeface="+mj-lt"/>
              </a:rPr>
              <a:t> et </a:t>
            </a:r>
            <a:r>
              <a:rPr lang="en-US" sz="1100" err="1">
                <a:latin typeface="+mj-lt"/>
              </a:rPr>
              <a:t>posuere</a:t>
            </a:r>
            <a:r>
              <a:rPr lang="en-US" sz="1100">
                <a:latin typeface="+mj-lt"/>
              </a:rPr>
              <a:t> </a:t>
            </a:r>
            <a:r>
              <a:rPr lang="en-US" sz="1100" err="1">
                <a:latin typeface="+mj-lt"/>
              </a:rPr>
              <a:t>viverra</a:t>
            </a:r>
            <a:r>
              <a:rPr lang="en-US" sz="1100">
                <a:latin typeface="+mj-lt"/>
              </a:rPr>
              <a:t>, ipsum </a:t>
            </a:r>
            <a:r>
              <a:rPr lang="en-US" sz="1100" err="1">
                <a:latin typeface="+mj-lt"/>
              </a:rPr>
              <a:t>sem</a:t>
            </a:r>
            <a:r>
              <a:rPr lang="en-US" sz="1100">
                <a:latin typeface="+mj-lt"/>
              </a:rPr>
              <a:t> </a:t>
            </a:r>
            <a:r>
              <a:rPr lang="en-US" sz="1100" err="1">
                <a:latin typeface="+mj-lt"/>
              </a:rPr>
              <a:t>tincidunt</a:t>
            </a:r>
            <a:r>
              <a:rPr lang="en-US" sz="1100">
                <a:latin typeface="+mj-lt"/>
              </a:rPr>
              <a:t> </a:t>
            </a:r>
            <a:r>
              <a:rPr lang="en-US" sz="1100" err="1">
                <a:latin typeface="+mj-lt"/>
              </a:rPr>
              <a:t>est</a:t>
            </a:r>
            <a:r>
              <a:rPr lang="en-US" sz="1100">
                <a:latin typeface="+mj-lt"/>
              </a:rPr>
              <a:t>, </a:t>
            </a:r>
            <a:r>
              <a:rPr lang="en-US" sz="1100" err="1">
                <a:latin typeface="+mj-lt"/>
              </a:rPr>
              <a:t>finibus</a:t>
            </a:r>
            <a:r>
              <a:rPr lang="en-US" sz="1100">
                <a:latin typeface="+mj-lt"/>
              </a:rPr>
              <a:t> </a:t>
            </a:r>
            <a:r>
              <a:rPr lang="en-US" sz="1100" err="1">
                <a:latin typeface="+mj-lt"/>
              </a:rPr>
              <a:t>tempor</a:t>
            </a:r>
            <a:r>
              <a:rPr lang="en-US" sz="1100">
                <a:latin typeface="+mj-lt"/>
              </a:rPr>
              <a:t> </a:t>
            </a:r>
            <a:r>
              <a:rPr lang="en-US" sz="1100" err="1">
                <a:latin typeface="+mj-lt"/>
              </a:rPr>
              <a:t>nibh</a:t>
            </a:r>
            <a:r>
              <a:rPr lang="en-US" sz="1100">
                <a:latin typeface="+mj-lt"/>
              </a:rPr>
              <a:t> ante semper diam. </a:t>
            </a:r>
            <a:r>
              <a:rPr lang="en-US" sz="1100" err="1">
                <a:latin typeface="+mj-lt"/>
              </a:rPr>
              <a:t>Nullam</a:t>
            </a:r>
            <a:r>
              <a:rPr lang="en-US" sz="1100">
                <a:latin typeface="+mj-lt"/>
              </a:rPr>
              <a:t> </a:t>
            </a:r>
            <a:r>
              <a:rPr lang="en-US" sz="1100" err="1">
                <a:latin typeface="+mj-lt"/>
              </a:rPr>
              <a:t>quis</a:t>
            </a:r>
            <a:r>
              <a:rPr lang="en-US" sz="1100">
                <a:latin typeface="+mj-lt"/>
              </a:rPr>
              <a:t> </a:t>
            </a:r>
            <a:r>
              <a:rPr lang="en-US" sz="1100" err="1">
                <a:latin typeface="+mj-lt"/>
              </a:rPr>
              <a:t>euismod</a:t>
            </a:r>
            <a:r>
              <a:rPr lang="en-US" sz="1100">
                <a:latin typeface="+mj-lt"/>
              </a:rPr>
              <a:t> </a:t>
            </a:r>
            <a:r>
              <a:rPr lang="en-US" sz="1100" err="1">
                <a:latin typeface="+mj-lt"/>
              </a:rPr>
              <a:t>neque</a:t>
            </a:r>
            <a:r>
              <a:rPr lang="en-US" sz="1100">
                <a:latin typeface="+mj-lt"/>
              </a:rPr>
              <a:t>, </a:t>
            </a:r>
            <a:r>
              <a:rPr lang="en-US" sz="1100" err="1">
                <a:latin typeface="+mj-lt"/>
              </a:rPr>
              <a:t>nec</a:t>
            </a:r>
            <a:r>
              <a:rPr lang="en-US" sz="1100">
                <a:latin typeface="+mj-lt"/>
              </a:rPr>
              <a:t> </a:t>
            </a:r>
            <a:r>
              <a:rPr lang="en-US" sz="1100" err="1">
                <a:latin typeface="+mj-lt"/>
              </a:rPr>
              <a:t>facilisis</a:t>
            </a:r>
            <a:r>
              <a:rPr lang="en-US" sz="1100">
                <a:latin typeface="+mj-lt"/>
              </a:rPr>
              <a:t> sem. </a:t>
            </a:r>
            <a:r>
              <a:rPr lang="en-US" sz="1100" err="1">
                <a:latin typeface="+mj-lt"/>
              </a:rPr>
              <a:t>Morbi</a:t>
            </a:r>
            <a:r>
              <a:rPr lang="en-US" sz="1100">
                <a:latin typeface="+mj-lt"/>
              </a:rPr>
              <a:t> </a:t>
            </a:r>
            <a:r>
              <a:rPr lang="en-US" sz="1100" err="1">
                <a:latin typeface="+mj-lt"/>
              </a:rPr>
              <a:t>egestas</a:t>
            </a:r>
            <a:r>
              <a:rPr lang="en-US" sz="1100">
                <a:latin typeface="+mj-lt"/>
              </a:rPr>
              <a:t> </a:t>
            </a:r>
            <a:r>
              <a:rPr lang="en-US" sz="1100" err="1">
                <a:latin typeface="+mj-lt"/>
              </a:rPr>
              <a:t>iaculis</a:t>
            </a:r>
            <a:r>
              <a:rPr lang="en-US" sz="1100">
                <a:latin typeface="+mj-lt"/>
              </a:rPr>
              <a:t> </a:t>
            </a:r>
            <a:r>
              <a:rPr lang="en-US" sz="1100" err="1">
                <a:latin typeface="+mj-lt"/>
              </a:rPr>
              <a:t>dignissim</a:t>
            </a:r>
            <a:r>
              <a:rPr lang="en-US" sz="1100">
                <a:latin typeface="+mj-lt"/>
              </a:rPr>
              <a:t>. In </a:t>
            </a:r>
            <a:r>
              <a:rPr lang="en-US" sz="1100" err="1">
                <a:latin typeface="+mj-lt"/>
              </a:rPr>
              <a:t>accumsan</a:t>
            </a:r>
            <a:r>
              <a:rPr lang="en-US" sz="1100">
                <a:latin typeface="+mj-lt"/>
              </a:rPr>
              <a:t> </a:t>
            </a:r>
            <a:r>
              <a:rPr lang="en-US" sz="1100" err="1">
                <a:latin typeface="+mj-lt"/>
              </a:rPr>
              <a:t>tortor</a:t>
            </a:r>
            <a:r>
              <a:rPr lang="en-US" sz="1100">
                <a:latin typeface="+mj-lt"/>
              </a:rPr>
              <a:t> </a:t>
            </a:r>
            <a:r>
              <a:rPr lang="en-US" sz="1100" err="1">
                <a:latin typeface="+mj-lt"/>
              </a:rPr>
              <a:t>elit</a:t>
            </a:r>
            <a:r>
              <a:rPr lang="en-US" sz="1100">
                <a:latin typeface="+mj-lt"/>
              </a:rPr>
              <a:t>, non </a:t>
            </a:r>
            <a:r>
              <a:rPr lang="en-US" sz="1100" err="1">
                <a:latin typeface="+mj-lt"/>
              </a:rPr>
              <a:t>euismod</a:t>
            </a:r>
            <a:r>
              <a:rPr lang="en-US" sz="1100">
                <a:latin typeface="+mj-lt"/>
              </a:rPr>
              <a:t> </a:t>
            </a:r>
            <a:r>
              <a:rPr lang="en-US" sz="1100" err="1">
                <a:latin typeface="+mj-lt"/>
              </a:rPr>
              <a:t>eros</a:t>
            </a:r>
            <a:r>
              <a:rPr lang="en-US" sz="1100">
                <a:latin typeface="+mj-lt"/>
              </a:rPr>
              <a:t> </a:t>
            </a:r>
            <a:r>
              <a:rPr lang="en-US" sz="1100" err="1">
                <a:latin typeface="+mj-lt"/>
              </a:rPr>
              <a:t>accumsan</a:t>
            </a:r>
            <a:r>
              <a:rPr lang="en-US" sz="1100">
                <a:latin typeface="+mj-lt"/>
              </a:rPr>
              <a:t> ac. </a:t>
            </a:r>
            <a:r>
              <a:rPr lang="en-US" sz="1100" err="1">
                <a:latin typeface="+mj-lt"/>
              </a:rPr>
              <a:t>Sed</a:t>
            </a:r>
            <a:r>
              <a:rPr lang="en-US" sz="1100">
                <a:latin typeface="+mj-lt"/>
              </a:rPr>
              <a:t> </a:t>
            </a:r>
            <a:r>
              <a:rPr lang="en-US" sz="1100" err="1">
                <a:latin typeface="+mj-lt"/>
              </a:rPr>
              <a:t>ultrices</a:t>
            </a:r>
            <a:r>
              <a:rPr lang="en-US" sz="1100">
                <a:latin typeface="+mj-lt"/>
              </a:rPr>
              <a:t> mi lorem, </a:t>
            </a:r>
            <a:r>
              <a:rPr lang="en-US" sz="1100" err="1">
                <a:latin typeface="+mj-lt"/>
              </a:rPr>
              <a:t>ut</a:t>
            </a:r>
            <a:r>
              <a:rPr lang="en-US" sz="1100">
                <a:latin typeface="+mj-lt"/>
              </a:rPr>
              <a:t> </a:t>
            </a:r>
            <a:r>
              <a:rPr lang="en-US" sz="1100" err="1">
                <a:latin typeface="+mj-lt"/>
              </a:rPr>
              <a:t>dignissim</a:t>
            </a:r>
            <a:r>
              <a:rPr lang="en-US" sz="1100">
                <a:latin typeface="+mj-lt"/>
              </a:rPr>
              <a:t> </a:t>
            </a:r>
            <a:r>
              <a:rPr lang="en-US" sz="1100" err="1">
                <a:latin typeface="+mj-lt"/>
              </a:rPr>
              <a:t>nibh</a:t>
            </a:r>
            <a:r>
              <a:rPr lang="en-US" sz="1100">
                <a:latin typeface="+mj-lt"/>
              </a:rPr>
              <a:t> </a:t>
            </a:r>
            <a:r>
              <a:rPr lang="en-US" sz="1100" err="1">
                <a:latin typeface="+mj-lt"/>
              </a:rPr>
              <a:t>facilisis</a:t>
            </a:r>
            <a:r>
              <a:rPr lang="en-US" sz="1100">
                <a:latin typeface="+mj-lt"/>
              </a:rPr>
              <a:t> vel.</a:t>
            </a:r>
          </a:p>
        </p:txBody>
      </p:sp>
      <p:cxnSp>
        <p:nvCxnSpPr>
          <p:cNvPr id="4" name="Straight Connector 3"/>
          <p:cNvCxnSpPr/>
          <p:nvPr userDrawn="1"/>
        </p:nvCxnSpPr>
        <p:spPr>
          <a:xfrm>
            <a:off x="294409" y="716437"/>
            <a:ext cx="8555182"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5"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fld id="{3A707DD9-E92B-45E8-BE0A-E6B2EDF345EB}" type="slidenum">
              <a:rPr lang="en-US" smtClean="0"/>
              <a:pPr/>
              <a:t>‹#›</a:t>
            </a:fld>
            <a:endParaRPr lang="en-US"/>
          </a:p>
        </p:txBody>
      </p:sp>
    </p:spTree>
    <p:extLst>
      <p:ext uri="{BB962C8B-B14F-4D97-AF65-F5344CB8AC3E}">
        <p14:creationId xmlns:p14="http://schemas.microsoft.com/office/powerpoint/2010/main" val="277928429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Cover with Custom Pictur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31466" y="1412416"/>
            <a:ext cx="4315968" cy="1421928"/>
          </a:xfrm>
        </p:spPr>
        <p:txBody>
          <a:bodyPr/>
          <a:lstStyle>
            <a:lvl1pPr>
              <a:defRPr>
                <a:solidFill>
                  <a:schemeClr val="bg1"/>
                </a:solidFill>
              </a:defRPr>
            </a:lvl1pPr>
          </a:lstStyle>
          <a:p>
            <a:r>
              <a:rPr lang="en-US"/>
              <a:t>Please add title here</a:t>
            </a:r>
          </a:p>
        </p:txBody>
      </p:sp>
      <p:sp>
        <p:nvSpPr>
          <p:cNvPr id="3" name="Date Placeholder 2"/>
          <p:cNvSpPr>
            <a:spLocks noGrp="1"/>
          </p:cNvSpPr>
          <p:nvPr>
            <p:ph type="dt" sz="half" idx="10"/>
          </p:nvPr>
        </p:nvSpPr>
        <p:spPr>
          <a:xfrm>
            <a:off x="531466" y="3843769"/>
            <a:ext cx="1945326" cy="399456"/>
          </a:xfrm>
        </p:spPr>
        <p:txBody>
          <a:bodyPr tIns="0" anchor="ctr" anchorCtr="0"/>
          <a:lstStyle>
            <a:lvl1pPr>
              <a:defRPr cap="all" baseline="0">
                <a:solidFill>
                  <a:schemeClr val="bg1"/>
                </a:solidFill>
              </a:defRPr>
            </a:lvl1pPr>
          </a:lstStyle>
          <a:p>
            <a:r>
              <a:rPr lang="en-US"/>
              <a:t>DATE OR VENUE</a:t>
            </a:r>
          </a:p>
        </p:txBody>
      </p:sp>
      <p:sp>
        <p:nvSpPr>
          <p:cNvPr id="7" name="Text Placeholder 6"/>
          <p:cNvSpPr>
            <a:spLocks noGrp="1"/>
          </p:cNvSpPr>
          <p:nvPr>
            <p:ph type="body" sz="quarter" idx="11" hasCustomPrompt="1"/>
          </p:nvPr>
        </p:nvSpPr>
        <p:spPr>
          <a:xfrm>
            <a:off x="531466" y="3049747"/>
            <a:ext cx="4315968" cy="313932"/>
          </a:xfrm>
          <a:prstGeom prst="rect">
            <a:avLst/>
          </a:prstGeom>
        </p:spPr>
        <p:txBody>
          <a:bodyPr wrap="square" lIns="0" tIns="0" rIns="0" bIns="0" anchor="ctr">
            <a:noAutofit/>
          </a:bodyPr>
          <a:lstStyle>
            <a:lvl1pPr>
              <a:defRPr>
                <a:solidFill>
                  <a:schemeClr val="bg1"/>
                </a:solidFill>
                <a:latin typeface="+mn-lt"/>
              </a:defRPr>
            </a:lvl1pPr>
            <a:lvl2pPr>
              <a:defRPr>
                <a:solidFill>
                  <a:schemeClr val="bg1"/>
                </a:solidFill>
                <a:latin typeface="+mn-lt"/>
              </a:defRPr>
            </a:lvl2pPr>
            <a:lvl3pPr>
              <a:defRPr>
                <a:solidFill>
                  <a:schemeClr val="bg1"/>
                </a:solidFill>
                <a:latin typeface="+mn-lt"/>
              </a:defRPr>
            </a:lvl3pPr>
            <a:lvl4pPr>
              <a:defRPr>
                <a:solidFill>
                  <a:schemeClr val="bg1"/>
                </a:solidFill>
                <a:latin typeface="+mn-lt"/>
              </a:defRPr>
            </a:lvl4pPr>
            <a:lvl5pPr>
              <a:defRPr>
                <a:solidFill>
                  <a:schemeClr val="bg1"/>
                </a:solidFill>
                <a:latin typeface="+mn-lt"/>
              </a:defRPr>
            </a:lvl5pPr>
          </a:lstStyle>
          <a:p>
            <a:pPr lvl="0"/>
            <a:r>
              <a:rPr lang="en-US"/>
              <a:t>Please add subtitle here</a:t>
            </a:r>
          </a:p>
        </p:txBody>
      </p:sp>
      <p:sp>
        <p:nvSpPr>
          <p:cNvPr id="5" name="Picture Placeholder 4"/>
          <p:cNvSpPr>
            <a:spLocks noGrp="1"/>
          </p:cNvSpPr>
          <p:nvPr>
            <p:ph type="pic" sz="quarter" idx="12" hasCustomPrompt="1"/>
          </p:nvPr>
        </p:nvSpPr>
        <p:spPr>
          <a:xfrm>
            <a:off x="5334000" y="0"/>
            <a:ext cx="3810000" cy="5143500"/>
          </a:xfrm>
          <a:prstGeom prst="rect">
            <a:avLst/>
          </a:prstGeom>
          <a:noFill/>
          <a:ln>
            <a:noFill/>
          </a:ln>
        </p:spPr>
        <p:txBody>
          <a:bodyPr anchor="ctr"/>
          <a:lstStyle>
            <a:lvl1pPr algn="ctr">
              <a:defRPr baseline="0"/>
            </a:lvl1pPr>
          </a:lstStyle>
          <a:p>
            <a:r>
              <a:rPr lang="en-US"/>
              <a:t>Please add cover picture here</a:t>
            </a:r>
          </a:p>
          <a:p>
            <a:endParaRPr lang="en-US"/>
          </a:p>
          <a:p>
            <a:endParaRPr lang="en-US"/>
          </a:p>
        </p:txBody>
      </p:sp>
      <p:sp>
        <p:nvSpPr>
          <p:cNvPr id="11" name="Text Placeholder 10"/>
          <p:cNvSpPr>
            <a:spLocks noGrp="1"/>
          </p:cNvSpPr>
          <p:nvPr>
            <p:ph type="body" sz="quarter" idx="13" hasCustomPrompt="1"/>
          </p:nvPr>
        </p:nvSpPr>
        <p:spPr>
          <a:xfrm>
            <a:off x="5073801" y="0"/>
            <a:ext cx="530352" cy="5143500"/>
          </a:xfrm>
          <a:prstGeom prst="rect">
            <a:avLst/>
          </a:prstGeom>
          <a:blipFill>
            <a:blip r:embed="rId2"/>
            <a:stretch>
              <a:fillRect/>
            </a:stretch>
          </a:blipFill>
        </p:spPr>
        <p:txBody>
          <a:bodyPr/>
          <a:lstStyle/>
          <a:p>
            <a:pPr lvl="0"/>
            <a:r>
              <a:rPr lang="en-US"/>
              <a:t> </a:t>
            </a:r>
          </a:p>
        </p:txBody>
      </p:sp>
      <p:pic>
        <p:nvPicPr>
          <p:cNvPr id="8" name="Picture 7"/>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rot="10800000" flipH="1" flipV="1">
            <a:off x="627880" y="511280"/>
            <a:ext cx="891284" cy="316033"/>
          </a:xfrm>
          <a:prstGeom prst="rect">
            <a:avLst/>
          </a:prstGeom>
        </p:spPr>
      </p:pic>
      <p:sp>
        <p:nvSpPr>
          <p:cNvPr id="9" name="TextBox 8">
            <a:extLst>
              <a:ext uri="{FF2B5EF4-FFF2-40B4-BE49-F238E27FC236}">
                <a16:creationId xmlns:a16="http://schemas.microsoft.com/office/drawing/2014/main" id="{2581AF72-7AD6-334A-BFA2-32789379DA3D}"/>
              </a:ext>
            </a:extLst>
          </p:cNvPr>
          <p:cNvSpPr txBox="1"/>
          <p:nvPr userDrawn="1"/>
        </p:nvSpPr>
        <p:spPr>
          <a:xfrm>
            <a:off x="421400" y="4877348"/>
            <a:ext cx="2422187" cy="200055"/>
          </a:xfrm>
          <a:prstGeom prst="rect">
            <a:avLst/>
          </a:prstGeom>
          <a:noFill/>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700">
                <a:solidFill>
                  <a:schemeClr val="bg1"/>
                </a:solidFill>
                <a:latin typeface="+mj-lt"/>
              </a:rPr>
              <a:t>CONFIDENTIAL  |  </a:t>
            </a:r>
            <a:r>
              <a:rPr lang="en-US" sz="700" b="0" i="0" u="none" strike="noStrike" kern="1200" baseline="0">
                <a:solidFill>
                  <a:schemeClr val="bg1"/>
                </a:solidFill>
                <a:effectLst/>
                <a:latin typeface="+mj-lt"/>
                <a:ea typeface="+mn-ea"/>
                <a:cs typeface="+mn-cs"/>
              </a:rPr>
              <a:t>© 2020 EPAM Systems, Inc.</a:t>
            </a:r>
            <a:endParaRPr lang="en-US" sz="700">
              <a:latin typeface="+mj-lt"/>
            </a:endParaRPr>
          </a:p>
        </p:txBody>
      </p:sp>
    </p:spTree>
    <p:extLst>
      <p:ext uri="{BB962C8B-B14F-4D97-AF65-F5344CB8AC3E}">
        <p14:creationId xmlns:p14="http://schemas.microsoft.com/office/powerpoint/2010/main" val="722551303"/>
      </p:ext>
    </p:extLst>
  </p:cSld>
  <p:clrMapOvr>
    <a:masterClrMapping/>
  </p:clrMapOvr>
  <p:extLst>
    <p:ext uri="{DCECCB84-F9BA-43D5-87BE-67443E8EF086}">
      <p15:sldGuideLst xmlns:p15="http://schemas.microsoft.com/office/powerpoint/2012/main">
        <p15:guide id="1" pos="336">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Please Add Slide Headline Here</a:t>
            </a:r>
          </a:p>
        </p:txBody>
      </p:sp>
      <p:sp>
        <p:nvSpPr>
          <p:cNvPr id="6" name="Content Placeholder 5"/>
          <p:cNvSpPr>
            <a:spLocks noGrp="1"/>
          </p:cNvSpPr>
          <p:nvPr>
            <p:ph sz="quarter" idx="10" hasCustomPrompt="1"/>
          </p:nvPr>
        </p:nvSpPr>
        <p:spPr>
          <a:xfrm>
            <a:off x="357189" y="1079500"/>
            <a:ext cx="3986212" cy="3397250"/>
          </a:xfrm>
        </p:spPr>
        <p:txBody>
          <a:bodyPr/>
          <a:lstStyle>
            <a:lvl1pPr marL="171450" indent="-171450">
              <a:buFont typeface="Arial" panose="020B0604020202020204" pitchFamily="34" charset="0"/>
              <a:buChar char="•"/>
              <a:defRPr>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a:t>
            </a:r>
          </a:p>
          <a:p>
            <a:pPr lvl="0"/>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endParaRPr lang="en-US"/>
          </a:p>
          <a:p>
            <a:pPr lvl="0"/>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r>
              <a:rPr lang="en-US"/>
              <a:t> </a:t>
            </a:r>
            <a:br>
              <a:rPr lang="en-US"/>
            </a:br>
            <a:r>
              <a:rPr lang="en-US"/>
              <a:t>fames ac </a:t>
            </a:r>
            <a:r>
              <a:rPr lang="en-US" err="1"/>
              <a:t>turpis</a:t>
            </a:r>
            <a:r>
              <a:rPr lang="en-US"/>
              <a:t> </a:t>
            </a:r>
            <a:r>
              <a:rPr lang="en-US" err="1"/>
              <a:t>egestas</a:t>
            </a:r>
            <a:r>
              <a:rPr lang="en-US"/>
              <a:t>.</a:t>
            </a:r>
          </a:p>
        </p:txBody>
      </p:sp>
      <p:sp>
        <p:nvSpPr>
          <p:cNvPr id="4" name="Content Placeholder 5"/>
          <p:cNvSpPr>
            <a:spLocks noGrp="1"/>
          </p:cNvSpPr>
          <p:nvPr>
            <p:ph sz="quarter" idx="11" hasCustomPrompt="1"/>
          </p:nvPr>
        </p:nvSpPr>
        <p:spPr>
          <a:xfrm>
            <a:off x="4800600" y="1079500"/>
            <a:ext cx="3986213" cy="3397250"/>
          </a:xfrm>
        </p:spPr>
        <p:txBody>
          <a:bodyPr/>
          <a:lstStyle>
            <a:lvl1pPr marL="171450" indent="-171450">
              <a:buFont typeface="Arial" panose="020B0604020202020204" pitchFamily="34" charset="0"/>
              <a:buChar char="•"/>
              <a:defRPr>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a:t>
            </a:r>
          </a:p>
          <a:p>
            <a:pPr lvl="0"/>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endParaRPr lang="en-US"/>
          </a:p>
          <a:p>
            <a:pPr lvl="0"/>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r>
              <a:rPr lang="en-US"/>
              <a:t> </a:t>
            </a:r>
            <a:br>
              <a:rPr lang="en-US"/>
            </a:br>
            <a:r>
              <a:rPr lang="en-US"/>
              <a:t>fames ac </a:t>
            </a:r>
            <a:r>
              <a:rPr lang="en-US" err="1"/>
              <a:t>turpis</a:t>
            </a:r>
            <a:r>
              <a:rPr lang="en-US"/>
              <a:t> </a:t>
            </a:r>
            <a:r>
              <a:rPr lang="en-US" err="1"/>
              <a:t>egestas</a:t>
            </a:r>
            <a:r>
              <a:rPr lang="en-US"/>
              <a:t>.</a:t>
            </a:r>
          </a:p>
        </p:txBody>
      </p:sp>
      <p:cxnSp>
        <p:nvCxnSpPr>
          <p:cNvPr id="5" name="Straight Connector 4"/>
          <p:cNvCxnSpPr/>
          <p:nvPr userDrawn="1"/>
        </p:nvCxnSpPr>
        <p:spPr>
          <a:xfrm>
            <a:off x="294409" y="716437"/>
            <a:ext cx="8555182"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8"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fld id="{3A707DD9-E92B-45E8-BE0A-E6B2EDF345EB}" type="slidenum">
              <a:rPr lang="en-US" smtClean="0"/>
              <a:pPr/>
              <a:t>‹#›</a:t>
            </a:fld>
            <a:endParaRPr lang="en-US"/>
          </a:p>
        </p:txBody>
      </p:sp>
    </p:spTree>
    <p:extLst>
      <p:ext uri="{BB962C8B-B14F-4D97-AF65-F5344CB8AC3E}">
        <p14:creationId xmlns:p14="http://schemas.microsoft.com/office/powerpoint/2010/main" val="21430774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with Highligh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Please Add Slide Headline Here</a:t>
            </a:r>
          </a:p>
        </p:txBody>
      </p:sp>
      <p:sp>
        <p:nvSpPr>
          <p:cNvPr id="3" name="Content Placeholder 5"/>
          <p:cNvSpPr>
            <a:spLocks noGrp="1"/>
          </p:cNvSpPr>
          <p:nvPr>
            <p:ph sz="quarter" idx="10" hasCustomPrompt="1"/>
          </p:nvPr>
        </p:nvSpPr>
        <p:spPr>
          <a:xfrm>
            <a:off x="357188" y="1422400"/>
            <a:ext cx="8429625" cy="3054350"/>
          </a:xfrm>
        </p:spPr>
        <p:txBody>
          <a:bodyPr/>
          <a:lstStyle>
            <a:lvl1pPr marL="171450" marR="0" indent="-171450" algn="l" defTabSz="914400" rtl="0" eaLnBrk="1" fontAlgn="auto" latinLnBrk="0" hangingPunct="1">
              <a:lnSpc>
                <a:spcPts val="1600"/>
              </a:lnSpc>
              <a:spcBef>
                <a:spcPts val="264"/>
              </a:spcBef>
              <a:spcAft>
                <a:spcPts val="300"/>
              </a:spcAft>
              <a:buClrTx/>
              <a:buSzTx/>
              <a:buFont typeface="Arial" panose="020B0604020202020204" pitchFamily="34" charset="0"/>
              <a:buChar char="•"/>
              <a:tabLst/>
              <a:defRPr>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 </a:t>
            </a:r>
            <a:br>
              <a:rPr lang="en-US"/>
            </a:br>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r>
              <a:rPr lang="en-US"/>
              <a:t> </a:t>
            </a:r>
            <a:br>
              <a:rPr lang="en-US"/>
            </a:br>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r>
              <a:rPr lang="en-US"/>
              <a:t> </a:t>
            </a:r>
            <a:br>
              <a:rPr lang="en-US"/>
            </a:br>
            <a:r>
              <a:rPr lang="en-US"/>
              <a:t>fames ac </a:t>
            </a:r>
            <a:r>
              <a:rPr lang="en-US" err="1"/>
              <a:t>turpis</a:t>
            </a:r>
            <a:r>
              <a:rPr lang="en-US"/>
              <a:t> </a:t>
            </a:r>
            <a:r>
              <a:rPr lang="en-US" err="1"/>
              <a:t>egestas</a:t>
            </a:r>
            <a:r>
              <a:rPr lang="en-US"/>
              <a:t>.</a:t>
            </a:r>
          </a:p>
          <a:p>
            <a:pPr marL="171450" marR="0" lvl="0" indent="-171450" algn="l" defTabSz="914400" rtl="0" eaLnBrk="1" fontAlgn="auto" latinLnBrk="0" hangingPunct="1">
              <a:lnSpc>
                <a:spcPts val="1600"/>
              </a:lnSpc>
              <a:spcBef>
                <a:spcPts val="264"/>
              </a:spcBef>
              <a:spcAft>
                <a:spcPts val="300"/>
              </a:spcAft>
              <a:buClrTx/>
              <a:buSzTx/>
              <a:tabLst/>
              <a:defRPr/>
            </a:pPr>
            <a:r>
              <a:rPr lang="en-US" sz="1100">
                <a:latin typeface="+mj-lt"/>
              </a:rPr>
              <a:t>In </a:t>
            </a:r>
            <a:r>
              <a:rPr lang="en-US" sz="1100" err="1">
                <a:latin typeface="+mj-lt"/>
              </a:rPr>
              <a:t>egestas</a:t>
            </a:r>
            <a:r>
              <a:rPr lang="en-US" sz="1100">
                <a:latin typeface="+mj-lt"/>
              </a:rPr>
              <a:t> </a:t>
            </a:r>
            <a:r>
              <a:rPr lang="en-US" sz="1100" err="1">
                <a:latin typeface="+mj-lt"/>
              </a:rPr>
              <a:t>orci</a:t>
            </a:r>
            <a:r>
              <a:rPr lang="en-US" sz="1100">
                <a:latin typeface="+mj-lt"/>
              </a:rPr>
              <a:t> </a:t>
            </a:r>
            <a:r>
              <a:rPr lang="en-US" sz="1100" err="1">
                <a:latin typeface="+mj-lt"/>
              </a:rPr>
              <a:t>eu</a:t>
            </a:r>
            <a:r>
              <a:rPr lang="en-US" sz="1100">
                <a:latin typeface="+mj-lt"/>
              </a:rPr>
              <a:t> </a:t>
            </a:r>
            <a:r>
              <a:rPr lang="en-US" sz="1100" err="1">
                <a:latin typeface="+mj-lt"/>
              </a:rPr>
              <a:t>lacinia</a:t>
            </a:r>
            <a:r>
              <a:rPr lang="en-US" sz="1100">
                <a:latin typeface="+mj-lt"/>
              </a:rPr>
              <a:t> </a:t>
            </a:r>
            <a:r>
              <a:rPr lang="en-US" sz="1100" err="1">
                <a:latin typeface="+mj-lt"/>
              </a:rPr>
              <a:t>consectetur</a:t>
            </a:r>
            <a:r>
              <a:rPr lang="en-US" sz="1100">
                <a:latin typeface="+mj-lt"/>
              </a:rPr>
              <a:t>. In dolor ipsum, gravida et </a:t>
            </a:r>
            <a:r>
              <a:rPr lang="en-US" sz="1100" err="1">
                <a:latin typeface="+mj-lt"/>
              </a:rPr>
              <a:t>sagittis</a:t>
            </a:r>
            <a:r>
              <a:rPr lang="en-US" sz="1100">
                <a:latin typeface="+mj-lt"/>
              </a:rPr>
              <a:t> id, </a:t>
            </a:r>
            <a:r>
              <a:rPr lang="en-US" sz="1100" err="1">
                <a:latin typeface="+mj-lt"/>
              </a:rPr>
              <a:t>sollicitudin</a:t>
            </a:r>
            <a:r>
              <a:rPr lang="en-US" sz="1100">
                <a:latin typeface="+mj-lt"/>
              </a:rPr>
              <a:t> </a:t>
            </a:r>
            <a:r>
              <a:rPr lang="en-US" sz="1100" err="1">
                <a:latin typeface="+mj-lt"/>
              </a:rPr>
              <a:t>ut</a:t>
            </a:r>
            <a:r>
              <a:rPr lang="en-US" sz="1100">
                <a:latin typeface="+mj-lt"/>
              </a:rPr>
              <a:t> </a:t>
            </a:r>
            <a:r>
              <a:rPr lang="en-US" sz="1100" err="1">
                <a:latin typeface="+mj-lt"/>
              </a:rPr>
              <a:t>nisl</a:t>
            </a:r>
            <a:r>
              <a:rPr lang="en-US" sz="1100">
                <a:latin typeface="+mj-lt"/>
              </a:rPr>
              <a:t>. </a:t>
            </a:r>
            <a:r>
              <a:rPr lang="en-US" sz="1100" err="1">
                <a:latin typeface="+mj-lt"/>
              </a:rPr>
              <a:t>Praesent</a:t>
            </a:r>
            <a:r>
              <a:rPr lang="en-US" sz="1100">
                <a:latin typeface="+mj-lt"/>
              </a:rPr>
              <a:t> </a:t>
            </a:r>
            <a:r>
              <a:rPr lang="en-US" sz="1100" err="1">
                <a:latin typeface="+mj-lt"/>
              </a:rPr>
              <a:t>bibendum</a:t>
            </a:r>
            <a:r>
              <a:rPr lang="en-US" sz="1100">
                <a:latin typeface="+mj-lt"/>
              </a:rPr>
              <a:t> tempus </a:t>
            </a:r>
            <a:r>
              <a:rPr lang="en-US" sz="1100" err="1">
                <a:latin typeface="+mj-lt"/>
              </a:rPr>
              <a:t>tellus</a:t>
            </a:r>
            <a:r>
              <a:rPr lang="en-US" sz="1100">
                <a:latin typeface="+mj-lt"/>
              </a:rPr>
              <a:t> </a:t>
            </a:r>
            <a:r>
              <a:rPr lang="en-US" sz="1100" err="1">
                <a:latin typeface="+mj-lt"/>
              </a:rPr>
              <a:t>nec</a:t>
            </a:r>
            <a:r>
              <a:rPr lang="en-US" sz="1100">
                <a:latin typeface="+mj-lt"/>
              </a:rPr>
              <a:t> </a:t>
            </a:r>
            <a:r>
              <a:rPr lang="en-US" sz="1100" err="1">
                <a:latin typeface="+mj-lt"/>
              </a:rPr>
              <a:t>hendrerit</a:t>
            </a:r>
            <a:r>
              <a:rPr lang="en-US" sz="1100">
                <a:latin typeface="+mj-lt"/>
              </a:rPr>
              <a:t>. Nam in </a:t>
            </a:r>
            <a:r>
              <a:rPr lang="en-US" sz="1100" err="1">
                <a:latin typeface="+mj-lt"/>
              </a:rPr>
              <a:t>tempor</a:t>
            </a:r>
            <a:r>
              <a:rPr lang="en-US" sz="1100">
                <a:latin typeface="+mj-lt"/>
              </a:rPr>
              <a:t> </a:t>
            </a:r>
            <a:r>
              <a:rPr lang="en-US" sz="1100" err="1">
                <a:latin typeface="+mj-lt"/>
              </a:rPr>
              <a:t>metus</a:t>
            </a:r>
            <a:r>
              <a:rPr lang="en-US" sz="1100">
                <a:latin typeface="+mj-lt"/>
              </a:rPr>
              <a:t>, ac </a:t>
            </a:r>
            <a:r>
              <a:rPr lang="en-US" sz="1100" err="1">
                <a:latin typeface="+mj-lt"/>
              </a:rPr>
              <a:t>finibus</a:t>
            </a:r>
            <a:r>
              <a:rPr lang="en-US" sz="1100">
                <a:latin typeface="+mj-lt"/>
              </a:rPr>
              <a:t> </a:t>
            </a:r>
            <a:r>
              <a:rPr lang="en-US" sz="1100" err="1">
                <a:latin typeface="+mj-lt"/>
              </a:rPr>
              <a:t>purus</a:t>
            </a:r>
            <a:r>
              <a:rPr lang="en-US" sz="1100">
                <a:latin typeface="+mj-lt"/>
              </a:rPr>
              <a:t>. </a:t>
            </a:r>
            <a:r>
              <a:rPr lang="en-US" sz="1100" err="1">
                <a:latin typeface="+mj-lt"/>
              </a:rPr>
              <a:t>Praesent</a:t>
            </a:r>
            <a:r>
              <a:rPr lang="en-US" sz="1100">
                <a:latin typeface="+mj-lt"/>
              </a:rPr>
              <a:t> </a:t>
            </a:r>
            <a:r>
              <a:rPr lang="en-US" sz="1100" err="1">
                <a:latin typeface="+mj-lt"/>
              </a:rPr>
              <a:t>consequat</a:t>
            </a:r>
            <a:r>
              <a:rPr lang="en-US" sz="1100">
                <a:latin typeface="+mj-lt"/>
              </a:rPr>
              <a:t> </a:t>
            </a:r>
            <a:r>
              <a:rPr lang="en-US" sz="1100" err="1">
                <a:latin typeface="+mj-lt"/>
              </a:rPr>
              <a:t>lectus</a:t>
            </a:r>
            <a:r>
              <a:rPr lang="en-US" sz="1100">
                <a:latin typeface="+mj-lt"/>
              </a:rPr>
              <a:t> sit </a:t>
            </a:r>
            <a:r>
              <a:rPr lang="en-US" sz="1100" err="1">
                <a:latin typeface="+mj-lt"/>
              </a:rPr>
              <a:t>amet</a:t>
            </a:r>
            <a:r>
              <a:rPr lang="en-US" sz="1100">
                <a:latin typeface="+mj-lt"/>
              </a:rPr>
              <a:t> </a:t>
            </a:r>
            <a:r>
              <a:rPr lang="en-US" sz="1100" err="1">
                <a:latin typeface="+mj-lt"/>
              </a:rPr>
              <a:t>tortor</a:t>
            </a:r>
            <a:r>
              <a:rPr lang="en-US" sz="1100">
                <a:latin typeface="+mj-lt"/>
              </a:rPr>
              <a:t> pharetra, </a:t>
            </a:r>
            <a:r>
              <a:rPr lang="en-US" sz="1100" err="1">
                <a:latin typeface="+mj-lt"/>
              </a:rPr>
              <a:t>sed</a:t>
            </a:r>
            <a:r>
              <a:rPr lang="en-US" sz="1100">
                <a:latin typeface="+mj-lt"/>
              </a:rPr>
              <a:t> </a:t>
            </a:r>
            <a:r>
              <a:rPr lang="en-US" sz="1100" err="1">
                <a:latin typeface="+mj-lt"/>
              </a:rPr>
              <a:t>venenatis</a:t>
            </a:r>
            <a:r>
              <a:rPr lang="en-US" sz="1100">
                <a:latin typeface="+mj-lt"/>
              </a:rPr>
              <a:t> </a:t>
            </a:r>
            <a:r>
              <a:rPr lang="en-US" sz="1100" err="1">
                <a:latin typeface="+mj-lt"/>
              </a:rPr>
              <a:t>eros</a:t>
            </a:r>
            <a:r>
              <a:rPr lang="en-US" sz="1100">
                <a:latin typeface="+mj-lt"/>
              </a:rPr>
              <a:t> </a:t>
            </a:r>
            <a:r>
              <a:rPr lang="en-US" sz="1100" err="1">
                <a:latin typeface="+mj-lt"/>
              </a:rPr>
              <a:t>lacinia</a:t>
            </a:r>
            <a:r>
              <a:rPr lang="en-US" sz="1100">
                <a:latin typeface="+mj-lt"/>
              </a:rPr>
              <a:t>. In </a:t>
            </a:r>
            <a:r>
              <a:rPr lang="en-US" sz="1100" err="1">
                <a:latin typeface="+mj-lt"/>
              </a:rPr>
              <a:t>sed</a:t>
            </a:r>
            <a:r>
              <a:rPr lang="en-US" sz="1100">
                <a:latin typeface="+mj-lt"/>
              </a:rPr>
              <a:t> </a:t>
            </a:r>
            <a:r>
              <a:rPr lang="en-US" sz="1100" err="1">
                <a:latin typeface="+mj-lt"/>
              </a:rPr>
              <a:t>erat</a:t>
            </a:r>
            <a:r>
              <a:rPr lang="en-US" sz="1100">
                <a:latin typeface="+mj-lt"/>
              </a:rPr>
              <a:t> libero. </a:t>
            </a:r>
            <a:r>
              <a:rPr lang="en-US" sz="1100" err="1">
                <a:latin typeface="+mj-lt"/>
              </a:rPr>
              <a:t>Sed</a:t>
            </a:r>
            <a:r>
              <a:rPr lang="en-US" sz="1100">
                <a:latin typeface="+mj-lt"/>
              </a:rPr>
              <a:t> lorem </a:t>
            </a:r>
            <a:r>
              <a:rPr lang="en-US" sz="1100" err="1">
                <a:latin typeface="+mj-lt"/>
              </a:rPr>
              <a:t>neque</a:t>
            </a:r>
            <a:r>
              <a:rPr lang="en-US" sz="1100">
                <a:latin typeface="+mj-lt"/>
              </a:rPr>
              <a:t>, </a:t>
            </a:r>
            <a:r>
              <a:rPr lang="en-US" sz="1100" err="1">
                <a:latin typeface="+mj-lt"/>
              </a:rPr>
              <a:t>commodo</a:t>
            </a:r>
            <a:r>
              <a:rPr lang="en-US" sz="1100">
                <a:latin typeface="+mj-lt"/>
              </a:rPr>
              <a:t> vitae ex at, pharetra convallis </a:t>
            </a:r>
            <a:r>
              <a:rPr lang="en-US" sz="1100" err="1">
                <a:latin typeface="+mj-lt"/>
              </a:rPr>
              <a:t>nunc</a:t>
            </a:r>
            <a:r>
              <a:rPr lang="en-US" sz="1100">
                <a:latin typeface="+mj-lt"/>
              </a:rPr>
              <a:t>. In </a:t>
            </a:r>
            <a:r>
              <a:rPr lang="en-US" sz="1100" err="1">
                <a:latin typeface="+mj-lt"/>
              </a:rPr>
              <a:t>vehicula</a:t>
            </a:r>
            <a:r>
              <a:rPr lang="en-US" sz="1100">
                <a:latin typeface="+mj-lt"/>
              </a:rPr>
              <a:t> </a:t>
            </a:r>
            <a:r>
              <a:rPr lang="en-US" sz="1100" err="1">
                <a:latin typeface="+mj-lt"/>
              </a:rPr>
              <a:t>mauris</a:t>
            </a:r>
            <a:r>
              <a:rPr lang="en-US" sz="1100">
                <a:latin typeface="+mj-lt"/>
              </a:rPr>
              <a:t> ligula. </a:t>
            </a:r>
            <a:r>
              <a:rPr lang="en-US" sz="1100" err="1">
                <a:latin typeface="+mj-lt"/>
              </a:rPr>
              <a:t>Suspendisse</a:t>
            </a:r>
            <a:r>
              <a:rPr lang="en-US" sz="1100">
                <a:latin typeface="+mj-lt"/>
              </a:rPr>
              <a:t> in </a:t>
            </a:r>
            <a:r>
              <a:rPr lang="en-US" sz="1100" err="1">
                <a:latin typeface="+mj-lt"/>
              </a:rPr>
              <a:t>tellus</a:t>
            </a:r>
            <a:r>
              <a:rPr lang="en-US" sz="1100">
                <a:latin typeface="+mj-lt"/>
              </a:rPr>
              <a:t> </a:t>
            </a:r>
            <a:r>
              <a:rPr lang="en-US" sz="1100" err="1">
                <a:latin typeface="+mj-lt"/>
              </a:rPr>
              <a:t>congue</a:t>
            </a:r>
            <a:r>
              <a:rPr lang="en-US" sz="1100">
                <a:latin typeface="+mj-lt"/>
              </a:rPr>
              <a:t> </a:t>
            </a:r>
            <a:r>
              <a:rPr lang="en-US" sz="1100" err="1">
                <a:latin typeface="+mj-lt"/>
              </a:rPr>
              <a:t>odio</a:t>
            </a:r>
            <a:r>
              <a:rPr lang="en-US" sz="1100">
                <a:latin typeface="+mj-lt"/>
              </a:rPr>
              <a:t> pharetra </a:t>
            </a:r>
            <a:r>
              <a:rPr lang="en-US" sz="1100" err="1">
                <a:latin typeface="+mj-lt"/>
              </a:rPr>
              <a:t>finibus</a:t>
            </a:r>
            <a:r>
              <a:rPr lang="en-US" sz="1100">
                <a:latin typeface="+mj-lt"/>
              </a:rPr>
              <a:t>. Nam </a:t>
            </a:r>
            <a:r>
              <a:rPr lang="en-US" sz="1100" err="1">
                <a:latin typeface="+mj-lt"/>
              </a:rPr>
              <a:t>vel</a:t>
            </a:r>
            <a:r>
              <a:rPr lang="en-US" sz="1100">
                <a:latin typeface="+mj-lt"/>
              </a:rPr>
              <a:t> </a:t>
            </a:r>
            <a:r>
              <a:rPr lang="en-US" sz="1100" err="1">
                <a:latin typeface="+mj-lt"/>
              </a:rPr>
              <a:t>auctor</a:t>
            </a:r>
            <a:r>
              <a:rPr lang="en-US" sz="1100">
                <a:latin typeface="+mj-lt"/>
              </a:rPr>
              <a:t> </a:t>
            </a:r>
            <a:r>
              <a:rPr lang="en-US" sz="1100" err="1">
                <a:latin typeface="+mj-lt"/>
              </a:rPr>
              <a:t>justo</a:t>
            </a:r>
            <a:r>
              <a:rPr lang="en-US" sz="1100">
                <a:latin typeface="+mj-lt"/>
              </a:rPr>
              <a:t>, vitae </a:t>
            </a:r>
            <a:r>
              <a:rPr lang="en-US" sz="1100" err="1">
                <a:latin typeface="+mj-lt"/>
              </a:rPr>
              <a:t>hendrerit</a:t>
            </a:r>
            <a:r>
              <a:rPr lang="en-US" sz="1100">
                <a:latin typeface="+mj-lt"/>
              </a:rPr>
              <a:t> </a:t>
            </a:r>
            <a:r>
              <a:rPr lang="en-US" sz="1100" err="1">
                <a:latin typeface="+mj-lt"/>
              </a:rPr>
              <a:t>orci</a:t>
            </a:r>
            <a:r>
              <a:rPr lang="en-US" sz="1100">
                <a:latin typeface="+mj-lt"/>
              </a:rPr>
              <a:t>. </a:t>
            </a:r>
            <a:r>
              <a:rPr lang="en-US" sz="1100" err="1">
                <a:latin typeface="+mj-lt"/>
              </a:rPr>
              <a:t>Duis</a:t>
            </a:r>
            <a:r>
              <a:rPr lang="en-US" sz="1100">
                <a:latin typeface="+mj-lt"/>
              </a:rPr>
              <a:t> </a:t>
            </a:r>
            <a:r>
              <a:rPr lang="en-US" sz="1100" err="1">
                <a:latin typeface="+mj-lt"/>
              </a:rPr>
              <a:t>nec</a:t>
            </a:r>
            <a:r>
              <a:rPr lang="en-US" sz="1100">
                <a:latin typeface="+mj-lt"/>
              </a:rPr>
              <a:t> </a:t>
            </a:r>
            <a:r>
              <a:rPr lang="en-US" sz="1100" err="1">
                <a:latin typeface="+mj-lt"/>
              </a:rPr>
              <a:t>sapien</a:t>
            </a:r>
            <a:r>
              <a:rPr lang="en-US" sz="1100">
                <a:latin typeface="+mj-lt"/>
              </a:rPr>
              <a:t> </a:t>
            </a:r>
            <a:r>
              <a:rPr lang="en-US" sz="1100" err="1">
                <a:latin typeface="+mj-lt"/>
              </a:rPr>
              <a:t>viverra</a:t>
            </a:r>
            <a:r>
              <a:rPr lang="en-US" sz="1100">
                <a:latin typeface="+mj-lt"/>
              </a:rPr>
              <a:t>, </a:t>
            </a:r>
            <a:r>
              <a:rPr lang="en-US" sz="1100" err="1">
                <a:latin typeface="+mj-lt"/>
              </a:rPr>
              <a:t>bibendum</a:t>
            </a:r>
            <a:r>
              <a:rPr lang="en-US" sz="1100">
                <a:latin typeface="+mj-lt"/>
              </a:rPr>
              <a:t> </a:t>
            </a:r>
            <a:r>
              <a:rPr lang="en-US" sz="1100" err="1">
                <a:latin typeface="+mj-lt"/>
              </a:rPr>
              <a:t>tellus</a:t>
            </a:r>
            <a:r>
              <a:rPr lang="en-US" sz="1100">
                <a:latin typeface="+mj-lt"/>
              </a:rPr>
              <a:t> </a:t>
            </a:r>
            <a:r>
              <a:rPr lang="en-US" sz="1100" err="1">
                <a:latin typeface="+mj-lt"/>
              </a:rPr>
              <a:t>eget</a:t>
            </a:r>
            <a:r>
              <a:rPr lang="en-US" sz="1100">
                <a:latin typeface="+mj-lt"/>
              </a:rPr>
              <a:t>, </a:t>
            </a:r>
            <a:r>
              <a:rPr lang="en-US" sz="1100" err="1">
                <a:latin typeface="+mj-lt"/>
              </a:rPr>
              <a:t>pellentesque</a:t>
            </a:r>
            <a:r>
              <a:rPr lang="en-US" sz="1100">
                <a:latin typeface="+mj-lt"/>
              </a:rPr>
              <a:t> </a:t>
            </a:r>
            <a:r>
              <a:rPr lang="en-US" sz="1100" err="1">
                <a:latin typeface="+mj-lt"/>
              </a:rPr>
              <a:t>massa</a:t>
            </a:r>
            <a:r>
              <a:rPr lang="en-US" sz="1100">
                <a:latin typeface="+mj-lt"/>
              </a:rPr>
              <a:t>. </a:t>
            </a:r>
            <a:r>
              <a:rPr lang="en-US" sz="1100" err="1">
                <a:latin typeface="+mj-lt"/>
              </a:rPr>
              <a:t>Nulla</a:t>
            </a:r>
            <a:r>
              <a:rPr lang="en-US" sz="1100">
                <a:latin typeface="+mj-lt"/>
              </a:rPr>
              <a:t> </a:t>
            </a:r>
            <a:r>
              <a:rPr lang="en-US" sz="1100" err="1">
                <a:latin typeface="+mj-lt"/>
              </a:rPr>
              <a:t>feugiat</a:t>
            </a:r>
            <a:r>
              <a:rPr lang="en-US" sz="1100">
                <a:latin typeface="+mj-lt"/>
              </a:rPr>
              <a:t>, </a:t>
            </a:r>
            <a:r>
              <a:rPr lang="en-US" sz="1100" err="1">
                <a:latin typeface="+mj-lt"/>
              </a:rPr>
              <a:t>turpis</a:t>
            </a:r>
            <a:r>
              <a:rPr lang="en-US" sz="1100">
                <a:latin typeface="+mj-lt"/>
              </a:rPr>
              <a:t> et </a:t>
            </a:r>
            <a:r>
              <a:rPr lang="en-US" sz="1100" err="1">
                <a:latin typeface="+mj-lt"/>
              </a:rPr>
              <a:t>posuere</a:t>
            </a:r>
            <a:r>
              <a:rPr lang="en-US" sz="1100">
                <a:latin typeface="+mj-lt"/>
              </a:rPr>
              <a:t> </a:t>
            </a:r>
            <a:r>
              <a:rPr lang="en-US" sz="1100" err="1">
                <a:latin typeface="+mj-lt"/>
              </a:rPr>
              <a:t>viverra</a:t>
            </a:r>
            <a:r>
              <a:rPr lang="en-US" sz="1100">
                <a:latin typeface="+mj-lt"/>
              </a:rPr>
              <a:t>, ipsum </a:t>
            </a:r>
            <a:r>
              <a:rPr lang="en-US" sz="1100" err="1">
                <a:latin typeface="+mj-lt"/>
              </a:rPr>
              <a:t>sem</a:t>
            </a:r>
            <a:r>
              <a:rPr lang="en-US" sz="1100">
                <a:latin typeface="+mj-lt"/>
              </a:rPr>
              <a:t> </a:t>
            </a:r>
            <a:r>
              <a:rPr lang="en-US" sz="1100" err="1">
                <a:latin typeface="+mj-lt"/>
              </a:rPr>
              <a:t>tincidunt</a:t>
            </a:r>
            <a:r>
              <a:rPr lang="en-US" sz="1100">
                <a:latin typeface="+mj-lt"/>
              </a:rPr>
              <a:t> </a:t>
            </a:r>
            <a:r>
              <a:rPr lang="en-US" sz="1100" err="1">
                <a:latin typeface="+mj-lt"/>
              </a:rPr>
              <a:t>est</a:t>
            </a:r>
            <a:r>
              <a:rPr lang="en-US" sz="1100">
                <a:latin typeface="+mj-lt"/>
              </a:rPr>
              <a:t>, </a:t>
            </a:r>
            <a:r>
              <a:rPr lang="en-US" sz="1100" err="1">
                <a:latin typeface="+mj-lt"/>
              </a:rPr>
              <a:t>finibus</a:t>
            </a:r>
            <a:r>
              <a:rPr lang="en-US" sz="1100">
                <a:latin typeface="+mj-lt"/>
              </a:rPr>
              <a:t> </a:t>
            </a:r>
            <a:r>
              <a:rPr lang="en-US" sz="1100" err="1">
                <a:latin typeface="+mj-lt"/>
              </a:rPr>
              <a:t>tempor</a:t>
            </a:r>
            <a:r>
              <a:rPr lang="en-US" sz="1100">
                <a:latin typeface="+mj-lt"/>
              </a:rPr>
              <a:t> </a:t>
            </a:r>
            <a:r>
              <a:rPr lang="en-US" sz="1100" err="1">
                <a:latin typeface="+mj-lt"/>
              </a:rPr>
              <a:t>nibh</a:t>
            </a:r>
            <a:r>
              <a:rPr lang="en-US" sz="1100">
                <a:latin typeface="+mj-lt"/>
              </a:rPr>
              <a:t> ante semper diam. </a:t>
            </a:r>
            <a:r>
              <a:rPr lang="en-US" sz="1100" err="1">
                <a:latin typeface="+mj-lt"/>
              </a:rPr>
              <a:t>Nullam</a:t>
            </a:r>
            <a:r>
              <a:rPr lang="en-US" sz="1100">
                <a:latin typeface="+mj-lt"/>
              </a:rPr>
              <a:t> </a:t>
            </a:r>
            <a:r>
              <a:rPr lang="en-US" sz="1100" err="1">
                <a:latin typeface="+mj-lt"/>
              </a:rPr>
              <a:t>quis</a:t>
            </a:r>
            <a:r>
              <a:rPr lang="en-US" sz="1100">
                <a:latin typeface="+mj-lt"/>
              </a:rPr>
              <a:t> </a:t>
            </a:r>
            <a:r>
              <a:rPr lang="en-US" sz="1100" err="1">
                <a:latin typeface="+mj-lt"/>
              </a:rPr>
              <a:t>euismod</a:t>
            </a:r>
            <a:r>
              <a:rPr lang="en-US" sz="1100">
                <a:latin typeface="+mj-lt"/>
              </a:rPr>
              <a:t> </a:t>
            </a:r>
            <a:r>
              <a:rPr lang="en-US" sz="1100" err="1">
                <a:latin typeface="+mj-lt"/>
              </a:rPr>
              <a:t>neque</a:t>
            </a:r>
            <a:r>
              <a:rPr lang="en-US" sz="1100">
                <a:latin typeface="+mj-lt"/>
              </a:rPr>
              <a:t>, </a:t>
            </a:r>
            <a:r>
              <a:rPr lang="en-US" sz="1100" err="1">
                <a:latin typeface="+mj-lt"/>
              </a:rPr>
              <a:t>nec</a:t>
            </a:r>
            <a:r>
              <a:rPr lang="en-US" sz="1100">
                <a:latin typeface="+mj-lt"/>
              </a:rPr>
              <a:t> </a:t>
            </a:r>
            <a:r>
              <a:rPr lang="en-US" sz="1100" err="1">
                <a:latin typeface="+mj-lt"/>
              </a:rPr>
              <a:t>facilisis</a:t>
            </a:r>
            <a:r>
              <a:rPr lang="en-US" sz="1100">
                <a:latin typeface="+mj-lt"/>
              </a:rPr>
              <a:t> sem. </a:t>
            </a:r>
            <a:r>
              <a:rPr lang="en-US" sz="1100" err="1">
                <a:latin typeface="+mj-lt"/>
              </a:rPr>
              <a:t>Morbi</a:t>
            </a:r>
            <a:r>
              <a:rPr lang="en-US" sz="1100">
                <a:latin typeface="+mj-lt"/>
              </a:rPr>
              <a:t> </a:t>
            </a:r>
            <a:r>
              <a:rPr lang="en-US" sz="1100" err="1">
                <a:latin typeface="+mj-lt"/>
              </a:rPr>
              <a:t>egestas</a:t>
            </a:r>
            <a:r>
              <a:rPr lang="en-US" sz="1100">
                <a:latin typeface="+mj-lt"/>
              </a:rPr>
              <a:t> </a:t>
            </a:r>
            <a:r>
              <a:rPr lang="en-US" sz="1100" err="1">
                <a:latin typeface="+mj-lt"/>
              </a:rPr>
              <a:t>iaculis</a:t>
            </a:r>
            <a:r>
              <a:rPr lang="en-US" sz="1100">
                <a:latin typeface="+mj-lt"/>
              </a:rPr>
              <a:t> </a:t>
            </a:r>
            <a:r>
              <a:rPr lang="en-US" sz="1100" err="1">
                <a:latin typeface="+mj-lt"/>
              </a:rPr>
              <a:t>dignissim</a:t>
            </a:r>
            <a:r>
              <a:rPr lang="en-US" sz="1100">
                <a:latin typeface="+mj-lt"/>
              </a:rPr>
              <a:t>. In </a:t>
            </a:r>
            <a:r>
              <a:rPr lang="en-US" sz="1100" err="1">
                <a:latin typeface="+mj-lt"/>
              </a:rPr>
              <a:t>accumsan</a:t>
            </a:r>
            <a:r>
              <a:rPr lang="en-US" sz="1100">
                <a:latin typeface="+mj-lt"/>
              </a:rPr>
              <a:t> </a:t>
            </a:r>
            <a:r>
              <a:rPr lang="en-US" sz="1100" err="1">
                <a:latin typeface="+mj-lt"/>
              </a:rPr>
              <a:t>tortor</a:t>
            </a:r>
            <a:r>
              <a:rPr lang="en-US" sz="1100">
                <a:latin typeface="+mj-lt"/>
              </a:rPr>
              <a:t> </a:t>
            </a:r>
            <a:r>
              <a:rPr lang="en-US" sz="1100" err="1">
                <a:latin typeface="+mj-lt"/>
              </a:rPr>
              <a:t>elit</a:t>
            </a:r>
            <a:r>
              <a:rPr lang="en-US" sz="1100">
                <a:latin typeface="+mj-lt"/>
              </a:rPr>
              <a:t>, non </a:t>
            </a:r>
            <a:r>
              <a:rPr lang="en-US" sz="1100" err="1">
                <a:latin typeface="+mj-lt"/>
              </a:rPr>
              <a:t>euismod</a:t>
            </a:r>
            <a:r>
              <a:rPr lang="en-US" sz="1100">
                <a:latin typeface="+mj-lt"/>
              </a:rPr>
              <a:t> </a:t>
            </a:r>
            <a:r>
              <a:rPr lang="en-US" sz="1100" err="1">
                <a:latin typeface="+mj-lt"/>
              </a:rPr>
              <a:t>eros</a:t>
            </a:r>
            <a:r>
              <a:rPr lang="en-US" sz="1100">
                <a:latin typeface="+mj-lt"/>
              </a:rPr>
              <a:t> </a:t>
            </a:r>
            <a:r>
              <a:rPr lang="en-US" sz="1100" err="1">
                <a:latin typeface="+mj-lt"/>
              </a:rPr>
              <a:t>accumsan</a:t>
            </a:r>
            <a:r>
              <a:rPr lang="en-US" sz="1100">
                <a:latin typeface="+mj-lt"/>
              </a:rPr>
              <a:t> ac. </a:t>
            </a:r>
            <a:r>
              <a:rPr lang="en-US" sz="1100" err="1">
                <a:latin typeface="+mj-lt"/>
              </a:rPr>
              <a:t>Sed</a:t>
            </a:r>
            <a:r>
              <a:rPr lang="en-US" sz="1100">
                <a:latin typeface="+mj-lt"/>
              </a:rPr>
              <a:t> </a:t>
            </a:r>
            <a:r>
              <a:rPr lang="en-US" sz="1100" err="1">
                <a:latin typeface="+mj-lt"/>
              </a:rPr>
              <a:t>ultrices</a:t>
            </a:r>
            <a:r>
              <a:rPr lang="en-US" sz="1100">
                <a:latin typeface="+mj-lt"/>
              </a:rPr>
              <a:t> mi lorem, </a:t>
            </a:r>
            <a:r>
              <a:rPr lang="en-US" sz="1100" err="1">
                <a:latin typeface="+mj-lt"/>
              </a:rPr>
              <a:t>ut</a:t>
            </a:r>
            <a:r>
              <a:rPr lang="en-US" sz="1100">
                <a:latin typeface="+mj-lt"/>
              </a:rPr>
              <a:t> </a:t>
            </a:r>
            <a:r>
              <a:rPr lang="en-US" sz="1100" err="1">
                <a:latin typeface="+mj-lt"/>
              </a:rPr>
              <a:t>dignissim</a:t>
            </a:r>
            <a:r>
              <a:rPr lang="en-US" sz="1100">
                <a:latin typeface="+mj-lt"/>
              </a:rPr>
              <a:t> </a:t>
            </a:r>
            <a:r>
              <a:rPr lang="en-US" sz="1100" err="1">
                <a:latin typeface="+mj-lt"/>
              </a:rPr>
              <a:t>nibh</a:t>
            </a:r>
            <a:r>
              <a:rPr lang="en-US" sz="1100">
                <a:latin typeface="+mj-lt"/>
              </a:rPr>
              <a:t> </a:t>
            </a:r>
            <a:r>
              <a:rPr lang="en-US" sz="1100" err="1">
                <a:latin typeface="+mj-lt"/>
              </a:rPr>
              <a:t>facilisis</a:t>
            </a:r>
            <a:r>
              <a:rPr lang="en-US" sz="1100">
                <a:latin typeface="+mj-lt"/>
              </a:rPr>
              <a:t> vel.</a:t>
            </a:r>
          </a:p>
        </p:txBody>
      </p:sp>
      <p:sp>
        <p:nvSpPr>
          <p:cNvPr id="5" name="Text Placeholder 4"/>
          <p:cNvSpPr>
            <a:spLocks noGrp="1"/>
          </p:cNvSpPr>
          <p:nvPr>
            <p:ph type="body" sz="quarter" idx="11" hasCustomPrompt="1"/>
          </p:nvPr>
        </p:nvSpPr>
        <p:spPr>
          <a:xfrm>
            <a:off x="357188" y="1079500"/>
            <a:ext cx="8429625" cy="342900"/>
          </a:xfrm>
        </p:spPr>
        <p:txBody>
          <a:bodyPr wrap="none" bIns="0">
            <a:noAutofit/>
          </a:bodyPr>
          <a:lstStyle>
            <a:lvl1pPr marL="0" indent="0">
              <a:spcBef>
                <a:spcPts val="288"/>
              </a:spcBef>
              <a:buNone/>
              <a:defRPr sz="1200" b="1" i="0" cap="all" spc="200" baseline="0">
                <a:solidFill>
                  <a:schemeClr val="accent2"/>
                </a:solidFill>
              </a:defRPr>
            </a:lvl1pPr>
          </a:lstStyle>
          <a:p>
            <a:pPr lvl="0"/>
            <a:r>
              <a:rPr lang="en-US"/>
              <a:t>Highlight goes here</a:t>
            </a:r>
          </a:p>
        </p:txBody>
      </p:sp>
      <p:cxnSp>
        <p:nvCxnSpPr>
          <p:cNvPr id="6" name="Straight Connector 5"/>
          <p:cNvCxnSpPr/>
          <p:nvPr userDrawn="1"/>
        </p:nvCxnSpPr>
        <p:spPr>
          <a:xfrm>
            <a:off x="294409" y="716437"/>
            <a:ext cx="8555182"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8"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fld id="{3A707DD9-E92B-45E8-BE0A-E6B2EDF345EB}" type="slidenum">
              <a:rPr lang="en-US" smtClean="0"/>
              <a:pPr/>
              <a:t>‹#›</a:t>
            </a:fld>
            <a:endParaRPr lang="en-US"/>
          </a:p>
        </p:txBody>
      </p:sp>
    </p:spTree>
    <p:extLst>
      <p:ext uri="{BB962C8B-B14F-4D97-AF65-F5344CB8AC3E}">
        <p14:creationId xmlns:p14="http://schemas.microsoft.com/office/powerpoint/2010/main" val="6546467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Please Add Slide Headline Here</a:t>
            </a:r>
          </a:p>
        </p:txBody>
      </p:sp>
      <p:sp>
        <p:nvSpPr>
          <p:cNvPr id="3" name="Content Placeholder 5"/>
          <p:cNvSpPr>
            <a:spLocks noGrp="1"/>
          </p:cNvSpPr>
          <p:nvPr>
            <p:ph sz="quarter" idx="10" hasCustomPrompt="1"/>
          </p:nvPr>
        </p:nvSpPr>
        <p:spPr>
          <a:xfrm>
            <a:off x="357189" y="1422400"/>
            <a:ext cx="3986211" cy="3054350"/>
          </a:xfrm>
        </p:spPr>
        <p:txBody>
          <a:bodyPr/>
          <a:lstStyle>
            <a:lvl1pPr marL="171450" indent="-171450">
              <a:buFont typeface="Arial" panose="020B0604020202020204" pitchFamily="34" charset="0"/>
              <a:buChar char="•"/>
              <a:defRPr>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a:t>
            </a:r>
          </a:p>
          <a:p>
            <a:pPr lvl="0"/>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r>
              <a:rPr lang="en-US"/>
              <a:t> </a:t>
            </a:r>
          </a:p>
          <a:p>
            <a:pPr lvl="0"/>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endParaRPr lang="en-US"/>
          </a:p>
        </p:txBody>
      </p:sp>
      <p:sp>
        <p:nvSpPr>
          <p:cNvPr id="5" name="Text Placeholder 4"/>
          <p:cNvSpPr>
            <a:spLocks noGrp="1"/>
          </p:cNvSpPr>
          <p:nvPr>
            <p:ph type="body" sz="quarter" idx="11" hasCustomPrompt="1"/>
          </p:nvPr>
        </p:nvSpPr>
        <p:spPr>
          <a:xfrm>
            <a:off x="357189" y="1079500"/>
            <a:ext cx="3986212" cy="342900"/>
          </a:xfrm>
        </p:spPr>
        <p:txBody>
          <a:bodyPr wrap="none" bIns="0">
            <a:noAutofit/>
          </a:bodyPr>
          <a:lstStyle>
            <a:lvl1pPr marL="0" indent="0">
              <a:spcBef>
                <a:spcPts val="288"/>
              </a:spcBef>
              <a:buNone/>
              <a:defRPr sz="1200" b="1" i="0" cap="all" spc="200" baseline="0">
                <a:solidFill>
                  <a:schemeClr val="accent2"/>
                </a:solidFill>
              </a:defRPr>
            </a:lvl1pPr>
          </a:lstStyle>
          <a:p>
            <a:pPr lvl="0"/>
            <a:r>
              <a:rPr lang="en-US"/>
              <a:t>Highlight goes here</a:t>
            </a:r>
          </a:p>
        </p:txBody>
      </p:sp>
      <p:sp>
        <p:nvSpPr>
          <p:cNvPr id="6" name="Content Placeholder 5"/>
          <p:cNvSpPr>
            <a:spLocks noGrp="1"/>
          </p:cNvSpPr>
          <p:nvPr>
            <p:ph sz="quarter" idx="12" hasCustomPrompt="1"/>
          </p:nvPr>
        </p:nvSpPr>
        <p:spPr>
          <a:xfrm>
            <a:off x="4800599" y="1422400"/>
            <a:ext cx="3993357" cy="3054350"/>
          </a:xfrm>
        </p:spPr>
        <p:txBody>
          <a:bodyPr/>
          <a:lstStyle>
            <a:lvl1pPr marL="171450" indent="-171450">
              <a:buFont typeface="Arial" panose="020B0604020202020204" pitchFamily="34" charset="0"/>
              <a:buChar char="•"/>
              <a:defRPr>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a:t>
            </a:r>
          </a:p>
          <a:p>
            <a:pPr lvl="0"/>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r>
              <a:rPr lang="en-US"/>
              <a:t> </a:t>
            </a:r>
          </a:p>
          <a:p>
            <a:pPr lvl="0"/>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endParaRPr lang="en-US"/>
          </a:p>
        </p:txBody>
      </p:sp>
      <p:sp>
        <p:nvSpPr>
          <p:cNvPr id="7" name="Text Placeholder 4"/>
          <p:cNvSpPr>
            <a:spLocks noGrp="1"/>
          </p:cNvSpPr>
          <p:nvPr>
            <p:ph type="body" sz="quarter" idx="13" hasCustomPrompt="1"/>
          </p:nvPr>
        </p:nvSpPr>
        <p:spPr>
          <a:xfrm>
            <a:off x="4800597" y="1079500"/>
            <a:ext cx="3993359" cy="342900"/>
          </a:xfrm>
        </p:spPr>
        <p:txBody>
          <a:bodyPr wrap="none" bIns="0">
            <a:noAutofit/>
          </a:bodyPr>
          <a:lstStyle>
            <a:lvl1pPr marL="0" indent="0">
              <a:spcBef>
                <a:spcPts val="288"/>
              </a:spcBef>
              <a:buNone/>
              <a:defRPr sz="1200" b="1" i="0" cap="all" spc="200" baseline="0">
                <a:solidFill>
                  <a:schemeClr val="accent2"/>
                </a:solidFill>
              </a:defRPr>
            </a:lvl1pPr>
          </a:lstStyle>
          <a:p>
            <a:pPr lvl="0"/>
            <a:r>
              <a:rPr lang="en-US"/>
              <a:t>OTHER Highlight goes here</a:t>
            </a:r>
          </a:p>
        </p:txBody>
      </p:sp>
      <p:cxnSp>
        <p:nvCxnSpPr>
          <p:cNvPr id="8" name="Straight Connector 7"/>
          <p:cNvCxnSpPr/>
          <p:nvPr userDrawn="1"/>
        </p:nvCxnSpPr>
        <p:spPr>
          <a:xfrm>
            <a:off x="294409" y="716437"/>
            <a:ext cx="8555182"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10"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fld id="{3A707DD9-E92B-45E8-BE0A-E6B2EDF345EB}" type="slidenum">
              <a:rPr lang="en-US" smtClean="0"/>
              <a:pPr/>
              <a:t>‹#›</a:t>
            </a:fld>
            <a:endParaRPr lang="en-US"/>
          </a:p>
        </p:txBody>
      </p:sp>
    </p:spTree>
    <p:extLst>
      <p:ext uri="{BB962C8B-B14F-4D97-AF65-F5344CB8AC3E}">
        <p14:creationId xmlns:p14="http://schemas.microsoft.com/office/powerpoint/2010/main" val="2779411192"/>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and Pictur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Please Add Slide Headline Here</a:t>
            </a:r>
          </a:p>
        </p:txBody>
      </p:sp>
      <p:sp>
        <p:nvSpPr>
          <p:cNvPr id="6" name="Content Placeholder 5"/>
          <p:cNvSpPr>
            <a:spLocks noGrp="1"/>
          </p:cNvSpPr>
          <p:nvPr>
            <p:ph sz="quarter" idx="10" hasCustomPrompt="1"/>
          </p:nvPr>
        </p:nvSpPr>
        <p:spPr>
          <a:xfrm>
            <a:off x="357189" y="1079500"/>
            <a:ext cx="3986211" cy="3397250"/>
          </a:xfrm>
        </p:spPr>
        <p:txBody>
          <a:bodyPr/>
          <a:lstStyle>
            <a:lvl1pPr marL="171450" marR="0" indent="-171450" algn="l" defTabSz="914400" rtl="0" eaLnBrk="1" fontAlgn="auto" latinLnBrk="0" hangingPunct="1">
              <a:lnSpc>
                <a:spcPts val="1600"/>
              </a:lnSpc>
              <a:spcBef>
                <a:spcPts val="264"/>
              </a:spcBef>
              <a:spcAft>
                <a:spcPts val="300"/>
              </a:spcAft>
              <a:buClrTx/>
              <a:buSzTx/>
              <a:buFont typeface="Arial" panose="020B0604020202020204" pitchFamily="34" charset="0"/>
              <a:buChar char="•"/>
              <a:tabLst/>
              <a:defRPr>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a:t>
            </a:r>
          </a:p>
          <a:p>
            <a:pPr lvl="0"/>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endParaRPr lang="en-US"/>
          </a:p>
          <a:p>
            <a:pPr lvl="0"/>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r>
              <a:rPr lang="en-US"/>
              <a:t> </a:t>
            </a:r>
            <a:br>
              <a:rPr lang="en-US"/>
            </a:br>
            <a:r>
              <a:rPr lang="en-US"/>
              <a:t>fames ac </a:t>
            </a:r>
            <a:r>
              <a:rPr lang="en-US" err="1"/>
              <a:t>turpis</a:t>
            </a:r>
            <a:r>
              <a:rPr lang="en-US"/>
              <a:t> </a:t>
            </a:r>
            <a:r>
              <a:rPr lang="en-US" err="1"/>
              <a:t>egestas</a:t>
            </a:r>
            <a:r>
              <a:rPr lang="en-US"/>
              <a:t>.</a:t>
            </a:r>
          </a:p>
        </p:txBody>
      </p:sp>
      <p:sp>
        <p:nvSpPr>
          <p:cNvPr id="9" name="Picture Placeholder 8"/>
          <p:cNvSpPr>
            <a:spLocks noGrp="1"/>
          </p:cNvSpPr>
          <p:nvPr>
            <p:ph type="pic" sz="quarter" idx="11" hasCustomPrompt="1"/>
          </p:nvPr>
        </p:nvSpPr>
        <p:spPr>
          <a:xfrm>
            <a:off x="5334000" y="0"/>
            <a:ext cx="3810000" cy="4819650"/>
          </a:xfrm>
        </p:spPr>
        <p:txBody>
          <a:bodyPr anchor="ctr">
            <a:normAutofit/>
          </a:bodyPr>
          <a:lstStyle>
            <a:lvl1pPr marL="0" indent="0" algn="ctr">
              <a:buNone/>
              <a:defRPr sz="1600"/>
            </a:lvl1pPr>
          </a:lstStyle>
          <a:p>
            <a:r>
              <a:rPr lang="en-US"/>
              <a:t>Please add picture here</a:t>
            </a:r>
          </a:p>
          <a:p>
            <a:endParaRPr lang="en-US"/>
          </a:p>
          <a:p>
            <a:endParaRPr lang="en-US"/>
          </a:p>
        </p:txBody>
      </p:sp>
      <p:cxnSp>
        <p:nvCxnSpPr>
          <p:cNvPr id="5" name="Straight Connector 4"/>
          <p:cNvCxnSpPr/>
          <p:nvPr userDrawn="1"/>
        </p:nvCxnSpPr>
        <p:spPr>
          <a:xfrm>
            <a:off x="294409" y="716437"/>
            <a:ext cx="4222029"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8"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fld id="{3A707DD9-E92B-45E8-BE0A-E6B2EDF345EB}" type="slidenum">
              <a:rPr lang="en-US" smtClean="0"/>
              <a:pPr/>
              <a:t>‹#›</a:t>
            </a:fld>
            <a:endParaRPr lang="en-US"/>
          </a:p>
        </p:txBody>
      </p:sp>
    </p:spTree>
    <p:extLst>
      <p:ext uri="{BB962C8B-B14F-4D97-AF65-F5344CB8AC3E}">
        <p14:creationId xmlns:p14="http://schemas.microsoft.com/office/powerpoint/2010/main" val="1400131049"/>
      </p:ext>
    </p:extLst>
  </p:cSld>
  <p:clrMapOvr>
    <a:masterClrMapping/>
  </p:clrMapOvr>
  <p:extLst>
    <p:ext uri="{DCECCB84-F9BA-43D5-87BE-67443E8EF086}">
      <p15:sldGuideLst xmlns:p15="http://schemas.microsoft.com/office/powerpoint/2012/main">
        <p15:guide id="1" pos="336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with Highlight and Pictur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Please Add Slide Headline Here</a:t>
            </a:r>
          </a:p>
        </p:txBody>
      </p:sp>
      <p:sp>
        <p:nvSpPr>
          <p:cNvPr id="6" name="Content Placeholder 5"/>
          <p:cNvSpPr>
            <a:spLocks noGrp="1"/>
          </p:cNvSpPr>
          <p:nvPr>
            <p:ph sz="quarter" idx="10" hasCustomPrompt="1"/>
          </p:nvPr>
        </p:nvSpPr>
        <p:spPr>
          <a:xfrm>
            <a:off x="357189" y="1422400"/>
            <a:ext cx="3986212" cy="3054350"/>
          </a:xfrm>
        </p:spPr>
        <p:txBody>
          <a:bodyPr/>
          <a:lstStyle>
            <a:lvl1pPr marL="171450" marR="0" indent="-171450" algn="l" defTabSz="914400" rtl="0" eaLnBrk="1" fontAlgn="auto" latinLnBrk="0" hangingPunct="1">
              <a:lnSpc>
                <a:spcPts val="1600"/>
              </a:lnSpc>
              <a:spcBef>
                <a:spcPts val="264"/>
              </a:spcBef>
              <a:spcAft>
                <a:spcPts val="300"/>
              </a:spcAft>
              <a:buClrTx/>
              <a:buSzTx/>
              <a:buFont typeface="Arial" panose="020B0604020202020204" pitchFamily="34" charset="0"/>
              <a:buChar char="•"/>
              <a:tabLst/>
              <a:defRPr>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 </a:t>
            </a:r>
          </a:p>
          <a:p>
            <a:pPr lvl="0"/>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r>
              <a:rPr lang="en-US"/>
              <a:t> </a:t>
            </a:r>
          </a:p>
          <a:p>
            <a:pPr lvl="0"/>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endParaRPr lang="en-US"/>
          </a:p>
        </p:txBody>
      </p:sp>
      <p:sp>
        <p:nvSpPr>
          <p:cNvPr id="9" name="Picture Placeholder 8"/>
          <p:cNvSpPr>
            <a:spLocks noGrp="1"/>
          </p:cNvSpPr>
          <p:nvPr>
            <p:ph type="pic" sz="quarter" idx="11" hasCustomPrompt="1"/>
          </p:nvPr>
        </p:nvSpPr>
        <p:spPr>
          <a:xfrm>
            <a:off x="5334000" y="0"/>
            <a:ext cx="3810000" cy="4819650"/>
          </a:xfrm>
        </p:spPr>
        <p:txBody>
          <a:bodyPr anchor="ctr">
            <a:normAutofit/>
          </a:bodyPr>
          <a:lstStyle>
            <a:lvl1pPr marL="0" indent="0" algn="ctr">
              <a:buNone/>
              <a:defRPr sz="1600"/>
            </a:lvl1pPr>
          </a:lstStyle>
          <a:p>
            <a:r>
              <a:rPr lang="en-US"/>
              <a:t>Please add picture here</a:t>
            </a:r>
          </a:p>
          <a:p>
            <a:endParaRPr lang="en-US"/>
          </a:p>
          <a:p>
            <a:endParaRPr lang="en-US"/>
          </a:p>
        </p:txBody>
      </p:sp>
      <p:sp>
        <p:nvSpPr>
          <p:cNvPr id="5" name="Text Placeholder 4"/>
          <p:cNvSpPr>
            <a:spLocks noGrp="1"/>
          </p:cNvSpPr>
          <p:nvPr>
            <p:ph type="body" sz="quarter" idx="12" hasCustomPrompt="1"/>
          </p:nvPr>
        </p:nvSpPr>
        <p:spPr>
          <a:xfrm>
            <a:off x="357189" y="1079500"/>
            <a:ext cx="3986212" cy="342900"/>
          </a:xfrm>
        </p:spPr>
        <p:txBody>
          <a:bodyPr wrap="none" bIns="0">
            <a:noAutofit/>
          </a:bodyPr>
          <a:lstStyle>
            <a:lvl1pPr marL="0" indent="0">
              <a:spcBef>
                <a:spcPts val="288"/>
              </a:spcBef>
              <a:buNone/>
              <a:defRPr sz="1200" b="1" i="0" cap="all" spc="200" baseline="0">
                <a:solidFill>
                  <a:schemeClr val="accent2"/>
                </a:solidFill>
              </a:defRPr>
            </a:lvl1pPr>
          </a:lstStyle>
          <a:p>
            <a:pPr lvl="0"/>
            <a:r>
              <a:rPr lang="en-US"/>
              <a:t>Highlight goes here</a:t>
            </a:r>
          </a:p>
        </p:txBody>
      </p:sp>
      <p:cxnSp>
        <p:nvCxnSpPr>
          <p:cNvPr id="7" name="Straight Connector 6"/>
          <p:cNvCxnSpPr/>
          <p:nvPr userDrawn="1"/>
        </p:nvCxnSpPr>
        <p:spPr>
          <a:xfrm>
            <a:off x="294409" y="716437"/>
            <a:ext cx="4222029"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10"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fld id="{3A707DD9-E92B-45E8-BE0A-E6B2EDF345EB}" type="slidenum">
              <a:rPr lang="en-US" smtClean="0"/>
              <a:pPr/>
              <a:t>‹#›</a:t>
            </a:fld>
            <a:endParaRPr lang="en-US"/>
          </a:p>
        </p:txBody>
      </p:sp>
    </p:spTree>
    <p:extLst>
      <p:ext uri="{BB962C8B-B14F-4D97-AF65-F5344CB8AC3E}">
        <p14:creationId xmlns:p14="http://schemas.microsoft.com/office/powerpoint/2010/main" val="308217697"/>
      </p:ext>
    </p:extLst>
  </p:cSld>
  <p:clrMapOvr>
    <a:masterClrMapping/>
  </p:clrMapOvr>
  <p:extLst>
    <p:ext uri="{DCECCB84-F9BA-43D5-87BE-67443E8EF086}">
      <p15:sldGuideLst xmlns:p15="http://schemas.microsoft.com/office/powerpoint/2012/main">
        <p15:guide id="1" pos="3360">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13" Type="http://schemas.openxmlformats.org/officeDocument/2006/relationships/slideLayout" Target="../slideLayouts/slideLayout16.xml"/><Relationship Id="rId18" Type="http://schemas.openxmlformats.org/officeDocument/2006/relationships/image" Target="../media/image5.emf"/><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slideLayout" Target="../slideLayouts/slideLayout15.xml"/><Relationship Id="rId17" Type="http://schemas.openxmlformats.org/officeDocument/2006/relationships/theme" Target="../theme/theme2.xml"/><Relationship Id="rId2" Type="http://schemas.openxmlformats.org/officeDocument/2006/relationships/slideLayout" Target="../slideLayouts/slideLayout5.xml"/><Relationship Id="rId16" Type="http://schemas.openxmlformats.org/officeDocument/2006/relationships/slideLayout" Target="../slideLayouts/slideLayout19.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5" Type="http://schemas.openxmlformats.org/officeDocument/2006/relationships/slideLayout" Target="../slideLayouts/slideLayout1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 Id="rId14" Type="http://schemas.openxmlformats.org/officeDocument/2006/relationships/slideLayout" Target="../slideLayouts/slideLayout17.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22.xml"/><Relationship Id="rId2" Type="http://schemas.openxmlformats.org/officeDocument/2006/relationships/slideLayout" Target="../slideLayouts/slideLayout21.xml"/><Relationship Id="rId1" Type="http://schemas.openxmlformats.org/officeDocument/2006/relationships/slideLayout" Target="../slideLayouts/slideLayout20.xml"/><Relationship Id="rId6" Type="http://schemas.openxmlformats.org/officeDocument/2006/relationships/image" Target="../media/image5.emf"/><Relationship Id="rId5" Type="http://schemas.openxmlformats.org/officeDocument/2006/relationships/theme" Target="../theme/theme3.xml"/><Relationship Id="rId4" Type="http://schemas.openxmlformats.org/officeDocument/2006/relationships/slideLayout" Target="../slideLayouts/slideLayout2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slideLayout" Target="../slideLayouts/slideLayout36.xml"/><Relationship Id="rId18" Type="http://schemas.openxmlformats.org/officeDocument/2006/relationships/theme" Target="../theme/theme4.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17" Type="http://schemas.openxmlformats.org/officeDocument/2006/relationships/slideLayout" Target="../slideLayouts/slideLayout40.xml"/><Relationship Id="rId2" Type="http://schemas.openxmlformats.org/officeDocument/2006/relationships/slideLayout" Target="../slideLayouts/slideLayout25.xml"/><Relationship Id="rId16" Type="http://schemas.openxmlformats.org/officeDocument/2006/relationships/slideLayout" Target="../slideLayouts/slideLayout39.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5" Type="http://schemas.openxmlformats.org/officeDocument/2006/relationships/slideLayout" Target="../slideLayouts/slideLayout38.xml"/><Relationship Id="rId10" Type="http://schemas.openxmlformats.org/officeDocument/2006/relationships/slideLayout" Target="../slideLayouts/slideLayout33.xml"/><Relationship Id="rId19" Type="http://schemas.openxmlformats.org/officeDocument/2006/relationships/image" Target="../media/image5.emf"/><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slideLayout" Target="../slideLayouts/slideLayout3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2"/>
        </a:solidFill>
        <a:effectLst/>
      </p:bgPr>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31466" y="1412416"/>
            <a:ext cx="4315968" cy="1421928"/>
          </a:xfrm>
          <a:prstGeom prst="rect">
            <a:avLst/>
          </a:prstGeom>
        </p:spPr>
        <p:txBody>
          <a:bodyPr vert="horz" lIns="0" tIns="0" rIns="0" bIns="0" rtlCol="0" anchor="t" anchorCtr="0">
            <a:noAutofit/>
          </a:bodyPr>
          <a:lstStyle/>
          <a:p>
            <a:r>
              <a:rPr lang="en-US"/>
              <a:t>Click to add title here</a:t>
            </a:r>
          </a:p>
        </p:txBody>
      </p:sp>
      <p:sp>
        <p:nvSpPr>
          <p:cNvPr id="4" name="Date Placeholder 3"/>
          <p:cNvSpPr>
            <a:spLocks noGrp="1"/>
          </p:cNvSpPr>
          <p:nvPr userDrawn="1">
            <p:ph type="dt" sz="half" idx="2"/>
          </p:nvPr>
        </p:nvSpPr>
        <p:spPr>
          <a:xfrm>
            <a:off x="625596" y="3843769"/>
            <a:ext cx="1945326" cy="399456"/>
          </a:xfrm>
          <a:prstGeom prst="rect">
            <a:avLst/>
          </a:prstGeom>
          <a:ln>
            <a:solidFill>
              <a:schemeClr val="bg1"/>
            </a:solidFill>
          </a:ln>
        </p:spPr>
        <p:txBody>
          <a:bodyPr vert="horz" lIns="182880" tIns="91440" rIns="182880" bIns="0" rtlCol="0" anchor="ctr" anchorCtr="0"/>
          <a:lstStyle>
            <a:lvl1pPr algn="l">
              <a:defRPr sz="1200" b="1" cap="all" baseline="0">
                <a:solidFill>
                  <a:schemeClr val="bg1"/>
                </a:solidFill>
              </a:defRPr>
            </a:lvl1pPr>
          </a:lstStyle>
          <a:p>
            <a:endParaRPr lang="en-US"/>
          </a:p>
        </p:txBody>
      </p:sp>
    </p:spTree>
    <p:extLst>
      <p:ext uri="{BB962C8B-B14F-4D97-AF65-F5344CB8AC3E}">
        <p14:creationId xmlns:p14="http://schemas.microsoft.com/office/powerpoint/2010/main" val="1487230191"/>
      </p:ext>
    </p:extLst>
  </p:cSld>
  <p:clrMap bg1="lt1" tx1="dk1" bg2="lt2" tx2="dk2" accent1="accent1" accent2="accent2" accent3="accent3" accent4="accent4" accent5="accent5" accent6="accent6" hlink="hlink" folHlink="folHlink"/>
  <p:sldLayoutIdLst>
    <p:sldLayoutId id="2147483662" r:id="rId1"/>
    <p:sldLayoutId id="2147483670" r:id="rId2"/>
    <p:sldLayoutId id="2147483696" r:id="rId3"/>
  </p:sldLayoutIdLst>
  <p:hf hdr="0" ftr="0" dt="0"/>
  <p:txStyles>
    <p:titleStyle>
      <a:lvl1pPr algn="l" defTabSz="685800" rtl="0" eaLnBrk="1" latinLnBrk="0" hangingPunct="1">
        <a:lnSpc>
          <a:spcPct val="90000"/>
        </a:lnSpc>
        <a:spcBef>
          <a:spcPct val="0"/>
        </a:spcBef>
        <a:buNone/>
        <a:defRPr sz="4800" kern="1200" baseline="0">
          <a:solidFill>
            <a:schemeClr val="bg1"/>
          </a:solidFill>
          <a:latin typeface="+mj-lt"/>
          <a:ea typeface="+mj-ea"/>
          <a:cs typeface="+mj-cs"/>
        </a:defRPr>
      </a:lvl1pPr>
    </p:titleStyle>
    <p:bodyStyle>
      <a:lvl1pPr marL="0" indent="0" algn="l" defTabSz="685800" rtl="0" eaLnBrk="1" latinLnBrk="0" hangingPunct="1">
        <a:lnSpc>
          <a:spcPct val="90000"/>
        </a:lnSpc>
        <a:spcBef>
          <a:spcPts val="750"/>
        </a:spcBef>
        <a:buFont typeface="Arial" panose="020B0604020202020204" pitchFamily="34" charset="0"/>
        <a:buNone/>
        <a:defRPr sz="1600" b="1" kern="1200" baseline="0">
          <a:solidFill>
            <a:schemeClr val="bg1"/>
          </a:solidFill>
          <a:latin typeface="+mn-lt"/>
          <a:ea typeface="+mn-ea"/>
          <a:cs typeface="+mn-cs"/>
        </a:defRPr>
      </a:lvl1pPr>
      <a:lvl2pPr marL="342900" indent="0" algn="l" defTabSz="685800" rtl="0" eaLnBrk="1" latinLnBrk="0" hangingPunct="1">
        <a:lnSpc>
          <a:spcPct val="90000"/>
        </a:lnSpc>
        <a:spcBef>
          <a:spcPts val="375"/>
        </a:spcBef>
        <a:buFont typeface="Arial" panose="020B0604020202020204" pitchFamily="34" charset="0"/>
        <a:buNone/>
        <a:defRPr sz="1600" kern="1200">
          <a:solidFill>
            <a:schemeClr val="tx1"/>
          </a:solidFill>
          <a:latin typeface="+mn-lt"/>
          <a:ea typeface="+mn-ea"/>
          <a:cs typeface="+mn-cs"/>
        </a:defRPr>
      </a:lvl2pPr>
      <a:lvl3pPr marL="685800" indent="0" algn="l" defTabSz="685800" rtl="0" eaLnBrk="1" latinLnBrk="0" hangingPunct="1">
        <a:lnSpc>
          <a:spcPct val="90000"/>
        </a:lnSpc>
        <a:spcBef>
          <a:spcPts val="375"/>
        </a:spcBef>
        <a:buFont typeface="Arial" panose="020B0604020202020204" pitchFamily="34" charset="0"/>
        <a:buNone/>
        <a:defRPr sz="1600" kern="1200">
          <a:solidFill>
            <a:schemeClr val="tx1"/>
          </a:solidFill>
          <a:latin typeface="+mn-lt"/>
          <a:ea typeface="+mn-ea"/>
          <a:cs typeface="+mn-cs"/>
        </a:defRPr>
      </a:lvl3pPr>
      <a:lvl4pPr marL="1028700" indent="0" algn="l" defTabSz="685800" rtl="0" eaLnBrk="1" latinLnBrk="0" hangingPunct="1">
        <a:lnSpc>
          <a:spcPct val="90000"/>
        </a:lnSpc>
        <a:spcBef>
          <a:spcPts val="375"/>
        </a:spcBef>
        <a:buFont typeface="Arial" panose="020B0604020202020204" pitchFamily="34" charset="0"/>
        <a:buNone/>
        <a:defRPr sz="1600" kern="1200">
          <a:solidFill>
            <a:schemeClr val="tx1"/>
          </a:solidFill>
          <a:latin typeface="+mn-lt"/>
          <a:ea typeface="+mn-ea"/>
          <a:cs typeface="+mn-cs"/>
        </a:defRPr>
      </a:lvl4pPr>
      <a:lvl5pPr marL="1371600" indent="0" algn="l" defTabSz="685800" rtl="0" eaLnBrk="1" latinLnBrk="0" hangingPunct="1">
        <a:lnSpc>
          <a:spcPct val="90000"/>
        </a:lnSpc>
        <a:spcBef>
          <a:spcPts val="375"/>
        </a:spcBef>
        <a:buFont typeface="Arial" panose="020B0604020202020204" pitchFamily="34" charset="0"/>
        <a:buNone/>
        <a:defRPr sz="16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36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4826639"/>
            <a:ext cx="9144000" cy="316862"/>
          </a:xfrm>
          <a:prstGeom prst="rect">
            <a:avLst/>
          </a:prstGeom>
          <a:solidFill>
            <a:srgbClr val="133C4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360364" y="1079500"/>
            <a:ext cx="8426449" cy="3397250"/>
          </a:xfrm>
          <a:prstGeom prst="rect">
            <a:avLst/>
          </a:prstGeom>
        </p:spPr>
        <p:txBody>
          <a:bodyPr vert="horz" lIns="0" tIns="0" rIns="0" bIns="0" rtlCol="0">
            <a:noAutofit/>
          </a:body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 </a:t>
            </a:r>
            <a:br>
              <a:rPr lang="en-US"/>
            </a:br>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r>
              <a:rPr lang="en-US"/>
              <a:t> </a:t>
            </a:r>
            <a:br>
              <a:rPr lang="en-US"/>
            </a:br>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r>
              <a:rPr lang="en-US"/>
              <a:t> </a:t>
            </a:r>
            <a:br>
              <a:rPr lang="en-US"/>
            </a:br>
            <a:r>
              <a:rPr lang="en-US"/>
              <a:t>fames ac </a:t>
            </a:r>
            <a:r>
              <a:rPr lang="en-US" err="1"/>
              <a:t>turpis</a:t>
            </a:r>
            <a:r>
              <a:rPr lang="en-US"/>
              <a:t> </a:t>
            </a:r>
            <a:r>
              <a:rPr lang="en-US" err="1"/>
              <a:t>egestas</a:t>
            </a:r>
            <a:r>
              <a:rPr lang="en-US"/>
              <a:t>.</a:t>
            </a:r>
          </a:p>
          <a:p>
            <a:pPr lvl="1"/>
            <a:r>
              <a:rPr lang="en-US"/>
              <a:t>Second</a:t>
            </a:r>
          </a:p>
          <a:p>
            <a:pPr lvl="2"/>
            <a:r>
              <a:rPr lang="en-US"/>
              <a:t>third</a:t>
            </a:r>
          </a:p>
          <a:p>
            <a:pPr lvl="3"/>
            <a:r>
              <a:rPr lang="en-US"/>
              <a:t>fourth</a:t>
            </a:r>
          </a:p>
        </p:txBody>
      </p:sp>
      <p:pic>
        <p:nvPicPr>
          <p:cNvPr id="8" name="Picture 7"/>
          <p:cNvPicPr>
            <a:picLocks noChangeAspect="1"/>
          </p:cNvPicPr>
          <p:nvPr userDrawn="1"/>
        </p:nvPicPr>
        <p:blipFill>
          <a:blip r:embed="rId18" cstate="screen">
            <a:extLst>
              <a:ext uri="{28A0092B-C50C-407E-A947-70E740481C1C}">
                <a14:useLocalDpi xmlns:a14="http://schemas.microsoft.com/office/drawing/2010/main"/>
              </a:ext>
            </a:extLst>
          </a:blip>
          <a:stretch>
            <a:fillRect/>
          </a:stretch>
        </p:blipFill>
        <p:spPr>
          <a:xfrm>
            <a:off x="360364" y="4911973"/>
            <a:ext cx="470910" cy="166976"/>
          </a:xfrm>
          <a:prstGeom prst="rect">
            <a:avLst/>
          </a:prstGeom>
        </p:spPr>
      </p:pic>
      <p:sp>
        <p:nvSpPr>
          <p:cNvPr id="4" name="Title Placeholder 3"/>
          <p:cNvSpPr>
            <a:spLocks noGrp="1"/>
          </p:cNvSpPr>
          <p:nvPr>
            <p:ph type="title"/>
          </p:nvPr>
        </p:nvSpPr>
        <p:spPr>
          <a:xfrm>
            <a:off x="360364" y="228600"/>
            <a:ext cx="8426449" cy="301752"/>
          </a:xfrm>
          <a:prstGeom prst="rect">
            <a:avLst/>
          </a:prstGeom>
        </p:spPr>
        <p:txBody>
          <a:bodyPr vert="horz" wrap="none" lIns="0" tIns="45720" rIns="0" bIns="45720" rtlCol="0" anchor="ctr">
            <a:noAutofit/>
          </a:bodyPr>
          <a:lstStyle/>
          <a:p>
            <a:r>
              <a:rPr lang="en-US"/>
              <a:t>Please Add Slide Headline Here</a:t>
            </a:r>
          </a:p>
        </p:txBody>
      </p:sp>
      <p:sp>
        <p:nvSpPr>
          <p:cNvPr id="9"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fld id="{3A707DD9-E92B-45E8-BE0A-E6B2EDF345EB}" type="slidenum">
              <a:rPr lang="en-US" smtClean="0"/>
              <a:pPr/>
              <a:t>‹#›</a:t>
            </a:fld>
            <a:endParaRPr lang="en-US"/>
          </a:p>
        </p:txBody>
      </p:sp>
      <p:sp>
        <p:nvSpPr>
          <p:cNvPr id="10" name="TextBox 9">
            <a:extLst>
              <a:ext uri="{FF2B5EF4-FFF2-40B4-BE49-F238E27FC236}">
                <a16:creationId xmlns:a16="http://schemas.microsoft.com/office/drawing/2014/main" id="{E078E00D-81AB-8847-9E12-0981E03F6A7D}"/>
              </a:ext>
            </a:extLst>
          </p:cNvPr>
          <p:cNvSpPr txBox="1"/>
          <p:nvPr userDrawn="1"/>
        </p:nvSpPr>
        <p:spPr>
          <a:xfrm>
            <a:off x="943583" y="4877348"/>
            <a:ext cx="2422187" cy="200055"/>
          </a:xfrm>
          <a:prstGeom prst="rect">
            <a:avLst/>
          </a:prstGeom>
          <a:noFill/>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700">
                <a:solidFill>
                  <a:schemeClr val="bg1"/>
                </a:solidFill>
                <a:latin typeface="+mj-lt"/>
              </a:rPr>
              <a:t>CONFIDENTIAL  |  </a:t>
            </a:r>
            <a:r>
              <a:rPr lang="en-US" sz="700" b="0" i="0" u="none" strike="noStrike" kern="1200" baseline="0">
                <a:solidFill>
                  <a:schemeClr val="bg1"/>
                </a:solidFill>
                <a:effectLst/>
                <a:latin typeface="+mj-lt"/>
                <a:ea typeface="+mn-ea"/>
                <a:cs typeface="+mn-cs"/>
              </a:rPr>
              <a:t>© 2021 EPAM Systems, Inc.</a:t>
            </a:r>
            <a:endParaRPr lang="en-US" sz="700">
              <a:latin typeface="+mj-lt"/>
            </a:endParaRPr>
          </a:p>
        </p:txBody>
      </p:sp>
    </p:spTree>
    <p:extLst>
      <p:ext uri="{BB962C8B-B14F-4D97-AF65-F5344CB8AC3E}">
        <p14:creationId xmlns:p14="http://schemas.microsoft.com/office/powerpoint/2010/main" val="1577352991"/>
      </p:ext>
    </p:extLst>
  </p:cSld>
  <p:clrMap bg1="lt1" tx1="dk1" bg2="lt2" tx2="dk2" accent1="accent1" accent2="accent2" accent3="accent3" accent4="accent4" accent5="accent5" accent6="accent6" hlink="hlink" folHlink="folHlink"/>
  <p:sldLayoutIdLst>
    <p:sldLayoutId id="2147483680" r:id="rId1"/>
    <p:sldLayoutId id="2147483683" r:id="rId2"/>
    <p:sldLayoutId id="2147483681" r:id="rId3"/>
    <p:sldLayoutId id="2147483682" r:id="rId4"/>
    <p:sldLayoutId id="2147483685" r:id="rId5"/>
    <p:sldLayoutId id="2147483686" r:id="rId6"/>
    <p:sldLayoutId id="2147483687" r:id="rId7"/>
    <p:sldLayoutId id="2147483692" r:id="rId8"/>
    <p:sldLayoutId id="2147483688" r:id="rId9"/>
    <p:sldLayoutId id="2147483689" r:id="rId10"/>
    <p:sldLayoutId id="2147483684" r:id="rId11"/>
    <p:sldLayoutId id="2147483695" r:id="rId12"/>
    <p:sldLayoutId id="2147483694" r:id="rId13"/>
    <p:sldLayoutId id="2147483690" r:id="rId14"/>
    <p:sldLayoutId id="2147483697" r:id="rId15"/>
    <p:sldLayoutId id="2147483691" r:id="rId16"/>
  </p:sldLayoutIdLst>
  <p:hf hdr="0" ftr="0" dt="0"/>
  <p:txStyles>
    <p:titleStyle>
      <a:lvl1pPr algn="l" defTabSz="914400" rtl="0" eaLnBrk="1" latinLnBrk="0" hangingPunct="1">
        <a:lnSpc>
          <a:spcPct val="100000"/>
        </a:lnSpc>
        <a:spcBef>
          <a:spcPct val="0"/>
        </a:spcBef>
        <a:buNone/>
        <a:defRPr sz="2000" kern="1200" cap="none" spc="100" baseline="0">
          <a:solidFill>
            <a:schemeClr val="tx1"/>
          </a:solidFill>
          <a:latin typeface="+mj-lt"/>
          <a:ea typeface="+mj-ea"/>
          <a:cs typeface="+mj-cs"/>
        </a:defRPr>
      </a:lvl1pPr>
    </p:titleStyle>
    <p:bodyStyle>
      <a:lvl1pPr marL="171450" indent="-171450" algn="l" defTabSz="914400" rtl="0" eaLnBrk="1" latinLnBrk="0" hangingPunct="1">
        <a:lnSpc>
          <a:spcPts val="1600"/>
        </a:lnSpc>
        <a:spcBef>
          <a:spcPts val="264"/>
        </a:spcBef>
        <a:spcAft>
          <a:spcPts val="300"/>
        </a:spcAft>
        <a:buFont typeface="Arial" panose="020B0604020202020204" pitchFamily="34" charset="0"/>
        <a:buChar char="•"/>
        <a:defRPr sz="1100" kern="1200">
          <a:solidFill>
            <a:schemeClr val="tx1"/>
          </a:solidFill>
          <a:latin typeface="+mn-lt"/>
          <a:ea typeface="+mn-ea"/>
          <a:cs typeface="+mn-cs"/>
        </a:defRPr>
      </a:lvl1pPr>
      <a:lvl2pPr marL="6286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44" userDrawn="1">
          <p15:clr>
            <a:srgbClr val="F26B43"/>
          </p15:clr>
        </p15:guide>
        <p15:guide id="2" orient="horz" pos="338" userDrawn="1">
          <p15:clr>
            <a:srgbClr val="F26B43"/>
          </p15:clr>
        </p15:guide>
        <p15:guide id="3" orient="horz" pos="680" userDrawn="1">
          <p15:clr>
            <a:srgbClr val="F26B43"/>
          </p15:clr>
        </p15:guide>
        <p15:guide id="4" orient="horz" pos="2820" userDrawn="1">
          <p15:clr>
            <a:srgbClr val="F26B43"/>
          </p15:clr>
        </p15:guide>
        <p15:guide id="5" pos="226" userDrawn="1">
          <p15:clr>
            <a:srgbClr val="F26B43"/>
          </p15:clr>
        </p15:guide>
        <p15:guide id="6" pos="5535" userDrawn="1">
          <p15:clr>
            <a:srgbClr val="F26B43"/>
          </p15:clr>
        </p15:guide>
        <p15:guide id="7" orient="horz" pos="896" userDrawn="1">
          <p15:clr>
            <a:srgbClr val="F26B43"/>
          </p15:clr>
        </p15:guide>
        <p15:guide id="8" pos="2736" userDrawn="1">
          <p15:clr>
            <a:srgbClr val="F26B43"/>
          </p15:clr>
        </p15:guide>
        <p15:guide id="9" pos="3024" userDrawn="1">
          <p15:clr>
            <a:srgbClr val="F26B43"/>
          </p15:clr>
        </p15:guide>
        <p15:guide id="10" orient="horz" pos="3036" userDrawn="1">
          <p15:clr>
            <a:srgbClr val="F26B43"/>
          </p15:clr>
        </p15:guide>
        <p15:guide id="11" orient="horz" pos="3084" userDrawn="1">
          <p15:clr>
            <a:srgbClr val="F26B43"/>
          </p15:clr>
        </p15:guide>
        <p15:guide id="12" orient="horz" pos="3180"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accent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780954" y="1803228"/>
            <a:ext cx="5582093" cy="1220182"/>
          </a:xfrm>
          <a:prstGeom prst="rect">
            <a:avLst/>
          </a:prstGeom>
        </p:spPr>
        <p:txBody>
          <a:bodyPr vert="horz" wrap="square" lIns="91440" tIns="45720" rIns="91440" bIns="45720" rtlCol="0" anchor="ctr">
            <a:noAutofit/>
          </a:bodyPr>
          <a:lstStyle/>
          <a:p>
            <a:pPr algn="ctr"/>
            <a:endParaRPr lang="en-US" sz="4400" b="1" spc="200">
              <a:solidFill>
                <a:schemeClr val="bg1"/>
              </a:solidFill>
              <a:latin typeface="Calibri" charset="0"/>
              <a:ea typeface="Calibri" charset="0"/>
              <a:cs typeface="Calibri" charset="0"/>
            </a:endParaRPr>
          </a:p>
        </p:txBody>
      </p:sp>
      <p:sp>
        <p:nvSpPr>
          <p:cNvPr id="7" name="Rectangle 6"/>
          <p:cNvSpPr/>
          <p:nvPr userDrawn="1"/>
        </p:nvSpPr>
        <p:spPr>
          <a:xfrm>
            <a:off x="0" y="4826639"/>
            <a:ext cx="9144000" cy="316862"/>
          </a:xfrm>
          <a:prstGeom prst="rect">
            <a:avLst/>
          </a:prstGeom>
          <a:solidFill>
            <a:schemeClr val="accent1">
              <a:lumMod val="2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8" name="Picture 7"/>
          <p:cNvPicPr>
            <a:picLocks noChangeAspect="1"/>
          </p:cNvPicPr>
          <p:nvPr userDrawn="1"/>
        </p:nvPicPr>
        <p:blipFill>
          <a:blip r:embed="rId6" cstate="screen">
            <a:extLst>
              <a:ext uri="{28A0092B-C50C-407E-A947-70E740481C1C}">
                <a14:useLocalDpi xmlns:a14="http://schemas.microsoft.com/office/drawing/2010/main"/>
              </a:ext>
            </a:extLst>
          </a:blip>
          <a:stretch>
            <a:fillRect/>
          </a:stretch>
        </p:blipFill>
        <p:spPr>
          <a:xfrm>
            <a:off x="360364" y="4911973"/>
            <a:ext cx="470910" cy="166976"/>
          </a:xfrm>
          <a:prstGeom prst="rect">
            <a:avLst/>
          </a:prstGeom>
        </p:spPr>
      </p:pic>
      <p:sp>
        <p:nvSpPr>
          <p:cNvPr id="5" name="TextBox 4">
            <a:extLst>
              <a:ext uri="{FF2B5EF4-FFF2-40B4-BE49-F238E27FC236}">
                <a16:creationId xmlns:a16="http://schemas.microsoft.com/office/drawing/2014/main" id="{8332217A-8F11-8743-849F-F8E866BEB919}"/>
              </a:ext>
            </a:extLst>
          </p:cNvPr>
          <p:cNvSpPr txBox="1"/>
          <p:nvPr userDrawn="1"/>
        </p:nvSpPr>
        <p:spPr>
          <a:xfrm>
            <a:off x="943583" y="4877348"/>
            <a:ext cx="2422187" cy="200055"/>
          </a:xfrm>
          <a:prstGeom prst="rect">
            <a:avLst/>
          </a:prstGeom>
          <a:noFill/>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700">
                <a:solidFill>
                  <a:schemeClr val="bg1"/>
                </a:solidFill>
                <a:latin typeface="+mj-lt"/>
              </a:rPr>
              <a:t>CONFIDENTIAL  |  </a:t>
            </a:r>
            <a:r>
              <a:rPr lang="en-US" sz="700" b="0" i="0" u="none" strike="noStrike" kern="1200" baseline="0">
                <a:solidFill>
                  <a:schemeClr val="bg1"/>
                </a:solidFill>
                <a:effectLst/>
                <a:latin typeface="+mj-lt"/>
                <a:ea typeface="+mn-ea"/>
                <a:cs typeface="+mn-cs"/>
              </a:rPr>
              <a:t>© 2021 EPAM Systems, Inc.</a:t>
            </a:r>
            <a:endParaRPr lang="en-US" sz="700">
              <a:latin typeface="+mj-lt"/>
            </a:endParaRPr>
          </a:p>
        </p:txBody>
      </p:sp>
    </p:spTree>
    <p:extLst>
      <p:ext uri="{BB962C8B-B14F-4D97-AF65-F5344CB8AC3E}">
        <p14:creationId xmlns:p14="http://schemas.microsoft.com/office/powerpoint/2010/main" val="548617574"/>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Lst>
  <p:hf hdr="0" ftr="0" dt="0"/>
  <p:txStyles>
    <p:titleStyle>
      <a:lvl1pPr algn="l" defTabSz="914400" rtl="0" eaLnBrk="1" latinLnBrk="0" hangingPunct="1">
        <a:lnSpc>
          <a:spcPct val="90000"/>
        </a:lnSpc>
        <a:spcBef>
          <a:spcPct val="0"/>
        </a:spcBef>
        <a:buNone/>
        <a:defRPr sz="4000" kern="1200" cap="all" baseline="0">
          <a:solidFill>
            <a:schemeClr val="bg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4826639"/>
            <a:ext cx="9144000" cy="316862"/>
          </a:xfrm>
          <a:prstGeom prst="rect">
            <a:avLst/>
          </a:prstGeom>
          <a:solidFill>
            <a:srgbClr val="133C4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360364" y="1079500"/>
            <a:ext cx="8426449" cy="3397250"/>
          </a:xfrm>
          <a:prstGeom prst="rect">
            <a:avLst/>
          </a:prstGeom>
        </p:spPr>
        <p:txBody>
          <a:bodyPr vert="horz" lIns="0" tIns="0" rIns="0" bIns="0" rtlCol="0">
            <a:noAutofit/>
          </a:body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 </a:t>
            </a:r>
            <a:br>
              <a:rPr lang="en-US"/>
            </a:br>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r>
              <a:rPr lang="en-US"/>
              <a:t> </a:t>
            </a:r>
            <a:br>
              <a:rPr lang="en-US"/>
            </a:br>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r>
              <a:rPr lang="en-US"/>
              <a:t> </a:t>
            </a:r>
            <a:br>
              <a:rPr lang="en-US"/>
            </a:br>
            <a:r>
              <a:rPr lang="en-US"/>
              <a:t>fames ac </a:t>
            </a:r>
            <a:r>
              <a:rPr lang="en-US" err="1"/>
              <a:t>turpis</a:t>
            </a:r>
            <a:r>
              <a:rPr lang="en-US"/>
              <a:t> </a:t>
            </a:r>
            <a:r>
              <a:rPr lang="en-US" err="1"/>
              <a:t>egestas</a:t>
            </a:r>
            <a:r>
              <a:rPr lang="en-US"/>
              <a:t>.</a:t>
            </a:r>
          </a:p>
          <a:p>
            <a:pPr lvl="1"/>
            <a:r>
              <a:rPr lang="en-US"/>
              <a:t>Second</a:t>
            </a:r>
          </a:p>
          <a:p>
            <a:pPr lvl="2"/>
            <a:r>
              <a:rPr lang="en-US"/>
              <a:t>third</a:t>
            </a:r>
          </a:p>
          <a:p>
            <a:pPr lvl="3"/>
            <a:r>
              <a:rPr lang="en-US"/>
              <a:t>fourth</a:t>
            </a:r>
          </a:p>
        </p:txBody>
      </p:sp>
      <p:pic>
        <p:nvPicPr>
          <p:cNvPr id="8" name="Picture 7"/>
          <p:cNvPicPr>
            <a:picLocks noChangeAspect="1"/>
          </p:cNvPicPr>
          <p:nvPr userDrawn="1"/>
        </p:nvPicPr>
        <p:blipFill>
          <a:blip r:embed="rId19" cstate="screen">
            <a:extLst>
              <a:ext uri="{28A0092B-C50C-407E-A947-70E740481C1C}">
                <a14:useLocalDpi xmlns:a14="http://schemas.microsoft.com/office/drawing/2010/main"/>
              </a:ext>
            </a:extLst>
          </a:blip>
          <a:stretch>
            <a:fillRect/>
          </a:stretch>
        </p:blipFill>
        <p:spPr>
          <a:xfrm>
            <a:off x="360364" y="4911973"/>
            <a:ext cx="470910" cy="166976"/>
          </a:xfrm>
          <a:prstGeom prst="rect">
            <a:avLst/>
          </a:prstGeom>
        </p:spPr>
      </p:pic>
      <p:sp>
        <p:nvSpPr>
          <p:cNvPr id="4" name="Title Placeholder 3"/>
          <p:cNvSpPr>
            <a:spLocks noGrp="1"/>
          </p:cNvSpPr>
          <p:nvPr>
            <p:ph type="title"/>
          </p:nvPr>
        </p:nvSpPr>
        <p:spPr>
          <a:xfrm>
            <a:off x="360364" y="228600"/>
            <a:ext cx="8426449" cy="301752"/>
          </a:xfrm>
          <a:prstGeom prst="rect">
            <a:avLst/>
          </a:prstGeom>
        </p:spPr>
        <p:txBody>
          <a:bodyPr vert="horz" wrap="none" lIns="0" tIns="45720" rIns="0" bIns="45720" rtlCol="0" anchor="ctr">
            <a:noAutofit/>
          </a:bodyPr>
          <a:lstStyle/>
          <a:p>
            <a:r>
              <a:rPr lang="en-US"/>
              <a:t>Please Add Slide Headline Here</a:t>
            </a:r>
          </a:p>
        </p:txBody>
      </p:sp>
      <p:sp>
        <p:nvSpPr>
          <p:cNvPr id="9"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fld id="{3A707DD9-E92B-45E8-BE0A-E6B2EDF345EB}" type="slidenum">
              <a:rPr lang="en-US" smtClean="0"/>
              <a:pPr/>
              <a:t>‹#›</a:t>
            </a:fld>
            <a:endParaRPr lang="en-US"/>
          </a:p>
        </p:txBody>
      </p:sp>
      <p:sp>
        <p:nvSpPr>
          <p:cNvPr id="10" name="TextBox 9">
            <a:extLst>
              <a:ext uri="{FF2B5EF4-FFF2-40B4-BE49-F238E27FC236}">
                <a16:creationId xmlns:a16="http://schemas.microsoft.com/office/drawing/2014/main" id="{E078E00D-81AB-8847-9E12-0981E03F6A7D}"/>
              </a:ext>
            </a:extLst>
          </p:cNvPr>
          <p:cNvSpPr txBox="1"/>
          <p:nvPr userDrawn="1"/>
        </p:nvSpPr>
        <p:spPr>
          <a:xfrm>
            <a:off x="943583" y="4877348"/>
            <a:ext cx="2422187" cy="200055"/>
          </a:xfrm>
          <a:prstGeom prst="rect">
            <a:avLst/>
          </a:prstGeom>
          <a:noFill/>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700">
                <a:solidFill>
                  <a:schemeClr val="bg1"/>
                </a:solidFill>
                <a:latin typeface="+mj-lt"/>
              </a:rPr>
              <a:t>CONFIDENTIAL  |  </a:t>
            </a:r>
            <a:r>
              <a:rPr lang="en-US" sz="700" b="0" i="0" u="none" strike="noStrike" kern="1200" baseline="0">
                <a:solidFill>
                  <a:schemeClr val="bg1"/>
                </a:solidFill>
                <a:effectLst/>
                <a:latin typeface="+mj-lt"/>
                <a:ea typeface="+mn-ea"/>
                <a:cs typeface="+mn-cs"/>
              </a:rPr>
              <a:t>© 2020 EPAM Systems, Inc.</a:t>
            </a:r>
            <a:endParaRPr lang="en-US" sz="700">
              <a:latin typeface="+mj-lt"/>
            </a:endParaRPr>
          </a:p>
        </p:txBody>
      </p:sp>
    </p:spTree>
    <p:extLst>
      <p:ext uri="{BB962C8B-B14F-4D97-AF65-F5344CB8AC3E}">
        <p14:creationId xmlns:p14="http://schemas.microsoft.com/office/powerpoint/2010/main" val="2890781319"/>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 id="2147483711" r:id="rId13"/>
    <p:sldLayoutId id="2147483712" r:id="rId14"/>
    <p:sldLayoutId id="2147483713" r:id="rId15"/>
    <p:sldLayoutId id="2147483714" r:id="rId16"/>
    <p:sldLayoutId id="2147483715" r:id="rId17"/>
  </p:sldLayoutIdLst>
  <p:hf hdr="0" ftr="0" dt="0"/>
  <p:txStyles>
    <p:titleStyle>
      <a:lvl1pPr algn="l" defTabSz="914400" rtl="0" eaLnBrk="1" latinLnBrk="0" hangingPunct="1">
        <a:lnSpc>
          <a:spcPct val="100000"/>
        </a:lnSpc>
        <a:spcBef>
          <a:spcPct val="0"/>
        </a:spcBef>
        <a:buNone/>
        <a:defRPr sz="2000" kern="1200" cap="none" spc="100" baseline="0">
          <a:solidFill>
            <a:schemeClr val="tx1"/>
          </a:solidFill>
          <a:latin typeface="+mj-lt"/>
          <a:ea typeface="+mj-ea"/>
          <a:cs typeface="+mj-cs"/>
        </a:defRPr>
      </a:lvl1pPr>
    </p:titleStyle>
    <p:bodyStyle>
      <a:lvl1pPr marL="171450" indent="-171450" algn="l" defTabSz="914400" rtl="0" eaLnBrk="1" latinLnBrk="0" hangingPunct="1">
        <a:lnSpc>
          <a:spcPts val="1600"/>
        </a:lnSpc>
        <a:spcBef>
          <a:spcPts val="264"/>
        </a:spcBef>
        <a:spcAft>
          <a:spcPts val="300"/>
        </a:spcAft>
        <a:buFont typeface="Arial" panose="020B0604020202020204" pitchFamily="34" charset="0"/>
        <a:buChar char="•"/>
        <a:defRPr sz="1100" kern="1200">
          <a:solidFill>
            <a:schemeClr val="tx1"/>
          </a:solidFill>
          <a:latin typeface="+mn-lt"/>
          <a:ea typeface="+mn-ea"/>
          <a:cs typeface="+mn-cs"/>
        </a:defRPr>
      </a:lvl1pPr>
      <a:lvl2pPr marL="6286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44">
          <p15:clr>
            <a:srgbClr val="F26B43"/>
          </p15:clr>
        </p15:guide>
        <p15:guide id="2" orient="horz" pos="338">
          <p15:clr>
            <a:srgbClr val="F26B43"/>
          </p15:clr>
        </p15:guide>
        <p15:guide id="3" orient="horz" pos="680">
          <p15:clr>
            <a:srgbClr val="F26B43"/>
          </p15:clr>
        </p15:guide>
        <p15:guide id="4" orient="horz" pos="2820">
          <p15:clr>
            <a:srgbClr val="F26B43"/>
          </p15:clr>
        </p15:guide>
        <p15:guide id="5" pos="226">
          <p15:clr>
            <a:srgbClr val="F26B43"/>
          </p15:clr>
        </p15:guide>
        <p15:guide id="6" pos="5535">
          <p15:clr>
            <a:srgbClr val="F26B43"/>
          </p15:clr>
        </p15:guide>
        <p15:guide id="7" orient="horz" pos="896">
          <p15:clr>
            <a:srgbClr val="F26B43"/>
          </p15:clr>
        </p15:guide>
        <p15:guide id="8" pos="2736">
          <p15:clr>
            <a:srgbClr val="F26B43"/>
          </p15:clr>
        </p15:guide>
        <p15:guide id="9" pos="3024">
          <p15:clr>
            <a:srgbClr val="F26B43"/>
          </p15:clr>
        </p15:guide>
        <p15:guide id="10" orient="horz" pos="3036">
          <p15:clr>
            <a:srgbClr val="F26B43"/>
          </p15:clr>
        </p15:guide>
        <p15:guide id="11" orient="horz" pos="3084">
          <p15:clr>
            <a:srgbClr val="F26B43"/>
          </p15:clr>
        </p15:guide>
        <p15:guide id="12" orient="horz" pos="318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microsoft.com/office/2018/10/relationships/comments" Target="../comments/modernComment_148_59A44D3B.xml"/><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microsoft.com/office/2018/10/relationships/comments" Target="../comments/modernComment_12F_864E0C9.xml"/><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hyperlink" Target="http://&#160;https:/man7.org/linux/man-pages/man5/passwd.5.html" TargetMode="External"/><Relationship Id="rId7" Type="http://schemas.openxmlformats.org/officeDocument/2006/relationships/hyperlink" Target="https://www.digitalocean.com/community/tutorials/how-to-edit-the-sudoers-file" TargetMode="External"/><Relationship Id="rId2" Type="http://schemas.openxmlformats.org/officeDocument/2006/relationships/notesSlide" Target="../notesSlides/notesSlide21.xml"/><Relationship Id="rId1" Type="http://schemas.openxmlformats.org/officeDocument/2006/relationships/slideLayout" Target="../slideLayouts/slideLayout4.xml"/><Relationship Id="rId6" Type="http://schemas.openxmlformats.org/officeDocument/2006/relationships/hyperlink" Target="https://www.redhat.com/sysadmin/linux-gecos-demystified" TargetMode="External"/><Relationship Id="rId5" Type="http://schemas.openxmlformats.org/officeDocument/2006/relationships/hyperlink" Target="https://man7.org/linux/man-pages/man5/login.defs.5.html" TargetMode="External"/><Relationship Id="rId4" Type="http://schemas.openxmlformats.org/officeDocument/2006/relationships/hyperlink" Target="https://man7.org/linux/man-pages/man5/shadow.5.html"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microsoft.com/office/2018/10/relationships/comments" Target="../comments/modernComment_147_E4CADEF2.xml"/><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microsoft.com/office/2018/10/relationships/comments" Target="../comments/modernComment_143_8D3B67CD.xml"/><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microsoft.com/office/2018/10/relationships/comments" Target="../comments/modernComment_145_15D6A32B.xml"/><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microsoft.com/office/2018/10/relationships/comments" Target="../comments/modernComment_13C_F01C8F58.xml"/><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Linux</a:t>
            </a:r>
          </a:p>
        </p:txBody>
      </p:sp>
      <p:sp>
        <p:nvSpPr>
          <p:cNvPr id="5" name="Text Placeholder 4"/>
          <p:cNvSpPr>
            <a:spLocks noGrp="1"/>
          </p:cNvSpPr>
          <p:nvPr>
            <p:ph type="body" sz="quarter" idx="11"/>
          </p:nvPr>
        </p:nvSpPr>
        <p:spPr>
          <a:xfrm>
            <a:off x="531466" y="2831421"/>
            <a:ext cx="4315968" cy="313932"/>
          </a:xfrm>
        </p:spPr>
        <p:txBody>
          <a:bodyPr/>
          <a:lstStyle/>
          <a:p>
            <a:r>
              <a:rPr lang="en-US" sz="2000">
                <a:effectLst/>
                <a:latin typeface="Calibri Light"/>
                <a:ea typeface="Calibri" panose="020F0502020204030204" pitchFamily="34" charset="0"/>
                <a:cs typeface="Times New Roman"/>
              </a:rPr>
              <a:t>Users and Groups</a:t>
            </a:r>
          </a:p>
        </p:txBody>
      </p:sp>
      <p:sp>
        <p:nvSpPr>
          <p:cNvPr id="6" name="TextBox 5">
            <a:extLst>
              <a:ext uri="{FF2B5EF4-FFF2-40B4-BE49-F238E27FC236}">
                <a16:creationId xmlns:a16="http://schemas.microsoft.com/office/drawing/2014/main" id="{16AD212A-E369-CB46-BE9C-0744152A0BAF}"/>
              </a:ext>
            </a:extLst>
          </p:cNvPr>
          <p:cNvSpPr txBox="1"/>
          <p:nvPr/>
        </p:nvSpPr>
        <p:spPr>
          <a:xfrm>
            <a:off x="433143" y="4867516"/>
            <a:ext cx="2422187" cy="200055"/>
          </a:xfrm>
          <a:prstGeom prst="rect">
            <a:avLst/>
          </a:prstGeom>
          <a:noFill/>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700">
                <a:solidFill>
                  <a:schemeClr val="bg1"/>
                </a:solidFill>
                <a:latin typeface="+mj-lt"/>
              </a:rPr>
              <a:t>CONFIDENTIAL  |  </a:t>
            </a:r>
            <a:r>
              <a:rPr lang="en-US" sz="700" b="0" i="0" u="none" strike="noStrike" kern="1200" baseline="0">
                <a:solidFill>
                  <a:schemeClr val="bg1"/>
                </a:solidFill>
                <a:effectLst/>
                <a:latin typeface="+mj-lt"/>
                <a:ea typeface="+mn-ea"/>
                <a:cs typeface="+mn-cs"/>
              </a:rPr>
              <a:t>© 2021 EPAM Systems, Inc.</a:t>
            </a:r>
            <a:endParaRPr lang="en-US" sz="700">
              <a:latin typeface="+mj-lt"/>
            </a:endParaRPr>
          </a:p>
        </p:txBody>
      </p:sp>
    </p:spTree>
    <p:extLst>
      <p:ext uri="{BB962C8B-B14F-4D97-AF65-F5344CB8AC3E}">
        <p14:creationId xmlns:p14="http://schemas.microsoft.com/office/powerpoint/2010/main" val="17331967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1F8940-1544-42CD-B335-FE8B9A4A3AAA}"/>
              </a:ext>
            </a:extLst>
          </p:cNvPr>
          <p:cNvSpPr>
            <a:spLocks noGrp="1"/>
          </p:cNvSpPr>
          <p:nvPr>
            <p:ph type="title"/>
          </p:nvPr>
        </p:nvSpPr>
        <p:spPr/>
        <p:txBody>
          <a:bodyPr/>
          <a:lstStyle/>
          <a:p>
            <a:r>
              <a:rPr lang="en-US"/>
              <a:t>Managing Local User Accounts (</a:t>
            </a:r>
            <a:r>
              <a:rPr lang="en-US" err="1"/>
              <a:t>adduser</a:t>
            </a:r>
            <a:r>
              <a:rPr lang="en-US"/>
              <a:t>)</a:t>
            </a:r>
          </a:p>
        </p:txBody>
      </p:sp>
      <p:sp>
        <p:nvSpPr>
          <p:cNvPr id="3" name="Content Placeholder 2">
            <a:extLst>
              <a:ext uri="{FF2B5EF4-FFF2-40B4-BE49-F238E27FC236}">
                <a16:creationId xmlns:a16="http://schemas.microsoft.com/office/drawing/2014/main" id="{97915C15-DACF-4FC1-A067-AA15A59556F6}"/>
              </a:ext>
            </a:extLst>
          </p:cNvPr>
          <p:cNvSpPr>
            <a:spLocks noGrp="1"/>
          </p:cNvSpPr>
          <p:nvPr>
            <p:ph sz="quarter" idx="10"/>
          </p:nvPr>
        </p:nvSpPr>
        <p:spPr>
          <a:xfrm>
            <a:off x="357189" y="906972"/>
            <a:ext cx="4214812" cy="3558995"/>
          </a:xfrm>
        </p:spPr>
        <p:txBody>
          <a:bodyPr vert="horz" lIns="0" tIns="0" rIns="0" bIns="0" rtlCol="0" anchor="t">
            <a:noAutofit/>
          </a:bodyPr>
          <a:lstStyle/>
          <a:p>
            <a:pPr marL="0" indent="0">
              <a:buNone/>
            </a:pPr>
            <a:r>
              <a:rPr lang="en-US" sz="1350" b="1">
                <a:latin typeface="+mn-lt"/>
                <a:cs typeface="Calibri"/>
              </a:rPr>
              <a:t>  </a:t>
            </a:r>
            <a:r>
              <a:rPr lang="en-US" sz="1350" b="1" err="1">
                <a:latin typeface="+mn-lt"/>
                <a:cs typeface="Calibri"/>
              </a:rPr>
              <a:t>adduser</a:t>
            </a:r>
            <a:r>
              <a:rPr lang="en-US" sz="1350" b="1">
                <a:latin typeface="+mn-lt"/>
                <a:cs typeface="Calibri"/>
              </a:rPr>
              <a:t> </a:t>
            </a:r>
            <a:r>
              <a:rPr lang="en-US" sz="1350">
                <a:latin typeface="+mn-lt"/>
                <a:cs typeface="Calibri"/>
              </a:rPr>
              <a:t>Interactive interface for </a:t>
            </a:r>
            <a:r>
              <a:rPr lang="en-US" sz="1350" b="1" err="1">
                <a:latin typeface="+mn-lt"/>
                <a:cs typeface="Calibri"/>
              </a:rPr>
              <a:t>useradd</a:t>
            </a:r>
            <a:endParaRPr lang="en-US" sz="1350" b="1">
              <a:latin typeface="+mn-lt"/>
              <a:cs typeface="Calibri"/>
            </a:endParaRPr>
          </a:p>
        </p:txBody>
      </p:sp>
      <p:sp>
        <p:nvSpPr>
          <p:cNvPr id="4" name="Slide Number Placeholder 3">
            <a:extLst>
              <a:ext uri="{FF2B5EF4-FFF2-40B4-BE49-F238E27FC236}">
                <a16:creationId xmlns:a16="http://schemas.microsoft.com/office/drawing/2014/main" id="{BF1DCFBB-CE1A-4C41-8D8A-DBCFAA0B7E02}"/>
              </a:ext>
            </a:extLst>
          </p:cNvPr>
          <p:cNvSpPr>
            <a:spLocks noGrp="1"/>
          </p:cNvSpPr>
          <p:nvPr>
            <p:ph type="sldNum" sz="quarter" idx="4"/>
          </p:nvPr>
        </p:nvSpPr>
        <p:spPr/>
        <p:txBody>
          <a:bodyPr/>
          <a:lstStyle/>
          <a:p>
            <a:fld id="{3A707DD9-E92B-45E8-BE0A-E6B2EDF345EB}" type="slidenum">
              <a:rPr lang="en-US" smtClean="0"/>
              <a:pPr/>
              <a:t>10</a:t>
            </a:fld>
            <a:endParaRPr lang="en-US"/>
          </a:p>
        </p:txBody>
      </p:sp>
      <p:sp>
        <p:nvSpPr>
          <p:cNvPr id="5" name="Rectangle 1">
            <a:extLst>
              <a:ext uri="{FF2B5EF4-FFF2-40B4-BE49-F238E27FC236}">
                <a16:creationId xmlns:a16="http://schemas.microsoft.com/office/drawing/2014/main" id="{431C5B2B-7AD6-4C12-8DCD-469D975B8F92}"/>
              </a:ext>
            </a:extLst>
          </p:cNvPr>
          <p:cNvSpPr>
            <a:spLocks noChangeArrowheads="1"/>
          </p:cNvSpPr>
          <p:nvPr/>
        </p:nvSpPr>
        <p:spPr bwMode="auto">
          <a:xfrm>
            <a:off x="4576700" y="771725"/>
            <a:ext cx="4214811" cy="3985706"/>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defTabSz="914400" eaLnBrk="0" fontAlgn="base" hangingPunct="0">
              <a:spcBef>
                <a:spcPct val="0"/>
              </a:spcBef>
              <a:spcAft>
                <a:spcPct val="0"/>
              </a:spcAft>
            </a:pPr>
            <a:r>
              <a:rPr kumimoji="0" lang="en-US" altLang="en-US" sz="1100" b="0" i="0" u="none" strike="noStrike" cap="none" normalizeH="0" baseline="0" err="1">
                <a:ln>
                  <a:noFill/>
                </a:ln>
                <a:solidFill>
                  <a:srgbClr val="C00000"/>
                </a:solidFill>
                <a:effectLst/>
                <a:latin typeface="Courier"/>
              </a:rPr>
              <a:t>root</a:t>
            </a:r>
            <a:r>
              <a:rPr kumimoji="0" lang="en-US" altLang="en-US" sz="1100" b="0" i="0" u="none" strike="noStrike" cap="none" normalizeH="0" baseline="0" err="1">
                <a:ln>
                  <a:noFill/>
                </a:ln>
                <a:solidFill>
                  <a:schemeClr val="bg1">
                    <a:lumMod val="85000"/>
                  </a:schemeClr>
                </a:solidFill>
                <a:effectLst/>
                <a:latin typeface="Courier"/>
              </a:rPr>
              <a:t>@EPRUPETW</a:t>
            </a:r>
            <a:r>
              <a:rPr kumimoji="0" lang="en-US" altLang="en-US" sz="1100" b="0" i="0" u="none" strike="noStrike" cap="none" normalizeH="0" baseline="0">
                <a:ln>
                  <a:noFill/>
                </a:ln>
                <a:solidFill>
                  <a:srgbClr val="C57633"/>
                </a:solidFill>
                <a:effectLst/>
                <a:latin typeface="Courier"/>
              </a:rPr>
              <a:t>:~# </a:t>
            </a:r>
            <a:r>
              <a:rPr kumimoji="0" lang="en-US" altLang="en-US" sz="1100" b="0" i="0" u="none" strike="noStrike" cap="none" normalizeH="0" baseline="0" err="1">
                <a:ln>
                  <a:noFill/>
                </a:ln>
                <a:solidFill>
                  <a:srgbClr val="A9B7C6"/>
                </a:solidFill>
                <a:effectLst/>
                <a:latin typeface="Courier"/>
              </a:rPr>
              <a:t>adduser</a:t>
            </a:r>
            <a:r>
              <a:rPr kumimoji="0" lang="en-US" altLang="en-US" sz="1100" b="0" i="0" u="none" strike="noStrike" cap="none" normalizeH="0" baseline="0">
                <a:ln>
                  <a:noFill/>
                </a:ln>
                <a:solidFill>
                  <a:srgbClr val="A9B7C6"/>
                </a:solidFill>
                <a:effectLst/>
                <a:latin typeface="Courier"/>
              </a:rPr>
              <a:t> bob</a:t>
            </a:r>
            <a:br>
              <a:rPr lang="en-US" altLang="en-US" sz="1100" b="0" i="0" u="none" strike="noStrike" cap="none" normalizeH="0" baseline="0">
                <a:ln>
                  <a:noFill/>
                </a:ln>
                <a:effectLst/>
                <a:latin typeface="Courier"/>
              </a:rPr>
            </a:br>
            <a:r>
              <a:rPr kumimoji="0" lang="en-US" altLang="en-US" sz="1100" b="0" i="0" u="none" strike="noStrike" cap="none" normalizeH="0" baseline="0">
                <a:ln>
                  <a:noFill/>
                </a:ln>
                <a:solidFill>
                  <a:srgbClr val="C57633"/>
                </a:solidFill>
                <a:effectLst/>
                <a:latin typeface="Courier"/>
              </a:rPr>
              <a:t>Adding </a:t>
            </a:r>
            <a:r>
              <a:rPr kumimoji="0" lang="en-US" altLang="en-US" sz="1100" b="0" i="0" u="none" strike="noStrike" cap="none" normalizeH="0" baseline="0">
                <a:ln>
                  <a:noFill/>
                </a:ln>
                <a:solidFill>
                  <a:srgbClr val="A9B7C6"/>
                </a:solidFill>
                <a:effectLst/>
                <a:latin typeface="Courier"/>
              </a:rPr>
              <a:t>user </a:t>
            </a:r>
            <a:r>
              <a:rPr kumimoji="0" lang="en-US" altLang="en-US" sz="1100" b="0" i="0" u="none" strike="noStrike" cap="none" normalizeH="0" baseline="0">
                <a:ln>
                  <a:noFill/>
                </a:ln>
                <a:solidFill>
                  <a:srgbClr val="C57633"/>
                </a:solidFill>
                <a:effectLst/>
                <a:latin typeface="Courier"/>
              </a:rPr>
              <a:t>`bob</a:t>
            </a:r>
            <a:r>
              <a:rPr kumimoji="0" lang="en-US" altLang="en-US" sz="1100" b="0" i="0" u="none" strike="noStrike" cap="none" normalizeH="0" baseline="0">
                <a:ln>
                  <a:noFill/>
                </a:ln>
                <a:solidFill>
                  <a:srgbClr val="6A8759"/>
                </a:solidFill>
                <a:effectLst/>
                <a:latin typeface="Courier"/>
              </a:rPr>
              <a:t>' ...</a:t>
            </a:r>
            <a:br>
              <a:rPr lang="en-US" altLang="en-US" sz="1100" b="0" i="0" u="none" strike="noStrike" cap="none" normalizeH="0" baseline="0">
                <a:ln>
                  <a:noFill/>
                </a:ln>
                <a:effectLst/>
                <a:latin typeface="Courier"/>
              </a:rPr>
            </a:br>
            <a:r>
              <a:rPr kumimoji="0" lang="en-US" altLang="en-US" sz="1100" b="0" i="0" u="none" strike="noStrike" cap="none" normalizeH="0" baseline="0">
                <a:ln>
                  <a:noFill/>
                </a:ln>
                <a:solidFill>
                  <a:srgbClr val="6A8759"/>
                </a:solidFill>
                <a:effectLst/>
                <a:latin typeface="Courier"/>
              </a:rPr>
              <a:t>Adding new group `bob' </a:t>
            </a:r>
            <a:r>
              <a:rPr kumimoji="0" lang="en-US" altLang="en-US" sz="1100" b="0" i="0" u="none" strike="noStrike" cap="none" normalizeH="0" baseline="0">
                <a:ln>
                  <a:noFill/>
                </a:ln>
                <a:solidFill>
                  <a:srgbClr val="C57633"/>
                </a:solidFill>
                <a:effectLst/>
                <a:latin typeface="Courier"/>
              </a:rPr>
              <a:t>(1001) ...</a:t>
            </a:r>
            <a:br>
              <a:rPr lang="en-US" altLang="en-US" sz="1100" b="0" i="0" u="none" strike="noStrike" cap="none" normalizeH="0" baseline="0">
                <a:ln>
                  <a:noFill/>
                </a:ln>
                <a:effectLst/>
                <a:latin typeface="Courier"/>
              </a:rPr>
            </a:br>
            <a:r>
              <a:rPr kumimoji="0" lang="en-US" altLang="en-US" sz="1100" b="0" i="0" u="none" strike="noStrike" cap="none" normalizeH="0" baseline="0">
                <a:ln>
                  <a:noFill/>
                </a:ln>
                <a:solidFill>
                  <a:srgbClr val="C57633"/>
                </a:solidFill>
                <a:effectLst/>
                <a:latin typeface="Courier"/>
              </a:rPr>
              <a:t>Adding </a:t>
            </a:r>
            <a:r>
              <a:rPr kumimoji="0" lang="en-US" altLang="en-US" sz="1100" b="0" i="0" u="none" strike="noStrike" cap="none" normalizeH="0" baseline="0">
                <a:ln>
                  <a:noFill/>
                </a:ln>
                <a:solidFill>
                  <a:srgbClr val="A9B7C6"/>
                </a:solidFill>
                <a:effectLst/>
                <a:latin typeface="Courier"/>
              </a:rPr>
              <a:t>new user </a:t>
            </a:r>
            <a:r>
              <a:rPr kumimoji="0" lang="en-US" altLang="en-US" sz="1100" b="0" i="0" u="none" strike="noStrike" cap="none" normalizeH="0" baseline="0">
                <a:ln>
                  <a:noFill/>
                </a:ln>
                <a:solidFill>
                  <a:srgbClr val="C57633"/>
                </a:solidFill>
                <a:effectLst/>
                <a:latin typeface="Courier"/>
              </a:rPr>
              <a:t>`</a:t>
            </a:r>
            <a:r>
              <a:rPr kumimoji="0" lang="en-US" altLang="en-US" sz="1100" b="0" i="0" u="none" strike="noStrike" cap="none" normalizeH="0" baseline="0">
                <a:ln>
                  <a:noFill/>
                </a:ln>
                <a:solidFill>
                  <a:srgbClr val="A9B7C6"/>
                </a:solidFill>
                <a:effectLst/>
                <a:latin typeface="Courier"/>
              </a:rPr>
              <a:t>bob</a:t>
            </a:r>
            <a:r>
              <a:rPr kumimoji="0" lang="en-US" altLang="en-US" sz="1100" b="0" i="0" u="none" strike="noStrike" cap="none" normalizeH="0" baseline="0">
                <a:ln>
                  <a:noFill/>
                </a:ln>
                <a:solidFill>
                  <a:srgbClr val="6A8759"/>
                </a:solidFill>
                <a:effectLst/>
                <a:latin typeface="Courier"/>
              </a:rPr>
              <a:t>' (1001) with group `bob' </a:t>
            </a:r>
            <a:r>
              <a:rPr kumimoji="0" lang="en-US" altLang="en-US" sz="1100" b="0" i="0" u="none" strike="noStrike" cap="none" normalizeH="0" baseline="0">
                <a:ln>
                  <a:noFill/>
                </a:ln>
                <a:solidFill>
                  <a:srgbClr val="A9B7C6"/>
                </a:solidFill>
                <a:effectLst/>
                <a:latin typeface="Courier"/>
              </a:rPr>
              <a:t>...</a:t>
            </a:r>
            <a:br>
              <a:rPr lang="en-US" altLang="en-US" sz="1100" b="0" i="0" u="none" strike="noStrike" cap="none" normalizeH="0" baseline="0">
                <a:ln>
                  <a:noFill/>
                </a:ln>
                <a:effectLst/>
                <a:latin typeface="Courier"/>
              </a:rPr>
            </a:br>
            <a:r>
              <a:rPr kumimoji="0" lang="en-US" altLang="en-US" sz="1100" b="0" i="0" u="none" strike="noStrike" cap="none" normalizeH="0" baseline="0">
                <a:ln>
                  <a:noFill/>
                </a:ln>
                <a:solidFill>
                  <a:srgbClr val="A9B7C6"/>
                </a:solidFill>
                <a:effectLst/>
                <a:latin typeface="Courier"/>
              </a:rPr>
              <a:t>Creating home directory </a:t>
            </a:r>
            <a:r>
              <a:rPr kumimoji="0" lang="en-US" altLang="en-US" sz="1100" b="0" i="0" u="none" strike="noStrike" cap="none" normalizeH="0" baseline="0">
                <a:ln>
                  <a:noFill/>
                </a:ln>
                <a:solidFill>
                  <a:srgbClr val="C57633"/>
                </a:solidFill>
                <a:effectLst/>
                <a:latin typeface="Courier"/>
              </a:rPr>
              <a:t>`</a:t>
            </a:r>
            <a:r>
              <a:rPr kumimoji="0" lang="en-US" altLang="en-US" sz="1100" b="0" i="0" u="none" strike="noStrike" cap="none" normalizeH="0" baseline="0">
                <a:ln>
                  <a:noFill/>
                </a:ln>
                <a:solidFill>
                  <a:srgbClr val="A9B7C6"/>
                </a:solidFill>
                <a:effectLst/>
                <a:latin typeface="Courier"/>
              </a:rPr>
              <a:t>/home/bob</a:t>
            </a:r>
            <a:r>
              <a:rPr kumimoji="0" lang="en-US" altLang="en-US" sz="1100" b="0" i="0" u="none" strike="noStrike" cap="none" normalizeH="0" baseline="0">
                <a:ln>
                  <a:noFill/>
                </a:ln>
                <a:solidFill>
                  <a:srgbClr val="6A8759"/>
                </a:solidFill>
                <a:effectLst/>
                <a:latin typeface="Courier"/>
              </a:rPr>
              <a:t>' ...</a:t>
            </a:r>
            <a:br>
              <a:rPr lang="en-US" altLang="en-US" sz="1100" b="0" i="0" u="none" strike="noStrike" cap="none" normalizeH="0" baseline="0">
                <a:ln>
                  <a:noFill/>
                </a:ln>
                <a:effectLst/>
                <a:latin typeface="Courier"/>
              </a:rPr>
            </a:br>
            <a:r>
              <a:rPr kumimoji="0" lang="en-US" altLang="en-US" sz="1100" b="0" i="0" u="none" strike="noStrike" cap="none" normalizeH="0" baseline="0">
                <a:ln>
                  <a:noFill/>
                </a:ln>
                <a:solidFill>
                  <a:srgbClr val="6A8759"/>
                </a:solidFill>
                <a:effectLst/>
                <a:latin typeface="Courier"/>
              </a:rPr>
              <a:t>Copying files from `/</a:t>
            </a:r>
            <a:r>
              <a:rPr kumimoji="0" lang="en-US" altLang="en-US" sz="1100" b="0" i="0" u="none" strike="noStrike" cap="none" normalizeH="0" baseline="0" err="1">
                <a:ln>
                  <a:noFill/>
                </a:ln>
                <a:solidFill>
                  <a:srgbClr val="6A8759"/>
                </a:solidFill>
                <a:effectLst/>
                <a:latin typeface="Courier"/>
              </a:rPr>
              <a:t>etc</a:t>
            </a:r>
            <a:r>
              <a:rPr kumimoji="0" lang="en-US" altLang="en-US" sz="1100" b="0" i="0" u="none" strike="noStrike" cap="none" normalizeH="0" baseline="0">
                <a:ln>
                  <a:noFill/>
                </a:ln>
                <a:solidFill>
                  <a:srgbClr val="6A8759"/>
                </a:solidFill>
                <a:effectLst/>
                <a:latin typeface="Courier"/>
              </a:rPr>
              <a:t>/</a:t>
            </a:r>
            <a:r>
              <a:rPr kumimoji="0" lang="en-US" altLang="en-US" sz="1100" b="0" i="0" u="none" strike="noStrike" cap="none" normalizeH="0" baseline="0" err="1">
                <a:ln>
                  <a:noFill/>
                </a:ln>
                <a:solidFill>
                  <a:srgbClr val="6A8759"/>
                </a:solidFill>
                <a:effectLst/>
                <a:latin typeface="Courier"/>
              </a:rPr>
              <a:t>skel</a:t>
            </a:r>
            <a:r>
              <a:rPr kumimoji="0" lang="en-US" altLang="en-US" sz="1100" b="0" i="0" u="none" strike="noStrike" cap="none" normalizeH="0" baseline="0">
                <a:ln>
                  <a:noFill/>
                </a:ln>
                <a:solidFill>
                  <a:srgbClr val="6A8759"/>
                </a:solidFill>
                <a:effectLst/>
                <a:latin typeface="Courier"/>
              </a:rPr>
              <a:t>' </a:t>
            </a:r>
            <a:r>
              <a:rPr kumimoji="0" lang="en-US" altLang="en-US" sz="1100" b="0" i="0" u="none" strike="noStrike" cap="none" normalizeH="0" baseline="0">
                <a:ln>
                  <a:noFill/>
                </a:ln>
                <a:solidFill>
                  <a:srgbClr val="A9B7C6"/>
                </a:solidFill>
                <a:effectLst/>
                <a:latin typeface="Courier"/>
              </a:rPr>
              <a:t>...</a:t>
            </a:r>
            <a:br>
              <a:rPr lang="en-US" altLang="en-US" sz="1100" b="0" i="0" u="none" strike="noStrike" cap="none" normalizeH="0" baseline="0">
                <a:ln>
                  <a:noFill/>
                </a:ln>
                <a:effectLst/>
                <a:latin typeface="Courier"/>
              </a:rPr>
            </a:br>
            <a:r>
              <a:rPr kumimoji="0" lang="en-US" altLang="en-US" sz="1100" b="0" i="0" u="none" strike="noStrike" cap="none" normalizeH="0" baseline="0">
                <a:ln>
                  <a:noFill/>
                </a:ln>
                <a:solidFill>
                  <a:srgbClr val="A9B7C6"/>
                </a:solidFill>
                <a:effectLst/>
                <a:latin typeface="Courier"/>
              </a:rPr>
              <a:t>Enter new UNIX password:</a:t>
            </a:r>
            <a:br>
              <a:rPr lang="en-US" altLang="en-US" sz="1100" b="0" i="0" u="none" strike="noStrike" cap="none" normalizeH="0" baseline="0">
                <a:ln>
                  <a:noFill/>
                </a:ln>
                <a:effectLst/>
                <a:latin typeface="Courier"/>
              </a:rPr>
            </a:br>
            <a:r>
              <a:rPr kumimoji="0" lang="en-US" altLang="en-US" sz="1100" b="0" i="0" u="none" strike="noStrike" cap="none" normalizeH="0" baseline="0">
                <a:ln>
                  <a:noFill/>
                </a:ln>
                <a:solidFill>
                  <a:srgbClr val="A9B7C6"/>
                </a:solidFill>
                <a:effectLst/>
                <a:latin typeface="Courier"/>
              </a:rPr>
              <a:t>Retype new UNIX password:</a:t>
            </a:r>
            <a:br>
              <a:rPr lang="en-US" altLang="en-US" sz="1100" b="0" i="0" u="none" strike="noStrike" cap="none" normalizeH="0" baseline="0">
                <a:ln>
                  <a:noFill/>
                </a:ln>
                <a:effectLst/>
                <a:latin typeface="Courier"/>
              </a:rPr>
            </a:br>
            <a:r>
              <a:rPr kumimoji="0" lang="en-US" altLang="en-US" sz="1100" b="0" i="0" u="none" strike="noStrike" cap="none" normalizeH="0" baseline="0">
                <a:ln>
                  <a:noFill/>
                </a:ln>
                <a:solidFill>
                  <a:srgbClr val="A9B7C6"/>
                </a:solidFill>
                <a:effectLst/>
                <a:latin typeface="Courier"/>
              </a:rPr>
              <a:t>No password supplied</a:t>
            </a:r>
            <a:br>
              <a:rPr lang="en-US" altLang="en-US" sz="1100" b="0" i="0" u="none" strike="noStrike" cap="none" normalizeH="0" baseline="0">
                <a:ln>
                  <a:noFill/>
                </a:ln>
                <a:effectLst/>
                <a:latin typeface="Courier"/>
              </a:rPr>
            </a:br>
            <a:r>
              <a:rPr kumimoji="0" lang="en-US" altLang="en-US" sz="1100" b="0" i="0" u="none" strike="noStrike" cap="none" normalizeH="0" baseline="0">
                <a:ln>
                  <a:noFill/>
                </a:ln>
                <a:solidFill>
                  <a:srgbClr val="A9B7C6"/>
                </a:solidFill>
                <a:effectLst/>
                <a:latin typeface="Courier"/>
              </a:rPr>
              <a:t>Enter new UNIX password:</a:t>
            </a:r>
            <a:br>
              <a:rPr lang="en-US" altLang="en-US" sz="1100" b="0" i="0" u="none" strike="noStrike" cap="none" normalizeH="0" baseline="0">
                <a:ln>
                  <a:noFill/>
                </a:ln>
                <a:effectLst/>
                <a:latin typeface="Courier"/>
              </a:rPr>
            </a:br>
            <a:r>
              <a:rPr kumimoji="0" lang="en-US" altLang="en-US" sz="1100" b="0" i="0" u="none" strike="noStrike" cap="none" normalizeH="0" baseline="0">
                <a:ln>
                  <a:noFill/>
                </a:ln>
                <a:solidFill>
                  <a:srgbClr val="A9B7C6"/>
                </a:solidFill>
                <a:effectLst/>
                <a:latin typeface="Courier"/>
              </a:rPr>
              <a:t>Retype new UNIX password:</a:t>
            </a:r>
            <a:br>
              <a:rPr lang="en-US" altLang="en-US" sz="1100" b="0" i="0" u="none" strike="noStrike" cap="none" normalizeH="0" baseline="0">
                <a:ln>
                  <a:noFill/>
                </a:ln>
                <a:effectLst/>
                <a:latin typeface="Courier"/>
              </a:rPr>
            </a:br>
            <a:r>
              <a:rPr kumimoji="0" lang="en-US" altLang="en-US" sz="1100" b="0" i="0" u="none" strike="noStrike" cap="none" normalizeH="0" baseline="0">
                <a:ln>
                  <a:noFill/>
                </a:ln>
                <a:solidFill>
                  <a:srgbClr val="A9B7C6"/>
                </a:solidFill>
                <a:effectLst/>
                <a:latin typeface="Courier"/>
              </a:rPr>
              <a:t>passwd: password updated successfully</a:t>
            </a:r>
            <a:br>
              <a:rPr lang="en-US" altLang="en-US" sz="1100" b="0" i="0" u="none" strike="noStrike" cap="none" normalizeH="0" baseline="0">
                <a:ln>
                  <a:noFill/>
                </a:ln>
                <a:effectLst/>
                <a:latin typeface="Courier"/>
              </a:rPr>
            </a:br>
            <a:r>
              <a:rPr kumimoji="0" lang="en-US" altLang="en-US" sz="1100" b="0" i="0" u="none" strike="noStrike" cap="none" normalizeH="0" baseline="0">
                <a:ln>
                  <a:noFill/>
                </a:ln>
                <a:solidFill>
                  <a:srgbClr val="A9B7C6"/>
                </a:solidFill>
                <a:effectLst/>
                <a:latin typeface="Courier"/>
              </a:rPr>
              <a:t>Changing the user information </a:t>
            </a:r>
            <a:r>
              <a:rPr kumimoji="0" lang="en-US" altLang="en-US" sz="1100" b="0" i="0" u="none" strike="noStrike" cap="none" normalizeH="0" baseline="0">
                <a:ln>
                  <a:noFill/>
                </a:ln>
                <a:solidFill>
                  <a:srgbClr val="CC7832"/>
                </a:solidFill>
                <a:effectLst/>
                <a:latin typeface="Courier"/>
              </a:rPr>
              <a:t>for </a:t>
            </a:r>
            <a:r>
              <a:rPr kumimoji="0" lang="en-US" altLang="en-US" sz="1100" b="0" i="0" u="none" strike="noStrike" cap="none" normalizeH="0" baseline="0">
                <a:ln>
                  <a:noFill/>
                </a:ln>
                <a:solidFill>
                  <a:srgbClr val="A9B7C6"/>
                </a:solidFill>
                <a:effectLst/>
                <a:latin typeface="Courier"/>
              </a:rPr>
              <a:t>bob</a:t>
            </a:r>
            <a:br>
              <a:rPr lang="en-US" altLang="en-US" sz="1100" b="0" i="0" u="none" strike="noStrike" cap="none" normalizeH="0" baseline="0">
                <a:ln>
                  <a:noFill/>
                </a:ln>
                <a:effectLst/>
                <a:latin typeface="Courier"/>
              </a:rPr>
            </a:br>
            <a:r>
              <a:rPr kumimoji="0" lang="en-US" altLang="en-US" sz="1100" b="0" i="0" u="none" strike="noStrike" cap="none" normalizeH="0" baseline="0">
                <a:ln>
                  <a:noFill/>
                </a:ln>
                <a:solidFill>
                  <a:srgbClr val="A9B7C6"/>
                </a:solidFill>
                <a:effectLst/>
                <a:latin typeface="Courier"/>
              </a:rPr>
              <a:t>Enter the new value, or press ENTER </a:t>
            </a:r>
            <a:r>
              <a:rPr kumimoji="0" lang="en-US" altLang="en-US" sz="1100" b="0" i="0" u="none" strike="noStrike" cap="none" normalizeH="0" baseline="0">
                <a:ln>
                  <a:noFill/>
                </a:ln>
                <a:solidFill>
                  <a:srgbClr val="CC7832"/>
                </a:solidFill>
                <a:effectLst/>
                <a:latin typeface="Courier"/>
              </a:rPr>
              <a:t>for </a:t>
            </a:r>
            <a:r>
              <a:rPr kumimoji="0" lang="en-US" altLang="en-US" sz="1100" b="0" i="0" u="none" strike="noStrike" cap="none" normalizeH="0" baseline="0">
                <a:ln>
                  <a:noFill/>
                </a:ln>
                <a:solidFill>
                  <a:srgbClr val="A9B7C6"/>
                </a:solidFill>
                <a:effectLst/>
                <a:latin typeface="Courier"/>
              </a:rPr>
              <a:t>the default</a:t>
            </a:r>
            <a:br>
              <a:rPr lang="en-US" altLang="en-US" sz="1100" b="0" i="0" u="none" strike="noStrike" cap="none" normalizeH="0" baseline="0">
                <a:ln>
                  <a:noFill/>
                </a:ln>
                <a:effectLst/>
                <a:latin typeface="Courier"/>
              </a:rPr>
            </a:br>
            <a:r>
              <a:rPr lang="en-US" altLang="en-US" sz="1100">
                <a:solidFill>
                  <a:srgbClr val="A9B7C6"/>
                </a:solidFill>
                <a:latin typeface="Courier"/>
              </a:rPr>
              <a:t>       </a:t>
            </a:r>
            <a:r>
              <a:rPr kumimoji="0" lang="en-US" altLang="en-US" sz="1100" b="0" i="0" u="none" strike="noStrike" cap="none" normalizeH="0" baseline="0">
                <a:ln>
                  <a:noFill/>
                </a:ln>
                <a:solidFill>
                  <a:srgbClr val="A9B7C6"/>
                </a:solidFill>
                <a:effectLst/>
                <a:latin typeface="Courier"/>
              </a:rPr>
              <a:t> Full Name []: Bob Test</a:t>
            </a:r>
            <a:br>
              <a:rPr lang="en-US" altLang="en-US" sz="1100" b="0" i="0" u="none" strike="noStrike" cap="none" normalizeH="0" baseline="0">
                <a:ln>
                  <a:noFill/>
                </a:ln>
                <a:effectLst/>
                <a:latin typeface="Courier"/>
              </a:rPr>
            </a:br>
            <a:r>
              <a:rPr lang="en-US" altLang="en-US" sz="1100">
                <a:solidFill>
                  <a:srgbClr val="A9B7C6"/>
                </a:solidFill>
                <a:latin typeface="Courier"/>
              </a:rPr>
              <a:t>       </a:t>
            </a:r>
            <a:r>
              <a:rPr kumimoji="0" lang="en-US" altLang="en-US" sz="1100" b="0" i="0" u="none" strike="noStrike" cap="none" normalizeH="0" baseline="0">
                <a:ln>
                  <a:noFill/>
                </a:ln>
                <a:solidFill>
                  <a:srgbClr val="A9B7C6"/>
                </a:solidFill>
                <a:effectLst/>
                <a:latin typeface="Courier"/>
              </a:rPr>
              <a:t> Room Number []:</a:t>
            </a:r>
            <a:br>
              <a:rPr lang="en-US" altLang="en-US" sz="1100" b="0" i="0" u="none" strike="noStrike" cap="none" normalizeH="0" baseline="0">
                <a:ln>
                  <a:noFill/>
                </a:ln>
                <a:effectLst/>
                <a:latin typeface="Courier"/>
              </a:rPr>
            </a:br>
            <a:r>
              <a:rPr lang="en-US" altLang="en-US" sz="1100">
                <a:solidFill>
                  <a:srgbClr val="A9B7C6"/>
                </a:solidFill>
                <a:latin typeface="Courier"/>
              </a:rPr>
              <a:t>       </a:t>
            </a:r>
            <a:r>
              <a:rPr kumimoji="0" lang="en-US" altLang="en-US" sz="1100" b="0" i="0" u="none" strike="noStrike" cap="none" normalizeH="0" baseline="0">
                <a:ln>
                  <a:noFill/>
                </a:ln>
                <a:solidFill>
                  <a:srgbClr val="A9B7C6"/>
                </a:solidFill>
                <a:effectLst/>
                <a:latin typeface="Courier"/>
              </a:rPr>
              <a:t> Work Phone []:</a:t>
            </a:r>
            <a:br>
              <a:rPr lang="en-US" altLang="en-US" sz="1100" b="0" i="0" u="none" strike="noStrike" cap="none" normalizeH="0" baseline="0">
                <a:ln>
                  <a:noFill/>
                </a:ln>
                <a:effectLst/>
                <a:latin typeface="Courier"/>
              </a:rPr>
            </a:br>
            <a:r>
              <a:rPr lang="en-US" altLang="en-US" sz="1100">
                <a:solidFill>
                  <a:srgbClr val="A9B7C6"/>
                </a:solidFill>
                <a:latin typeface="Courier"/>
              </a:rPr>
              <a:t>       </a:t>
            </a:r>
            <a:r>
              <a:rPr kumimoji="0" lang="en-US" altLang="en-US" sz="1100" b="0" i="0" u="none" strike="noStrike" cap="none" normalizeH="0" baseline="0">
                <a:ln>
                  <a:noFill/>
                </a:ln>
                <a:solidFill>
                  <a:srgbClr val="A9B7C6"/>
                </a:solidFill>
                <a:effectLst/>
                <a:latin typeface="Courier"/>
              </a:rPr>
              <a:t> Home Phone []:</a:t>
            </a:r>
            <a:br>
              <a:rPr lang="en-US" altLang="en-US" sz="1100" b="0" i="0" u="none" strike="noStrike" cap="none" normalizeH="0" baseline="0">
                <a:ln>
                  <a:noFill/>
                </a:ln>
                <a:effectLst/>
                <a:latin typeface="Courier"/>
              </a:rPr>
            </a:br>
            <a:r>
              <a:rPr lang="en-US" altLang="en-US" sz="1100">
                <a:solidFill>
                  <a:srgbClr val="A9B7C6"/>
                </a:solidFill>
                <a:latin typeface="Courier"/>
              </a:rPr>
              <a:t>       </a:t>
            </a:r>
            <a:r>
              <a:rPr kumimoji="0" lang="en-US" altLang="en-US" sz="1100" b="0" i="0" u="none" strike="noStrike" cap="none" normalizeH="0" baseline="0">
                <a:ln>
                  <a:noFill/>
                </a:ln>
                <a:solidFill>
                  <a:srgbClr val="A9B7C6"/>
                </a:solidFill>
                <a:effectLst/>
                <a:latin typeface="Courier"/>
              </a:rPr>
              <a:t> Other []:</a:t>
            </a:r>
            <a:br>
              <a:rPr lang="en-US" altLang="en-US" sz="1100" b="0" i="0" u="none" strike="noStrike" cap="none" normalizeH="0" baseline="0">
                <a:ln>
                  <a:noFill/>
                </a:ln>
                <a:effectLst/>
                <a:latin typeface="Courier"/>
              </a:rPr>
            </a:br>
            <a:r>
              <a:rPr kumimoji="0" lang="en-US" altLang="en-US" sz="1100" b="0" i="0" u="none" strike="noStrike" cap="none" normalizeH="0" baseline="0">
                <a:ln>
                  <a:noFill/>
                </a:ln>
                <a:solidFill>
                  <a:srgbClr val="A9B7C6"/>
                </a:solidFill>
                <a:effectLst/>
                <a:latin typeface="Courier"/>
              </a:rPr>
              <a:t>Is the information correct? [Y/n] Y</a:t>
            </a:r>
            <a:endParaRPr lang="en-US" altLang="en-US" sz="1100">
              <a:latin typeface="Courier"/>
              <a:cs typeface="Arial"/>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C00000"/>
                </a:solidFill>
                <a:effectLst/>
                <a:latin typeface="Courier"/>
              </a:rPr>
              <a:t>root</a:t>
            </a:r>
            <a:r>
              <a:rPr kumimoji="0" lang="en-US" altLang="en-US" sz="1100" b="0" i="0" u="none" strike="noStrike" cap="none" normalizeH="0" baseline="0">
                <a:ln>
                  <a:noFill/>
                </a:ln>
                <a:solidFill>
                  <a:schemeClr val="bg1">
                    <a:lumMod val="95000"/>
                  </a:schemeClr>
                </a:solidFill>
                <a:effectLst/>
                <a:latin typeface="Courier"/>
              </a:rPr>
              <a:t>@EPRUPETW</a:t>
            </a:r>
            <a:r>
              <a:rPr kumimoji="0" lang="en-US" altLang="en-US" sz="1100" b="0" i="0" u="none" strike="noStrike" cap="none" normalizeH="0" baseline="0">
                <a:ln>
                  <a:noFill/>
                </a:ln>
                <a:solidFill>
                  <a:srgbClr val="C57633"/>
                </a:solidFill>
                <a:effectLst/>
                <a:latin typeface="Courier"/>
              </a:rPr>
              <a:t>:~#</a:t>
            </a:r>
            <a:endParaRPr kumimoji="0" lang="en-US" altLang="en-US" sz="1100" b="0" i="0" u="none" strike="noStrike" cap="none" normalizeH="0" baseline="0">
              <a:ln>
                <a:noFill/>
              </a:ln>
              <a:solidFill>
                <a:srgbClr val="A9B7C6"/>
              </a:solidFill>
              <a:effectLst/>
              <a:latin typeface="Courier"/>
            </a:endParaRPr>
          </a:p>
        </p:txBody>
      </p:sp>
    </p:spTree>
    <p:extLst>
      <p:ext uri="{BB962C8B-B14F-4D97-AF65-F5344CB8AC3E}">
        <p14:creationId xmlns:p14="http://schemas.microsoft.com/office/powerpoint/2010/main" val="20040077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1F8940-1544-42CD-B335-FE8B9A4A3AAA}"/>
              </a:ext>
            </a:extLst>
          </p:cNvPr>
          <p:cNvSpPr>
            <a:spLocks noGrp="1"/>
          </p:cNvSpPr>
          <p:nvPr>
            <p:ph type="title"/>
          </p:nvPr>
        </p:nvSpPr>
        <p:spPr/>
        <p:txBody>
          <a:bodyPr/>
          <a:lstStyle/>
          <a:p>
            <a:r>
              <a:rPr lang="en-US"/>
              <a:t>Managing Local Groups (</a:t>
            </a:r>
            <a:r>
              <a:rPr lang="en-US" err="1"/>
              <a:t>groupadd</a:t>
            </a:r>
            <a:r>
              <a:rPr lang="en-US"/>
              <a:t> and </a:t>
            </a:r>
            <a:r>
              <a:rPr lang="en-US" err="1"/>
              <a:t>groupmod</a:t>
            </a:r>
            <a:r>
              <a:rPr lang="en-US"/>
              <a:t>)</a:t>
            </a:r>
          </a:p>
        </p:txBody>
      </p:sp>
      <p:sp>
        <p:nvSpPr>
          <p:cNvPr id="3" name="Content Placeholder 2">
            <a:extLst>
              <a:ext uri="{FF2B5EF4-FFF2-40B4-BE49-F238E27FC236}">
                <a16:creationId xmlns:a16="http://schemas.microsoft.com/office/drawing/2014/main" id="{97915C15-DACF-4FC1-A067-AA15A59556F6}"/>
              </a:ext>
            </a:extLst>
          </p:cNvPr>
          <p:cNvSpPr>
            <a:spLocks noGrp="1"/>
          </p:cNvSpPr>
          <p:nvPr>
            <p:ph sz="quarter" idx="10"/>
          </p:nvPr>
        </p:nvSpPr>
        <p:spPr>
          <a:xfrm>
            <a:off x="362486" y="964860"/>
            <a:ext cx="8416406" cy="439488"/>
          </a:xfrm>
        </p:spPr>
        <p:txBody>
          <a:bodyPr vert="horz" lIns="0" tIns="0" rIns="0" bIns="0" rtlCol="0" anchor="t">
            <a:noAutofit/>
          </a:bodyPr>
          <a:lstStyle/>
          <a:p>
            <a:pPr marL="0" indent="0">
              <a:buNone/>
            </a:pPr>
            <a:r>
              <a:rPr lang="en-US" sz="1350" b="1">
                <a:latin typeface="+mn-lt"/>
              </a:rPr>
              <a:t>  </a:t>
            </a:r>
            <a:r>
              <a:rPr lang="en-US" sz="1350" b="1" err="1">
                <a:latin typeface="+mn-lt"/>
              </a:rPr>
              <a:t>groupadd</a:t>
            </a:r>
            <a:r>
              <a:rPr lang="en-US" sz="1350" b="1">
                <a:latin typeface="+mn-lt"/>
              </a:rPr>
              <a:t> </a:t>
            </a:r>
            <a:r>
              <a:rPr lang="en-US" sz="1350">
                <a:latin typeface="+mn-lt"/>
              </a:rPr>
              <a:t>Create a user or a group with set of defined parameters</a:t>
            </a:r>
            <a:endParaRPr lang="en-US" sz="1350">
              <a:latin typeface="+mn-lt"/>
              <a:cs typeface="Calibri"/>
            </a:endParaRPr>
          </a:p>
          <a:p>
            <a:pPr marL="0" indent="0">
              <a:buNone/>
            </a:pPr>
            <a:endParaRPr lang="en-US" b="1">
              <a:latin typeface="+mn-lt"/>
              <a:cs typeface="Calibri"/>
            </a:endParaRPr>
          </a:p>
          <a:p>
            <a:pPr marL="0" indent="0">
              <a:buNone/>
            </a:pPr>
            <a:endParaRPr lang="en-US" b="1">
              <a:latin typeface="+mn-lt"/>
              <a:cs typeface="Calibri"/>
            </a:endParaRPr>
          </a:p>
        </p:txBody>
      </p:sp>
      <p:sp>
        <p:nvSpPr>
          <p:cNvPr id="4" name="Slide Number Placeholder 3">
            <a:extLst>
              <a:ext uri="{FF2B5EF4-FFF2-40B4-BE49-F238E27FC236}">
                <a16:creationId xmlns:a16="http://schemas.microsoft.com/office/drawing/2014/main" id="{BF1DCFBB-CE1A-4C41-8D8A-DBCFAA0B7E02}"/>
              </a:ext>
            </a:extLst>
          </p:cNvPr>
          <p:cNvSpPr>
            <a:spLocks noGrp="1"/>
          </p:cNvSpPr>
          <p:nvPr>
            <p:ph type="sldNum" sz="quarter" idx="4"/>
          </p:nvPr>
        </p:nvSpPr>
        <p:spPr/>
        <p:txBody>
          <a:bodyPr/>
          <a:lstStyle/>
          <a:p>
            <a:fld id="{3A707DD9-E92B-45E8-BE0A-E6B2EDF345EB}" type="slidenum">
              <a:rPr lang="en-US" smtClean="0"/>
              <a:pPr/>
              <a:t>11</a:t>
            </a:fld>
            <a:endParaRPr lang="en-US"/>
          </a:p>
        </p:txBody>
      </p:sp>
      <p:sp>
        <p:nvSpPr>
          <p:cNvPr id="6" name="Rectangle 1">
            <a:extLst>
              <a:ext uri="{FF2B5EF4-FFF2-40B4-BE49-F238E27FC236}">
                <a16:creationId xmlns:a16="http://schemas.microsoft.com/office/drawing/2014/main" id="{488A433C-B397-4C42-B732-8C56012B0963}"/>
              </a:ext>
            </a:extLst>
          </p:cNvPr>
          <p:cNvSpPr>
            <a:spLocks noChangeArrowheads="1"/>
          </p:cNvSpPr>
          <p:nvPr/>
        </p:nvSpPr>
        <p:spPr bwMode="auto">
          <a:xfrm>
            <a:off x="313757" y="1285608"/>
            <a:ext cx="8516914" cy="1277273"/>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defTabSz="914400" eaLnBrk="0" fontAlgn="base" hangingPunct="0">
              <a:spcBef>
                <a:spcPct val="0"/>
              </a:spcBef>
              <a:spcAft>
                <a:spcPct val="0"/>
              </a:spcAft>
            </a:pPr>
            <a:endParaRPr lang="en-US" altLang="en-US" sz="1100">
              <a:solidFill>
                <a:srgbClr val="C00000"/>
              </a:solidFill>
              <a:latin typeface="Courier"/>
            </a:endParaRPr>
          </a:p>
          <a:p>
            <a:pPr defTabSz="914400">
              <a:spcBef>
                <a:spcPct val="0"/>
              </a:spcBef>
              <a:spcAft>
                <a:spcPct val="0"/>
              </a:spcAft>
            </a:pPr>
            <a:r>
              <a:rPr kumimoji="0" lang="en-US" altLang="en-US" sz="1100" b="0" i="0" u="none" strike="noStrike" cap="none" normalizeH="0" baseline="0" err="1">
                <a:ln>
                  <a:noFill/>
                </a:ln>
                <a:solidFill>
                  <a:srgbClr val="C00000"/>
                </a:solidFill>
                <a:effectLst/>
                <a:latin typeface="Courier"/>
              </a:rPr>
              <a:t>root</a:t>
            </a:r>
            <a:r>
              <a:rPr kumimoji="0" lang="en-US" altLang="en-US" sz="1100" b="0" i="0" u="none" strike="noStrike" cap="none" normalizeH="0" baseline="0" err="1">
                <a:ln>
                  <a:noFill/>
                </a:ln>
                <a:solidFill>
                  <a:schemeClr val="bg1">
                    <a:lumMod val="85000"/>
                  </a:schemeClr>
                </a:solidFill>
                <a:effectLst/>
                <a:latin typeface="Courier"/>
              </a:rPr>
              <a:t>@</a:t>
            </a:r>
            <a:r>
              <a:rPr kumimoji="0" lang="en-US" altLang="en-US" sz="1100" b="0" i="0" u="none" strike="noStrike" cap="none" normalizeH="0" baseline="0" err="1">
                <a:ln>
                  <a:noFill/>
                </a:ln>
                <a:solidFill>
                  <a:schemeClr val="bg1">
                    <a:lumMod val="95000"/>
                  </a:schemeClr>
                </a:solidFill>
                <a:effectLst/>
                <a:latin typeface="Courier"/>
              </a:rPr>
              <a:t>EPRUPETW</a:t>
            </a:r>
            <a:r>
              <a:rPr kumimoji="0" lang="en-US" altLang="en-US" sz="1100" b="0" i="0" u="none" strike="noStrike" cap="none" normalizeH="0" baseline="0">
                <a:ln>
                  <a:noFill/>
                </a:ln>
                <a:solidFill>
                  <a:srgbClr val="C57633"/>
                </a:solidFill>
                <a:effectLst/>
                <a:latin typeface="Courier"/>
              </a:rPr>
              <a:t>:~# </a:t>
            </a:r>
            <a:r>
              <a:rPr lang="en-US" altLang="en-US" sz="1100" err="1">
                <a:solidFill>
                  <a:srgbClr val="A9B7C6"/>
                </a:solidFill>
                <a:latin typeface="Courier"/>
              </a:rPr>
              <a:t>groupadd</a:t>
            </a:r>
            <a:r>
              <a:rPr lang="en-US" altLang="en-US" sz="1100">
                <a:solidFill>
                  <a:srgbClr val="A9B7C6"/>
                </a:solidFill>
                <a:latin typeface="Courier"/>
              </a:rPr>
              <a:t> </a:t>
            </a:r>
            <a:r>
              <a:rPr lang="en-US" altLang="en-US" sz="1100" err="1">
                <a:solidFill>
                  <a:srgbClr val="A9B7C6"/>
                </a:solidFill>
                <a:latin typeface="Courier"/>
              </a:rPr>
              <a:t>testgr</a:t>
            </a:r>
            <a:endParaRPr lang="en-US" err="1">
              <a:solidFill>
                <a:srgbClr val="222222"/>
              </a:solidFill>
              <a:latin typeface="Courier"/>
              <a:cs typeface="Calibri"/>
            </a:endParaRPr>
          </a:p>
          <a:p>
            <a:pPr defTabSz="914400">
              <a:spcBef>
                <a:spcPct val="0"/>
              </a:spcBef>
              <a:spcAft>
                <a:spcPct val="0"/>
              </a:spcAft>
            </a:pPr>
            <a:r>
              <a:rPr lang="en-US" altLang="en-US" sz="1100" err="1">
                <a:solidFill>
                  <a:srgbClr val="C00000"/>
                </a:solidFill>
                <a:latin typeface="Courier"/>
              </a:rPr>
              <a:t>root</a:t>
            </a:r>
            <a:r>
              <a:rPr kumimoji="0" lang="en-US" altLang="en-US" sz="1100" b="0" i="0" u="none" strike="noStrike" cap="none" normalizeH="0" baseline="0" err="1">
                <a:ln>
                  <a:noFill/>
                </a:ln>
                <a:solidFill>
                  <a:schemeClr val="bg1">
                    <a:lumMod val="85000"/>
                  </a:schemeClr>
                </a:solidFill>
                <a:effectLst/>
                <a:latin typeface="Courier"/>
              </a:rPr>
              <a:t>@</a:t>
            </a:r>
            <a:r>
              <a:rPr kumimoji="0" lang="en-US" altLang="en-US" sz="1100" b="0" i="0" u="none" strike="noStrike" cap="none" normalizeH="0" baseline="0" err="1">
                <a:ln>
                  <a:noFill/>
                </a:ln>
                <a:solidFill>
                  <a:schemeClr val="bg1">
                    <a:lumMod val="95000"/>
                  </a:schemeClr>
                </a:solidFill>
                <a:effectLst/>
                <a:latin typeface="Courier"/>
              </a:rPr>
              <a:t>EPRUPETW</a:t>
            </a:r>
            <a:r>
              <a:rPr kumimoji="0" lang="en-US" altLang="en-US" sz="1100" b="0" i="0" u="none" strike="noStrike" cap="none" normalizeH="0" baseline="0">
                <a:ln>
                  <a:noFill/>
                </a:ln>
                <a:solidFill>
                  <a:srgbClr val="C57633"/>
                </a:solidFill>
                <a:effectLst/>
                <a:latin typeface="Courier"/>
              </a:rPr>
              <a:t>:~# </a:t>
            </a:r>
            <a:r>
              <a:rPr lang="en-US" altLang="en-US" sz="1100" err="1">
                <a:solidFill>
                  <a:srgbClr val="A9B7C6"/>
                </a:solidFill>
                <a:latin typeface="Courier"/>
              </a:rPr>
              <a:t>groupadd</a:t>
            </a:r>
            <a:r>
              <a:rPr kumimoji="0" lang="en-US" altLang="en-US" sz="1100" b="0" i="0" u="none" strike="noStrike" cap="none" normalizeH="0" baseline="0">
                <a:ln>
                  <a:noFill/>
                </a:ln>
                <a:solidFill>
                  <a:srgbClr val="A9B7C6"/>
                </a:solidFill>
                <a:effectLst/>
                <a:latin typeface="Courier"/>
              </a:rPr>
              <a:t> </a:t>
            </a:r>
            <a:r>
              <a:rPr lang="en-US" altLang="en-US" sz="1100">
                <a:solidFill>
                  <a:srgbClr val="A9B7C6"/>
                </a:solidFill>
                <a:latin typeface="Courier"/>
              </a:rPr>
              <a:t>–g 1234</a:t>
            </a:r>
            <a:r>
              <a:rPr kumimoji="0" lang="en-US" altLang="en-US" sz="1100" b="0" i="0" u="none" strike="noStrike" cap="none" normalizeH="0" baseline="0">
                <a:ln>
                  <a:noFill/>
                </a:ln>
                <a:solidFill>
                  <a:srgbClr val="A9B7C6"/>
                </a:solidFill>
                <a:effectLst/>
                <a:latin typeface="Courier"/>
              </a:rPr>
              <a:t> -</a:t>
            </a:r>
            <a:r>
              <a:rPr lang="en-US" altLang="en-US" sz="1100">
                <a:solidFill>
                  <a:srgbClr val="A9B7C6"/>
                </a:solidFill>
                <a:latin typeface="Courier"/>
              </a:rPr>
              <a:t>o</a:t>
            </a:r>
            <a:r>
              <a:rPr kumimoji="0" lang="en-US" altLang="en-US" sz="1100" b="0" i="0" u="none" strike="noStrike" cap="none" normalizeH="0" baseline="0">
                <a:ln>
                  <a:noFill/>
                </a:ln>
                <a:solidFill>
                  <a:srgbClr val="A9B7C6"/>
                </a:solidFill>
                <a:effectLst/>
                <a:latin typeface="Courier"/>
              </a:rPr>
              <a:t> </a:t>
            </a:r>
            <a:r>
              <a:rPr lang="en-US" altLang="en-US" sz="1100">
                <a:solidFill>
                  <a:srgbClr val="A9B7C6"/>
                </a:solidFill>
                <a:latin typeface="Courier"/>
              </a:rPr>
              <a:t>testgr1</a:t>
            </a:r>
            <a:endParaRPr lang="en-US">
              <a:solidFill>
                <a:srgbClr val="222222"/>
              </a:solidFill>
              <a:latin typeface="Courier"/>
              <a:cs typeface="Calibri"/>
            </a:endParaRPr>
          </a:p>
          <a:p>
            <a:pPr defTabSz="914400">
              <a:spcBef>
                <a:spcPct val="0"/>
              </a:spcBef>
              <a:spcAft>
                <a:spcPct val="0"/>
              </a:spcAft>
            </a:pPr>
            <a:r>
              <a:rPr lang="en-US" sz="1100" err="1">
                <a:solidFill>
                  <a:srgbClr val="C00000"/>
                </a:solidFill>
                <a:latin typeface="Courier"/>
                <a:cs typeface="Calibri"/>
              </a:rPr>
              <a:t>root</a:t>
            </a:r>
            <a:r>
              <a:rPr lang="en-US" sz="1100" err="1">
                <a:solidFill>
                  <a:schemeClr val="bg1">
                    <a:lumMod val="85000"/>
                  </a:schemeClr>
                </a:solidFill>
                <a:latin typeface="Courier"/>
                <a:cs typeface="Calibri"/>
              </a:rPr>
              <a:t>@</a:t>
            </a:r>
            <a:r>
              <a:rPr lang="en-US" sz="1100" err="1">
                <a:solidFill>
                  <a:schemeClr val="bg1">
                    <a:lumMod val="95000"/>
                  </a:schemeClr>
                </a:solidFill>
                <a:latin typeface="Courier"/>
                <a:cs typeface="Calibri"/>
              </a:rPr>
              <a:t>EPRUPETW</a:t>
            </a:r>
            <a:r>
              <a:rPr lang="en-US" sz="1100">
                <a:solidFill>
                  <a:srgbClr val="C57633"/>
                </a:solidFill>
                <a:latin typeface="Courier"/>
                <a:cs typeface="Calibri"/>
              </a:rPr>
              <a:t>:~# </a:t>
            </a:r>
            <a:r>
              <a:rPr lang="en-US" sz="1100" err="1">
                <a:solidFill>
                  <a:srgbClr val="A9B7C6"/>
                </a:solidFill>
                <a:latin typeface="Courier"/>
                <a:cs typeface="Calibri"/>
              </a:rPr>
              <a:t>groupadd</a:t>
            </a:r>
            <a:r>
              <a:rPr lang="en-US" sz="1100">
                <a:solidFill>
                  <a:srgbClr val="A9B7C6"/>
                </a:solidFill>
                <a:latin typeface="Courier"/>
                <a:cs typeface="Calibri"/>
              </a:rPr>
              <a:t> –g 1234 -o testgr2</a:t>
            </a:r>
          </a:p>
          <a:p>
            <a:pPr defTabSz="914400">
              <a:spcBef>
                <a:spcPct val="0"/>
              </a:spcBef>
              <a:spcAft>
                <a:spcPct val="0"/>
              </a:spcAft>
            </a:pPr>
            <a:r>
              <a:rPr lang="en-US" sz="1100" err="1">
                <a:solidFill>
                  <a:srgbClr val="C00000"/>
                </a:solidFill>
                <a:latin typeface="Courier"/>
                <a:cs typeface="Calibri"/>
              </a:rPr>
              <a:t>root</a:t>
            </a:r>
            <a:r>
              <a:rPr lang="en-US" sz="1100" err="1">
                <a:solidFill>
                  <a:schemeClr val="bg1">
                    <a:lumMod val="85000"/>
                  </a:schemeClr>
                </a:solidFill>
                <a:latin typeface="Courier"/>
                <a:cs typeface="Calibri"/>
              </a:rPr>
              <a:t>@</a:t>
            </a:r>
            <a:r>
              <a:rPr lang="en-US" sz="1100" err="1">
                <a:solidFill>
                  <a:schemeClr val="bg1">
                    <a:lumMod val="95000"/>
                  </a:schemeClr>
                </a:solidFill>
                <a:latin typeface="Courier"/>
                <a:cs typeface="Calibri"/>
              </a:rPr>
              <a:t>EPRUPETW</a:t>
            </a:r>
            <a:r>
              <a:rPr lang="en-US" sz="1100">
                <a:solidFill>
                  <a:srgbClr val="C57633"/>
                </a:solidFill>
                <a:latin typeface="Courier"/>
                <a:cs typeface="Calibri"/>
              </a:rPr>
              <a:t>:~# </a:t>
            </a:r>
            <a:r>
              <a:rPr lang="en-US" sz="1100" err="1">
                <a:solidFill>
                  <a:srgbClr val="A9B7C6"/>
                </a:solidFill>
                <a:latin typeface="Courier"/>
                <a:cs typeface="Calibri"/>
              </a:rPr>
              <a:t>groupadd</a:t>
            </a:r>
            <a:r>
              <a:rPr lang="en-US" sz="1100">
                <a:solidFill>
                  <a:srgbClr val="A9B7C6"/>
                </a:solidFill>
                <a:latin typeface="Courier"/>
                <a:cs typeface="Calibri"/>
              </a:rPr>
              <a:t> –g 1234 testgr2</a:t>
            </a:r>
          </a:p>
          <a:p>
            <a:pPr defTabSz="914400">
              <a:spcBef>
                <a:spcPct val="0"/>
              </a:spcBef>
              <a:spcAft>
                <a:spcPct val="0"/>
              </a:spcAft>
            </a:pPr>
            <a:r>
              <a:rPr lang="en-US" sz="1100" err="1">
                <a:solidFill>
                  <a:schemeClr val="tx2">
                    <a:lumMod val="20000"/>
                    <a:lumOff val="80000"/>
                  </a:schemeClr>
                </a:solidFill>
                <a:latin typeface="Courier"/>
                <a:ea typeface="+mn-lt"/>
                <a:cs typeface="+mn-lt"/>
              </a:rPr>
              <a:t>groupadd</a:t>
            </a:r>
            <a:r>
              <a:rPr lang="en-US" sz="1100">
                <a:solidFill>
                  <a:schemeClr val="tx2">
                    <a:lumMod val="20000"/>
                    <a:lumOff val="80000"/>
                  </a:schemeClr>
                </a:solidFill>
                <a:latin typeface="Courier"/>
                <a:ea typeface="+mn-lt"/>
                <a:cs typeface="+mn-lt"/>
              </a:rPr>
              <a:t>: GID '1234' already exists</a:t>
            </a:r>
            <a:endParaRPr lang="en-US" sz="1100">
              <a:solidFill>
                <a:schemeClr val="tx2">
                  <a:lumMod val="20000"/>
                  <a:lumOff val="80000"/>
                </a:schemeClr>
              </a:solidFill>
              <a:latin typeface="Courier"/>
            </a:endParaRPr>
          </a:p>
          <a:p>
            <a:pPr defTabSz="914400">
              <a:spcBef>
                <a:spcPct val="0"/>
              </a:spcBef>
              <a:spcAft>
                <a:spcPct val="0"/>
              </a:spcAft>
            </a:pPr>
            <a:endParaRPr lang="en-US" altLang="en-US" sz="1100">
              <a:solidFill>
                <a:srgbClr val="A9B7C6"/>
              </a:solidFill>
              <a:latin typeface="Courier"/>
              <a:cs typeface="Calibri"/>
            </a:endParaRPr>
          </a:p>
        </p:txBody>
      </p:sp>
      <p:sp>
        <p:nvSpPr>
          <p:cNvPr id="7" name="Rectangle 1">
            <a:extLst>
              <a:ext uri="{FF2B5EF4-FFF2-40B4-BE49-F238E27FC236}">
                <a16:creationId xmlns:a16="http://schemas.microsoft.com/office/drawing/2014/main" id="{1FE3D988-6A1D-4E76-A9BA-5D9E9E0DE908}"/>
              </a:ext>
            </a:extLst>
          </p:cNvPr>
          <p:cNvSpPr>
            <a:spLocks noChangeArrowheads="1"/>
          </p:cNvSpPr>
          <p:nvPr/>
        </p:nvSpPr>
        <p:spPr bwMode="auto">
          <a:xfrm>
            <a:off x="313756" y="3658918"/>
            <a:ext cx="8466781" cy="600164"/>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defTabSz="914400" eaLnBrk="0" fontAlgn="base" hangingPunct="0">
              <a:spcBef>
                <a:spcPct val="0"/>
              </a:spcBef>
              <a:spcAft>
                <a:spcPct val="0"/>
              </a:spcAft>
            </a:pPr>
            <a:endParaRPr lang="en-US" altLang="en-US" sz="1100">
              <a:solidFill>
                <a:srgbClr val="C00000"/>
              </a:solidFill>
              <a:latin typeface="Courier"/>
            </a:endParaRPr>
          </a:p>
          <a:p>
            <a:pPr defTabSz="914400">
              <a:spcBef>
                <a:spcPct val="0"/>
              </a:spcBef>
              <a:spcAft>
                <a:spcPct val="0"/>
              </a:spcAft>
            </a:pPr>
            <a:r>
              <a:rPr kumimoji="0" lang="en-US" altLang="en-US" sz="1100" b="0" i="0" u="none" strike="noStrike" cap="none" normalizeH="0" baseline="0" err="1">
                <a:ln>
                  <a:noFill/>
                </a:ln>
                <a:solidFill>
                  <a:srgbClr val="C00000"/>
                </a:solidFill>
                <a:effectLst/>
                <a:latin typeface="Courier"/>
              </a:rPr>
              <a:t>root</a:t>
            </a:r>
            <a:r>
              <a:rPr kumimoji="0" lang="en-US" altLang="en-US" sz="1100" b="0" i="0" u="none" strike="noStrike" cap="none" normalizeH="0" baseline="0" err="1">
                <a:ln>
                  <a:noFill/>
                </a:ln>
                <a:solidFill>
                  <a:schemeClr val="bg1">
                    <a:lumMod val="85000"/>
                  </a:schemeClr>
                </a:solidFill>
                <a:effectLst/>
                <a:latin typeface="Courier"/>
              </a:rPr>
              <a:t>@</a:t>
            </a:r>
            <a:r>
              <a:rPr kumimoji="0" lang="en-US" altLang="en-US" sz="1100" b="0" i="0" u="none" strike="noStrike" cap="none" normalizeH="0" baseline="0" err="1">
                <a:ln>
                  <a:noFill/>
                </a:ln>
                <a:solidFill>
                  <a:schemeClr val="bg1">
                    <a:lumMod val="95000"/>
                  </a:schemeClr>
                </a:solidFill>
                <a:effectLst/>
                <a:latin typeface="Courier"/>
              </a:rPr>
              <a:t>EPRUPETW</a:t>
            </a:r>
            <a:r>
              <a:rPr kumimoji="0" lang="en-US" altLang="en-US" sz="1100" b="0" i="0" u="none" strike="noStrike" cap="none" normalizeH="0" baseline="0">
                <a:ln>
                  <a:noFill/>
                </a:ln>
                <a:solidFill>
                  <a:srgbClr val="C57633"/>
                </a:solidFill>
                <a:effectLst/>
                <a:latin typeface="Courier"/>
              </a:rPr>
              <a:t>:~# </a:t>
            </a:r>
            <a:r>
              <a:rPr lang="en-US" altLang="en-US" sz="1100" err="1">
                <a:solidFill>
                  <a:srgbClr val="A9B7C6"/>
                </a:solidFill>
                <a:latin typeface="Courier"/>
              </a:rPr>
              <a:t>groupmod</a:t>
            </a:r>
            <a:r>
              <a:rPr lang="en-US" altLang="en-US" sz="1100">
                <a:solidFill>
                  <a:srgbClr val="A9B7C6"/>
                </a:solidFill>
                <a:latin typeface="Courier"/>
              </a:rPr>
              <a:t> –g 1235</a:t>
            </a:r>
            <a:r>
              <a:rPr kumimoji="0" lang="en-US" altLang="en-US" sz="1100" b="0" i="0" u="none" strike="noStrike" cap="none" normalizeH="0" baseline="0">
                <a:ln>
                  <a:noFill/>
                </a:ln>
                <a:solidFill>
                  <a:srgbClr val="A9B7C6"/>
                </a:solidFill>
                <a:effectLst/>
                <a:latin typeface="Courier"/>
              </a:rPr>
              <a:t> </a:t>
            </a:r>
            <a:r>
              <a:rPr lang="en-US" altLang="en-US" sz="1100" err="1">
                <a:solidFill>
                  <a:srgbClr val="A9B7C6"/>
                </a:solidFill>
                <a:latin typeface="Courier"/>
              </a:rPr>
              <a:t>testgr</a:t>
            </a:r>
            <a:endParaRPr lang="en-US" err="1"/>
          </a:p>
          <a:p>
            <a:pPr defTabSz="914400">
              <a:spcBef>
                <a:spcPct val="0"/>
              </a:spcBef>
              <a:spcAft>
                <a:spcPct val="0"/>
              </a:spcAft>
            </a:pPr>
            <a:endParaRPr lang="en-US" altLang="en-US" sz="1100" b="0" i="0" u="none" strike="noStrike" cap="none" normalizeH="0" baseline="0">
              <a:ln>
                <a:noFill/>
              </a:ln>
              <a:solidFill>
                <a:srgbClr val="A9B7C6"/>
              </a:solidFill>
              <a:effectLst/>
              <a:latin typeface="Courier"/>
            </a:endParaRPr>
          </a:p>
        </p:txBody>
      </p:sp>
      <p:sp>
        <p:nvSpPr>
          <p:cNvPr id="8" name="TextBox 7">
            <a:extLst>
              <a:ext uri="{FF2B5EF4-FFF2-40B4-BE49-F238E27FC236}">
                <a16:creationId xmlns:a16="http://schemas.microsoft.com/office/drawing/2014/main" id="{02CE6DD1-954D-4A03-BDEF-49F1679F36CB}"/>
              </a:ext>
            </a:extLst>
          </p:cNvPr>
          <p:cNvSpPr txBox="1"/>
          <p:nvPr/>
        </p:nvSpPr>
        <p:spPr>
          <a:xfrm>
            <a:off x="312821" y="3034966"/>
            <a:ext cx="8418094" cy="30008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err="1"/>
              <a:t>groupmod</a:t>
            </a:r>
            <a:r>
              <a:rPr lang="en-US"/>
              <a:t> Modify a group (basically renaming or changing ID)</a:t>
            </a:r>
            <a:endParaRPr lang="ru-RU">
              <a:cs typeface="Calibri"/>
            </a:endParaRPr>
          </a:p>
        </p:txBody>
      </p:sp>
    </p:spTree>
    <p:extLst>
      <p:ext uri="{BB962C8B-B14F-4D97-AF65-F5344CB8AC3E}">
        <p14:creationId xmlns:p14="http://schemas.microsoft.com/office/powerpoint/2010/main" val="1503939899"/>
      </p:ext>
    </p:extLst>
  </p:cSld>
  <p:clrMapOvr>
    <a:masterClrMapping/>
  </p:clrMapOvr>
  <p:extLst>
    <p:ext uri="{6950BFC3-D8DA-4A85-94F7-54DA5524770B}">
      <p188:commentRel xmlns:p188="http://schemas.microsoft.com/office/powerpoint/2018/8/main" r:id="rId3"/>
    </p:ext>
  </p:extLs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1F8940-1544-42CD-B335-FE8B9A4A3AAA}"/>
              </a:ext>
            </a:extLst>
          </p:cNvPr>
          <p:cNvSpPr>
            <a:spLocks noGrp="1"/>
          </p:cNvSpPr>
          <p:nvPr>
            <p:ph type="title"/>
          </p:nvPr>
        </p:nvSpPr>
        <p:spPr/>
        <p:txBody>
          <a:bodyPr/>
          <a:lstStyle/>
          <a:p>
            <a:r>
              <a:rPr lang="en-US"/>
              <a:t>Managing Local Groups (</a:t>
            </a:r>
            <a:r>
              <a:rPr lang="en-US" err="1"/>
              <a:t>addgroup</a:t>
            </a:r>
            <a:r>
              <a:rPr lang="en-US"/>
              <a:t>, </a:t>
            </a:r>
            <a:r>
              <a:rPr lang="en-US" err="1"/>
              <a:t>groupdel</a:t>
            </a:r>
            <a:r>
              <a:rPr lang="en-US"/>
              <a:t>)</a:t>
            </a:r>
          </a:p>
        </p:txBody>
      </p:sp>
      <p:sp>
        <p:nvSpPr>
          <p:cNvPr id="3" name="Content Placeholder 2">
            <a:extLst>
              <a:ext uri="{FF2B5EF4-FFF2-40B4-BE49-F238E27FC236}">
                <a16:creationId xmlns:a16="http://schemas.microsoft.com/office/drawing/2014/main" id="{97915C15-DACF-4FC1-A067-AA15A59556F6}"/>
              </a:ext>
            </a:extLst>
          </p:cNvPr>
          <p:cNvSpPr>
            <a:spLocks noGrp="1"/>
          </p:cNvSpPr>
          <p:nvPr>
            <p:ph sz="quarter" idx="10"/>
          </p:nvPr>
        </p:nvSpPr>
        <p:spPr>
          <a:xfrm>
            <a:off x="432670" y="884649"/>
            <a:ext cx="8195827" cy="299119"/>
          </a:xfrm>
        </p:spPr>
        <p:txBody>
          <a:bodyPr vert="horz" lIns="0" tIns="0" rIns="0" bIns="0" rtlCol="0" anchor="t">
            <a:noAutofit/>
          </a:bodyPr>
          <a:lstStyle/>
          <a:p>
            <a:pPr marL="0" indent="0">
              <a:buNone/>
            </a:pPr>
            <a:r>
              <a:rPr lang="en-US" sz="1350" b="1">
                <a:latin typeface="+mn-lt"/>
              </a:rPr>
              <a:t>   </a:t>
            </a:r>
            <a:r>
              <a:rPr lang="ru-RU" sz="1350" b="1" err="1">
                <a:latin typeface="+mn-lt"/>
              </a:rPr>
              <a:t>addgroup</a:t>
            </a:r>
            <a:r>
              <a:rPr lang="ru-RU" sz="1350" b="1">
                <a:latin typeface="+mn-lt"/>
              </a:rPr>
              <a:t> </a:t>
            </a:r>
            <a:r>
              <a:rPr lang="ru-RU" sz="1350">
                <a:latin typeface="+mn-lt"/>
              </a:rPr>
              <a:t>Interactive </a:t>
            </a:r>
            <a:r>
              <a:rPr lang="ru-RU" sz="1350" err="1">
                <a:latin typeface="+mn-lt"/>
              </a:rPr>
              <a:t>interface</a:t>
            </a:r>
            <a:r>
              <a:rPr lang="ru-RU" sz="1350">
                <a:latin typeface="+mn-lt"/>
              </a:rPr>
              <a:t> </a:t>
            </a:r>
            <a:r>
              <a:rPr lang="ru-RU" sz="1350" err="1">
                <a:latin typeface="+mn-lt"/>
              </a:rPr>
              <a:t>for</a:t>
            </a:r>
            <a:r>
              <a:rPr lang="ru-RU" sz="1350">
                <a:latin typeface="+mn-lt"/>
              </a:rPr>
              <a:t> </a:t>
            </a:r>
            <a:r>
              <a:rPr lang="ru-RU" sz="1350" err="1">
                <a:latin typeface="+mn-lt"/>
              </a:rPr>
              <a:t>groupadd</a:t>
            </a:r>
            <a:endParaRPr lang="en-US" sz="1350" err="1">
              <a:ea typeface="+mj-lt"/>
              <a:cs typeface="+mj-lt"/>
            </a:endParaRPr>
          </a:p>
          <a:p>
            <a:pPr marL="0" indent="0">
              <a:buNone/>
            </a:pPr>
            <a:endParaRPr lang="en-US" sz="1350">
              <a:latin typeface="+mn-lt"/>
              <a:cs typeface="Calibri"/>
            </a:endParaRPr>
          </a:p>
        </p:txBody>
      </p:sp>
      <p:sp>
        <p:nvSpPr>
          <p:cNvPr id="4" name="Slide Number Placeholder 3">
            <a:extLst>
              <a:ext uri="{FF2B5EF4-FFF2-40B4-BE49-F238E27FC236}">
                <a16:creationId xmlns:a16="http://schemas.microsoft.com/office/drawing/2014/main" id="{BF1DCFBB-CE1A-4C41-8D8A-DBCFAA0B7E02}"/>
              </a:ext>
            </a:extLst>
          </p:cNvPr>
          <p:cNvSpPr>
            <a:spLocks noGrp="1"/>
          </p:cNvSpPr>
          <p:nvPr>
            <p:ph type="sldNum" sz="quarter" idx="4"/>
          </p:nvPr>
        </p:nvSpPr>
        <p:spPr/>
        <p:txBody>
          <a:bodyPr/>
          <a:lstStyle/>
          <a:p>
            <a:fld id="{3A707DD9-E92B-45E8-BE0A-E6B2EDF345EB}" type="slidenum">
              <a:rPr lang="en-US" smtClean="0"/>
              <a:pPr/>
              <a:t>12</a:t>
            </a:fld>
            <a:endParaRPr lang="en-US"/>
          </a:p>
        </p:txBody>
      </p:sp>
      <p:sp>
        <p:nvSpPr>
          <p:cNvPr id="6" name="Rectangle 1">
            <a:extLst>
              <a:ext uri="{FF2B5EF4-FFF2-40B4-BE49-F238E27FC236}">
                <a16:creationId xmlns:a16="http://schemas.microsoft.com/office/drawing/2014/main" id="{488A433C-B397-4C42-B732-8C56012B0963}"/>
              </a:ext>
            </a:extLst>
          </p:cNvPr>
          <p:cNvSpPr>
            <a:spLocks noChangeArrowheads="1"/>
          </p:cNvSpPr>
          <p:nvPr/>
        </p:nvSpPr>
        <p:spPr bwMode="auto">
          <a:xfrm>
            <a:off x="434072" y="1410351"/>
            <a:ext cx="8416650" cy="1107996"/>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defTabSz="914400" eaLnBrk="0" fontAlgn="base" hangingPunct="0">
              <a:spcBef>
                <a:spcPct val="0"/>
              </a:spcBef>
              <a:spcAft>
                <a:spcPct val="0"/>
              </a:spcAft>
            </a:pPr>
            <a:endParaRPr lang="en-US" altLang="en-US" sz="1100">
              <a:solidFill>
                <a:srgbClr val="C00000"/>
              </a:solidFill>
              <a:latin typeface="Courier"/>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err="1">
                <a:ln>
                  <a:noFill/>
                </a:ln>
                <a:solidFill>
                  <a:srgbClr val="C00000"/>
                </a:solidFill>
                <a:effectLst/>
                <a:latin typeface="Courier"/>
              </a:rPr>
              <a:t>root</a:t>
            </a:r>
            <a:r>
              <a:rPr kumimoji="0" lang="en-US" altLang="en-US" sz="1100" b="0" i="0" u="none" strike="noStrike" cap="none" normalizeH="0" baseline="0" err="1">
                <a:ln>
                  <a:noFill/>
                </a:ln>
                <a:solidFill>
                  <a:schemeClr val="bg1">
                    <a:lumMod val="85000"/>
                  </a:schemeClr>
                </a:solidFill>
                <a:effectLst/>
                <a:latin typeface="Courier"/>
              </a:rPr>
              <a:t>@</a:t>
            </a:r>
            <a:r>
              <a:rPr kumimoji="0" lang="en-US" altLang="en-US" sz="1100" b="0" i="0" u="none" strike="noStrike" cap="none" normalizeH="0" baseline="0" err="1">
                <a:ln>
                  <a:noFill/>
                </a:ln>
                <a:solidFill>
                  <a:schemeClr val="bg1">
                    <a:lumMod val="95000"/>
                  </a:schemeClr>
                </a:solidFill>
                <a:effectLst/>
                <a:latin typeface="Courier"/>
              </a:rPr>
              <a:t>EPRUPETW</a:t>
            </a:r>
            <a:r>
              <a:rPr kumimoji="0" lang="en-US" altLang="en-US" sz="1100" b="0" i="0" u="none" strike="noStrike" cap="none" normalizeH="0" baseline="0">
                <a:ln>
                  <a:noFill/>
                </a:ln>
                <a:solidFill>
                  <a:srgbClr val="C57633"/>
                </a:solidFill>
                <a:effectLst/>
                <a:latin typeface="Courier"/>
              </a:rPr>
              <a:t>:~# </a:t>
            </a:r>
            <a:r>
              <a:rPr lang="en-US" altLang="en-US" sz="1100" err="1">
                <a:solidFill>
                  <a:srgbClr val="A9B7C6"/>
                </a:solidFill>
                <a:latin typeface="Courier"/>
              </a:rPr>
              <a:t>addgroup</a:t>
            </a:r>
            <a:r>
              <a:rPr kumimoji="0" lang="en-US" altLang="en-US" sz="1100" b="0" i="0" u="none" strike="noStrike" cap="none" normalizeH="0" baseline="0">
                <a:ln>
                  <a:noFill/>
                </a:ln>
                <a:solidFill>
                  <a:srgbClr val="A9B7C6"/>
                </a:solidFill>
                <a:effectLst/>
                <a:latin typeface="Courier"/>
              </a:rPr>
              <a:t> </a:t>
            </a:r>
            <a:r>
              <a:rPr lang="en-US" altLang="en-US" sz="1100">
                <a:solidFill>
                  <a:srgbClr val="A9B7C6"/>
                </a:solidFill>
                <a:latin typeface="Courier"/>
              </a:rPr>
              <a:t>testgr33</a:t>
            </a:r>
            <a:endParaRPr lang="en-US" altLang="en-US" sz="1100" b="0" i="0" u="none" strike="noStrike" cap="none" normalizeH="0" baseline="0">
              <a:ln>
                <a:noFill/>
              </a:ln>
              <a:solidFill>
                <a:srgbClr val="A9B7C6"/>
              </a:solidFill>
              <a:effectLst/>
              <a:latin typeface="Courier"/>
            </a:endParaRPr>
          </a:p>
          <a:p>
            <a:pPr defTabSz="914400"/>
            <a:r>
              <a:rPr lang="en-US" sz="1100" err="1">
                <a:solidFill>
                  <a:schemeClr val="tx2">
                    <a:lumMod val="20000"/>
                    <a:lumOff val="80000"/>
                  </a:schemeClr>
                </a:solidFill>
                <a:latin typeface="Courier"/>
                <a:ea typeface="+mn-lt"/>
                <a:cs typeface="+mn-lt"/>
              </a:rPr>
              <a:t>addgroup</a:t>
            </a:r>
            <a:r>
              <a:rPr lang="en-US" sz="1100">
                <a:solidFill>
                  <a:schemeClr val="tx2">
                    <a:lumMod val="20000"/>
                    <a:lumOff val="80000"/>
                  </a:schemeClr>
                </a:solidFill>
                <a:latin typeface="Courier"/>
                <a:ea typeface="+mn-lt"/>
                <a:cs typeface="+mn-lt"/>
              </a:rPr>
              <a:t> testgrp33</a:t>
            </a:r>
            <a:endParaRPr lang="en-US">
              <a:solidFill>
                <a:schemeClr val="tx2">
                  <a:lumMod val="20000"/>
                  <a:lumOff val="80000"/>
                </a:schemeClr>
              </a:solidFill>
              <a:latin typeface="Courier"/>
            </a:endParaRPr>
          </a:p>
          <a:p>
            <a:pPr defTabSz="914400"/>
            <a:r>
              <a:rPr lang="en-US" sz="1100">
                <a:solidFill>
                  <a:schemeClr val="tx2">
                    <a:lumMod val="20000"/>
                    <a:lumOff val="80000"/>
                  </a:schemeClr>
                </a:solidFill>
                <a:latin typeface="Courier"/>
                <a:ea typeface="+mn-lt"/>
                <a:cs typeface="+mn-lt"/>
              </a:rPr>
              <a:t>Adding group `testgrp33' (GID 1004) ...</a:t>
            </a:r>
            <a:endParaRPr lang="en-US">
              <a:solidFill>
                <a:schemeClr val="tx2">
                  <a:lumMod val="20000"/>
                  <a:lumOff val="80000"/>
                </a:schemeClr>
              </a:solidFill>
              <a:latin typeface="Courier"/>
            </a:endParaRPr>
          </a:p>
          <a:p>
            <a:pPr defTabSz="914400"/>
            <a:r>
              <a:rPr lang="en-US" sz="1100">
                <a:solidFill>
                  <a:schemeClr val="tx2">
                    <a:lumMod val="20000"/>
                    <a:lumOff val="80000"/>
                  </a:schemeClr>
                </a:solidFill>
                <a:latin typeface="Courier"/>
                <a:ea typeface="+mn-lt"/>
                <a:cs typeface="+mn-lt"/>
              </a:rPr>
              <a:t>Done.</a:t>
            </a:r>
            <a:endParaRPr lang="en-US">
              <a:solidFill>
                <a:schemeClr val="tx2">
                  <a:lumMod val="20000"/>
                  <a:lumOff val="80000"/>
                </a:schemeClr>
              </a:solidFill>
              <a:latin typeface="Courier"/>
            </a:endParaRPr>
          </a:p>
          <a:p>
            <a:pPr defTabSz="914400">
              <a:spcBef>
                <a:spcPct val="0"/>
              </a:spcBef>
              <a:spcAft>
                <a:spcPct val="0"/>
              </a:spcAft>
            </a:pPr>
            <a:endParaRPr lang="en-US" altLang="en-US" sz="1100">
              <a:solidFill>
                <a:srgbClr val="A9B7C6"/>
              </a:solidFill>
              <a:latin typeface="Courier"/>
            </a:endParaRPr>
          </a:p>
        </p:txBody>
      </p:sp>
      <p:sp>
        <p:nvSpPr>
          <p:cNvPr id="8" name="Rectangle 1">
            <a:extLst>
              <a:ext uri="{FF2B5EF4-FFF2-40B4-BE49-F238E27FC236}">
                <a16:creationId xmlns:a16="http://schemas.microsoft.com/office/drawing/2014/main" id="{F5FB8971-F6EF-431B-9410-C96703ED93D9}"/>
              </a:ext>
            </a:extLst>
          </p:cNvPr>
          <p:cNvSpPr>
            <a:spLocks noChangeArrowheads="1"/>
          </p:cNvSpPr>
          <p:nvPr/>
        </p:nvSpPr>
        <p:spPr bwMode="auto">
          <a:xfrm>
            <a:off x="434072" y="3249009"/>
            <a:ext cx="8416650" cy="1107996"/>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defTabSz="914400" eaLnBrk="0" fontAlgn="base" hangingPunct="0">
              <a:spcBef>
                <a:spcPct val="0"/>
              </a:spcBef>
              <a:spcAft>
                <a:spcPct val="0"/>
              </a:spcAft>
            </a:pPr>
            <a:endParaRPr lang="en-US" altLang="en-US" sz="1100">
              <a:solidFill>
                <a:srgbClr val="C00000"/>
              </a:solidFill>
              <a:latin typeface="Courier"/>
            </a:endParaRPr>
          </a:p>
          <a:p>
            <a:pPr defTabSz="914400" eaLnBrk="0" fontAlgn="base" hangingPunct="0"/>
            <a:r>
              <a:rPr kumimoji="0" lang="en-US" altLang="en-US" sz="1100" b="0" i="0" u="none" strike="noStrike" cap="none" normalizeH="0" baseline="0" err="1">
                <a:ln>
                  <a:noFill/>
                </a:ln>
                <a:solidFill>
                  <a:srgbClr val="C00000"/>
                </a:solidFill>
                <a:effectLst/>
                <a:latin typeface="Courier"/>
              </a:rPr>
              <a:t>root</a:t>
            </a:r>
            <a:r>
              <a:rPr kumimoji="0" lang="en-US" altLang="en-US" sz="1100" b="0" i="0" u="none" strike="noStrike" cap="none" normalizeH="0" baseline="0" err="1">
                <a:ln>
                  <a:noFill/>
                </a:ln>
                <a:solidFill>
                  <a:schemeClr val="bg1">
                    <a:lumMod val="85000"/>
                  </a:schemeClr>
                </a:solidFill>
                <a:effectLst/>
                <a:latin typeface="Courier"/>
              </a:rPr>
              <a:t>@</a:t>
            </a:r>
            <a:r>
              <a:rPr kumimoji="0" lang="en-US" altLang="en-US" sz="1100" b="0" i="0" u="none" strike="noStrike" cap="none" normalizeH="0" baseline="0" err="1">
                <a:ln>
                  <a:noFill/>
                </a:ln>
                <a:solidFill>
                  <a:schemeClr val="bg1">
                    <a:lumMod val="95000"/>
                  </a:schemeClr>
                </a:solidFill>
                <a:effectLst/>
                <a:latin typeface="Courier"/>
              </a:rPr>
              <a:t>EPRUPETW</a:t>
            </a:r>
            <a:r>
              <a:rPr kumimoji="0" lang="en-US" altLang="en-US" sz="1100" b="0" i="0" u="none" strike="noStrike" cap="none" normalizeH="0" baseline="0">
                <a:ln>
                  <a:noFill/>
                </a:ln>
                <a:solidFill>
                  <a:srgbClr val="C57633"/>
                </a:solidFill>
                <a:effectLst/>
                <a:latin typeface="Courier"/>
              </a:rPr>
              <a:t>:~# </a:t>
            </a:r>
            <a:r>
              <a:rPr lang="en-US" altLang="en-US" sz="1100" err="1">
                <a:solidFill>
                  <a:srgbClr val="A9B7C6"/>
                </a:solidFill>
                <a:latin typeface="Courier"/>
              </a:rPr>
              <a:t>groupdel</a:t>
            </a:r>
            <a:r>
              <a:rPr kumimoji="0" lang="en-US" altLang="en-US" sz="1100" b="0" i="0" u="none" strike="noStrike" cap="none" normalizeH="0" baseline="0">
                <a:ln>
                  <a:noFill/>
                </a:ln>
                <a:solidFill>
                  <a:srgbClr val="A9B7C6"/>
                </a:solidFill>
                <a:effectLst/>
                <a:latin typeface="Courier"/>
              </a:rPr>
              <a:t> </a:t>
            </a:r>
            <a:r>
              <a:rPr lang="en-US" sz="1100">
                <a:solidFill>
                  <a:srgbClr val="A9B7C6"/>
                </a:solidFill>
                <a:latin typeface="Courier"/>
              </a:rPr>
              <a:t>bob</a:t>
            </a:r>
            <a:br>
              <a:rPr lang="en-US" sz="1100">
                <a:solidFill>
                  <a:srgbClr val="A9B7C6"/>
                </a:solidFill>
                <a:latin typeface="Courier"/>
              </a:rPr>
            </a:br>
            <a:r>
              <a:rPr lang="en-US" sz="1100" err="1">
                <a:solidFill>
                  <a:schemeClr val="bg2"/>
                </a:solidFill>
                <a:latin typeface="Courier"/>
                <a:cs typeface="Calibri"/>
              </a:rPr>
              <a:t>groupdel</a:t>
            </a:r>
            <a:r>
              <a:rPr lang="en-US" sz="1100">
                <a:solidFill>
                  <a:schemeClr val="bg2"/>
                </a:solidFill>
                <a:latin typeface="Courier"/>
                <a:ea typeface="+mn-lt"/>
                <a:cs typeface="+mn-lt"/>
              </a:rPr>
              <a:t>: cannot remove the primary group of user 'bob</a:t>
            </a:r>
            <a:r>
              <a:rPr lang="en-US" sz="1100">
                <a:solidFill>
                  <a:schemeClr val="bg2"/>
                </a:solidFill>
                <a:latin typeface="Calibri"/>
                <a:ea typeface="+mn-lt"/>
                <a:cs typeface="+mn-lt"/>
              </a:rPr>
              <a:t>'</a:t>
            </a:r>
            <a:br>
              <a:rPr lang="en-US" sz="1100">
                <a:solidFill>
                  <a:srgbClr val="A9B7C6"/>
                </a:solidFill>
                <a:latin typeface="Courier"/>
              </a:rPr>
            </a:br>
            <a:r>
              <a:rPr lang="en-US" sz="1100" err="1">
                <a:solidFill>
                  <a:srgbClr val="C00000"/>
                </a:solidFill>
                <a:latin typeface="Courier"/>
              </a:rPr>
              <a:t>root</a:t>
            </a:r>
            <a:r>
              <a:rPr lang="en-US" sz="1100" err="1">
                <a:solidFill>
                  <a:schemeClr val="bg1">
                    <a:lumMod val="85000"/>
                  </a:schemeClr>
                </a:solidFill>
                <a:latin typeface="Courier"/>
              </a:rPr>
              <a:t>@</a:t>
            </a:r>
            <a:r>
              <a:rPr lang="en-US" sz="1100" err="1">
                <a:solidFill>
                  <a:schemeClr val="bg1">
                    <a:lumMod val="95000"/>
                  </a:schemeClr>
                </a:solidFill>
                <a:latin typeface="Courier"/>
              </a:rPr>
              <a:t>EPRUPETW</a:t>
            </a:r>
            <a:r>
              <a:rPr lang="en-US" sz="1100">
                <a:solidFill>
                  <a:srgbClr val="C57633"/>
                </a:solidFill>
                <a:latin typeface="Courier"/>
              </a:rPr>
              <a:t>:~# </a:t>
            </a:r>
            <a:r>
              <a:rPr lang="en-US" sz="1100" err="1">
                <a:solidFill>
                  <a:srgbClr val="A9B7C6"/>
                </a:solidFill>
                <a:latin typeface="Courier"/>
              </a:rPr>
              <a:t>groupdel</a:t>
            </a:r>
            <a:r>
              <a:rPr lang="en-US" sz="1100">
                <a:solidFill>
                  <a:srgbClr val="A9B7C6"/>
                </a:solidFill>
                <a:latin typeface="Courier"/>
              </a:rPr>
              <a:t> -f bob</a:t>
            </a:r>
            <a:endParaRPr lang="en-US" altLang="en-US" sz="1100" b="0" i="0" u="none" strike="noStrike" cap="none" normalizeH="0" baseline="0">
              <a:ln>
                <a:noFill/>
              </a:ln>
              <a:solidFill>
                <a:srgbClr val="A9B7C6"/>
              </a:solidFill>
              <a:effectLst/>
              <a:latin typeface="Courier"/>
            </a:endParaRPr>
          </a:p>
          <a:p>
            <a:pPr defTabSz="914400">
              <a:spcBef>
                <a:spcPct val="0"/>
              </a:spcBef>
              <a:spcAft>
                <a:spcPct val="0"/>
              </a:spcAft>
            </a:pPr>
            <a:r>
              <a:rPr lang="en-US" sz="1100" err="1">
                <a:solidFill>
                  <a:srgbClr val="C00000"/>
                </a:solidFill>
                <a:latin typeface="Courier"/>
              </a:rPr>
              <a:t>root</a:t>
            </a:r>
            <a:r>
              <a:rPr lang="en-US" sz="1100" err="1">
                <a:solidFill>
                  <a:schemeClr val="bg1">
                    <a:lumMod val="85000"/>
                  </a:schemeClr>
                </a:solidFill>
                <a:latin typeface="Courier"/>
              </a:rPr>
              <a:t>@</a:t>
            </a:r>
            <a:r>
              <a:rPr lang="en-US" sz="1100" err="1">
                <a:solidFill>
                  <a:schemeClr val="bg1">
                    <a:lumMod val="95000"/>
                  </a:schemeClr>
                </a:solidFill>
                <a:latin typeface="Courier"/>
              </a:rPr>
              <a:t>EPRUPETW</a:t>
            </a:r>
            <a:r>
              <a:rPr lang="en-US" sz="1100">
                <a:solidFill>
                  <a:srgbClr val="C57633"/>
                </a:solidFill>
                <a:latin typeface="Courier"/>
              </a:rPr>
              <a:t>:~# </a:t>
            </a:r>
            <a:endParaRPr lang="en-US"/>
          </a:p>
          <a:p>
            <a:pPr defTabSz="914400">
              <a:spcBef>
                <a:spcPct val="0"/>
              </a:spcBef>
              <a:spcAft>
                <a:spcPct val="0"/>
              </a:spcAft>
            </a:pPr>
            <a:endParaRPr lang="en-US" altLang="en-US" sz="1100">
              <a:solidFill>
                <a:srgbClr val="A9B7C6"/>
              </a:solidFill>
              <a:latin typeface="Courier"/>
            </a:endParaRPr>
          </a:p>
        </p:txBody>
      </p:sp>
      <p:sp>
        <p:nvSpPr>
          <p:cNvPr id="9" name="TextBox 8">
            <a:extLst>
              <a:ext uri="{FF2B5EF4-FFF2-40B4-BE49-F238E27FC236}">
                <a16:creationId xmlns:a16="http://schemas.microsoft.com/office/drawing/2014/main" id="{0D207A25-0557-46EF-A49F-D3BDCF5A5B45}"/>
              </a:ext>
            </a:extLst>
          </p:cNvPr>
          <p:cNvSpPr txBox="1"/>
          <p:nvPr/>
        </p:nvSpPr>
        <p:spPr>
          <a:xfrm>
            <a:off x="435644" y="2776788"/>
            <a:ext cx="5069305" cy="30008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err="1">
                <a:ea typeface="+mn-lt"/>
                <a:cs typeface="+mn-lt"/>
              </a:rPr>
              <a:t>groupdel</a:t>
            </a:r>
            <a:r>
              <a:rPr lang="en-US" b="1">
                <a:ea typeface="+mn-lt"/>
                <a:cs typeface="+mn-lt"/>
              </a:rPr>
              <a:t> </a:t>
            </a:r>
            <a:r>
              <a:rPr lang="en-US">
                <a:ea typeface="+mn-lt"/>
                <a:cs typeface="+mn-lt"/>
              </a:rPr>
              <a:t>Delete a group</a:t>
            </a:r>
            <a:endParaRPr lang="ru-RU"/>
          </a:p>
        </p:txBody>
      </p:sp>
    </p:spTree>
    <p:extLst>
      <p:ext uri="{BB962C8B-B14F-4D97-AF65-F5344CB8AC3E}">
        <p14:creationId xmlns:p14="http://schemas.microsoft.com/office/powerpoint/2010/main" val="20239340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1F8940-1544-42CD-B335-FE8B9A4A3AAA}"/>
              </a:ext>
            </a:extLst>
          </p:cNvPr>
          <p:cNvSpPr>
            <a:spLocks noGrp="1"/>
          </p:cNvSpPr>
          <p:nvPr>
            <p:ph type="title"/>
          </p:nvPr>
        </p:nvSpPr>
        <p:spPr/>
        <p:txBody>
          <a:bodyPr/>
          <a:lstStyle/>
          <a:p>
            <a:r>
              <a:rPr lang="en-US"/>
              <a:t>Managing Local Groups (</a:t>
            </a:r>
            <a:r>
              <a:rPr lang="en-US" err="1"/>
              <a:t>groupmems</a:t>
            </a:r>
            <a:r>
              <a:rPr lang="en-US"/>
              <a:t>)</a:t>
            </a:r>
          </a:p>
        </p:txBody>
      </p:sp>
      <p:sp>
        <p:nvSpPr>
          <p:cNvPr id="4" name="Slide Number Placeholder 3">
            <a:extLst>
              <a:ext uri="{FF2B5EF4-FFF2-40B4-BE49-F238E27FC236}">
                <a16:creationId xmlns:a16="http://schemas.microsoft.com/office/drawing/2014/main" id="{BF1DCFBB-CE1A-4C41-8D8A-DBCFAA0B7E02}"/>
              </a:ext>
            </a:extLst>
          </p:cNvPr>
          <p:cNvSpPr>
            <a:spLocks noGrp="1"/>
          </p:cNvSpPr>
          <p:nvPr>
            <p:ph type="sldNum" sz="quarter" idx="4"/>
          </p:nvPr>
        </p:nvSpPr>
        <p:spPr/>
        <p:txBody>
          <a:bodyPr/>
          <a:lstStyle/>
          <a:p>
            <a:fld id="{3A707DD9-E92B-45E8-BE0A-E6B2EDF345EB}" type="slidenum">
              <a:rPr lang="en-US" smtClean="0"/>
              <a:pPr/>
              <a:t>13</a:t>
            </a:fld>
            <a:endParaRPr lang="en-US"/>
          </a:p>
        </p:txBody>
      </p:sp>
      <p:sp>
        <p:nvSpPr>
          <p:cNvPr id="7" name="Rectangle 1">
            <a:extLst>
              <a:ext uri="{FF2B5EF4-FFF2-40B4-BE49-F238E27FC236}">
                <a16:creationId xmlns:a16="http://schemas.microsoft.com/office/drawing/2014/main" id="{0335F6D7-6428-4B20-8E0E-6839FBBC9D56}"/>
              </a:ext>
            </a:extLst>
          </p:cNvPr>
          <p:cNvSpPr>
            <a:spLocks noChangeArrowheads="1"/>
          </p:cNvSpPr>
          <p:nvPr/>
        </p:nvSpPr>
        <p:spPr bwMode="auto">
          <a:xfrm>
            <a:off x="363888" y="1926708"/>
            <a:ext cx="8416650" cy="1277273"/>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defTabSz="914400" eaLnBrk="0" fontAlgn="base" hangingPunct="0">
              <a:spcBef>
                <a:spcPct val="0"/>
              </a:spcBef>
              <a:spcAft>
                <a:spcPct val="0"/>
              </a:spcAft>
            </a:pPr>
            <a:endParaRPr lang="en-US" altLang="en-US" sz="1100">
              <a:solidFill>
                <a:srgbClr val="C00000"/>
              </a:solidFill>
              <a:latin typeface="Courier"/>
            </a:endParaRPr>
          </a:p>
          <a:p>
            <a:pPr defTabSz="914400" eaLnBrk="0" fontAlgn="base" hangingPunct="0">
              <a:spcBef>
                <a:spcPct val="0"/>
              </a:spcBef>
              <a:spcAft>
                <a:spcPct val="0"/>
              </a:spcAft>
            </a:pPr>
            <a:r>
              <a:rPr kumimoji="0" lang="en-US" altLang="en-US" sz="1100" b="0" i="0" u="none" strike="noStrike" cap="none" normalizeH="0" baseline="0" err="1">
                <a:ln>
                  <a:noFill/>
                </a:ln>
                <a:solidFill>
                  <a:srgbClr val="C00000"/>
                </a:solidFill>
                <a:effectLst/>
                <a:latin typeface="Courier"/>
              </a:rPr>
              <a:t>root</a:t>
            </a:r>
            <a:r>
              <a:rPr kumimoji="0" lang="en-US" altLang="en-US" sz="1100" b="0" i="0" u="none" strike="noStrike" cap="none" normalizeH="0" baseline="0" err="1">
                <a:ln>
                  <a:noFill/>
                </a:ln>
                <a:solidFill>
                  <a:schemeClr val="bg1">
                    <a:lumMod val="85000"/>
                  </a:schemeClr>
                </a:solidFill>
                <a:effectLst/>
                <a:latin typeface="Courier"/>
              </a:rPr>
              <a:t>@</a:t>
            </a:r>
            <a:r>
              <a:rPr kumimoji="0" lang="en-US" altLang="en-US" sz="1100" b="0" i="0" u="none" strike="noStrike" cap="none" normalizeH="0" baseline="0" err="1">
                <a:ln>
                  <a:noFill/>
                </a:ln>
                <a:solidFill>
                  <a:schemeClr val="bg1">
                    <a:lumMod val="95000"/>
                  </a:schemeClr>
                </a:solidFill>
                <a:effectLst/>
                <a:latin typeface="Courier"/>
              </a:rPr>
              <a:t>EPRUPETW</a:t>
            </a:r>
            <a:r>
              <a:rPr kumimoji="0" lang="en-US" altLang="en-US" sz="1100" b="0" i="0" u="none" strike="noStrike" cap="none" normalizeH="0" baseline="0">
                <a:ln>
                  <a:noFill/>
                </a:ln>
                <a:solidFill>
                  <a:srgbClr val="C57633"/>
                </a:solidFill>
                <a:effectLst/>
                <a:latin typeface="Courier"/>
              </a:rPr>
              <a:t>:~# </a:t>
            </a:r>
            <a:r>
              <a:rPr lang="en-US" altLang="en-US" sz="1100" err="1">
                <a:solidFill>
                  <a:srgbClr val="A9B7C6"/>
                </a:solidFill>
                <a:latin typeface="Courier"/>
              </a:rPr>
              <a:t>groupmems</a:t>
            </a:r>
            <a:r>
              <a:rPr lang="en-US" altLang="en-US" sz="1100">
                <a:solidFill>
                  <a:srgbClr val="A9B7C6"/>
                </a:solidFill>
                <a:latin typeface="Courier"/>
              </a:rPr>
              <a:t> -g </a:t>
            </a:r>
            <a:r>
              <a:rPr lang="en-US" altLang="en-US" sz="1100" err="1">
                <a:solidFill>
                  <a:srgbClr val="A9B7C6"/>
                </a:solidFill>
                <a:latin typeface="Courier"/>
              </a:rPr>
              <a:t>testgr</a:t>
            </a:r>
            <a:r>
              <a:rPr lang="en-US" altLang="en-US" sz="1100">
                <a:solidFill>
                  <a:srgbClr val="A9B7C6"/>
                </a:solidFill>
                <a:latin typeface="Courier"/>
              </a:rPr>
              <a:t> --add bob     </a:t>
            </a:r>
            <a:r>
              <a:rPr lang="en-US" sz="1100">
                <a:solidFill>
                  <a:srgbClr val="A9B7C6"/>
                </a:solidFill>
                <a:latin typeface="Courier"/>
              </a:rPr>
              <a:t># add user bob into the group </a:t>
            </a:r>
            <a:r>
              <a:rPr lang="en-US" sz="1100" err="1">
                <a:solidFill>
                  <a:srgbClr val="A9B7C6"/>
                </a:solidFill>
                <a:latin typeface="Courier"/>
              </a:rPr>
              <a:t>testgr</a:t>
            </a:r>
            <a:endParaRPr lang="en-US" sz="1100" err="1">
              <a:ea typeface="+mn-lt"/>
              <a:cs typeface="+mn-lt"/>
            </a:endParaRPr>
          </a:p>
          <a:p>
            <a:pPr defTabSz="914400">
              <a:spcBef>
                <a:spcPct val="0"/>
              </a:spcBef>
              <a:spcAft>
                <a:spcPct val="0"/>
              </a:spcAft>
            </a:pPr>
            <a:r>
              <a:rPr lang="en-US" sz="1100" err="1">
                <a:solidFill>
                  <a:srgbClr val="C00000"/>
                </a:solidFill>
                <a:latin typeface="Courier"/>
                <a:ea typeface="+mn-lt"/>
                <a:cs typeface="+mn-lt"/>
              </a:rPr>
              <a:t>root</a:t>
            </a:r>
            <a:r>
              <a:rPr lang="en-US" sz="1100" err="1">
                <a:solidFill>
                  <a:schemeClr val="bg1">
                    <a:lumMod val="85000"/>
                  </a:schemeClr>
                </a:solidFill>
                <a:latin typeface="Courier"/>
                <a:ea typeface="+mn-lt"/>
                <a:cs typeface="+mn-lt"/>
              </a:rPr>
              <a:t>@</a:t>
            </a:r>
            <a:r>
              <a:rPr lang="en-US" sz="1100" err="1">
                <a:solidFill>
                  <a:schemeClr val="bg1">
                    <a:lumMod val="95000"/>
                  </a:schemeClr>
                </a:solidFill>
                <a:latin typeface="Courier"/>
                <a:ea typeface="+mn-lt"/>
                <a:cs typeface="+mn-lt"/>
              </a:rPr>
              <a:t>EPRUPETW</a:t>
            </a:r>
            <a:r>
              <a:rPr lang="en-US" sz="1100">
                <a:solidFill>
                  <a:srgbClr val="C57633"/>
                </a:solidFill>
                <a:latin typeface="Courier"/>
                <a:ea typeface="+mn-lt"/>
                <a:cs typeface="+mn-lt"/>
              </a:rPr>
              <a:t>:~# </a:t>
            </a:r>
            <a:r>
              <a:rPr lang="en-US" sz="1100" err="1">
                <a:solidFill>
                  <a:srgbClr val="A9B7C6"/>
                </a:solidFill>
                <a:latin typeface="Courier"/>
                <a:ea typeface="+mn-lt"/>
                <a:cs typeface="+mn-lt"/>
              </a:rPr>
              <a:t>groupmems</a:t>
            </a:r>
            <a:r>
              <a:rPr lang="en-US" sz="1100">
                <a:solidFill>
                  <a:srgbClr val="A9B7C6"/>
                </a:solidFill>
                <a:latin typeface="Courier"/>
                <a:ea typeface="+mn-lt"/>
                <a:cs typeface="+mn-lt"/>
              </a:rPr>
              <a:t> -g </a:t>
            </a:r>
            <a:r>
              <a:rPr lang="en-US" sz="1100" err="1">
                <a:solidFill>
                  <a:srgbClr val="A9B7C6"/>
                </a:solidFill>
                <a:latin typeface="Courier"/>
                <a:ea typeface="+mn-lt"/>
                <a:cs typeface="+mn-lt"/>
              </a:rPr>
              <a:t>testgr</a:t>
            </a:r>
            <a:r>
              <a:rPr lang="en-US" sz="1100">
                <a:solidFill>
                  <a:srgbClr val="A9B7C6"/>
                </a:solidFill>
                <a:latin typeface="Courier"/>
                <a:ea typeface="+mn-lt"/>
                <a:cs typeface="+mn-lt"/>
              </a:rPr>
              <a:t> --delete bob  # delete user bob from the group </a:t>
            </a:r>
            <a:r>
              <a:rPr lang="en-US" sz="1100" err="1">
                <a:solidFill>
                  <a:srgbClr val="A9B7C6"/>
                </a:solidFill>
                <a:latin typeface="Courier"/>
                <a:ea typeface="+mn-lt"/>
                <a:cs typeface="+mn-lt"/>
              </a:rPr>
              <a:t>testgr</a:t>
            </a:r>
            <a:endParaRPr lang="en-US" err="1"/>
          </a:p>
          <a:p>
            <a:pPr defTabSz="914400">
              <a:spcBef>
                <a:spcPct val="0"/>
              </a:spcBef>
              <a:spcAft>
                <a:spcPct val="0"/>
              </a:spcAft>
            </a:pPr>
            <a:r>
              <a:rPr lang="en-US" sz="1100" err="1">
                <a:solidFill>
                  <a:srgbClr val="C00000"/>
                </a:solidFill>
                <a:latin typeface="Courier"/>
                <a:ea typeface="+mn-lt"/>
                <a:cs typeface="+mn-lt"/>
              </a:rPr>
              <a:t>root</a:t>
            </a:r>
            <a:r>
              <a:rPr lang="en-US" sz="1100" err="1">
                <a:solidFill>
                  <a:schemeClr val="bg1">
                    <a:lumMod val="85000"/>
                  </a:schemeClr>
                </a:solidFill>
                <a:latin typeface="Courier"/>
                <a:ea typeface="+mn-lt"/>
                <a:cs typeface="+mn-lt"/>
              </a:rPr>
              <a:t>@</a:t>
            </a:r>
            <a:r>
              <a:rPr lang="en-US" sz="1100" err="1">
                <a:solidFill>
                  <a:schemeClr val="bg1">
                    <a:lumMod val="95000"/>
                  </a:schemeClr>
                </a:solidFill>
                <a:latin typeface="Courier"/>
                <a:ea typeface="+mn-lt"/>
                <a:cs typeface="+mn-lt"/>
              </a:rPr>
              <a:t>EPRUPETW</a:t>
            </a:r>
            <a:r>
              <a:rPr lang="en-US" sz="1100">
                <a:solidFill>
                  <a:srgbClr val="C57633"/>
                </a:solidFill>
                <a:latin typeface="Courier"/>
                <a:ea typeface="+mn-lt"/>
                <a:cs typeface="+mn-lt"/>
              </a:rPr>
              <a:t>:~# </a:t>
            </a:r>
            <a:r>
              <a:rPr lang="en-US" sz="1100" err="1">
                <a:solidFill>
                  <a:srgbClr val="A9B7C6"/>
                </a:solidFill>
                <a:latin typeface="Courier"/>
                <a:ea typeface="+mn-lt"/>
                <a:cs typeface="+mn-lt"/>
              </a:rPr>
              <a:t>groupmems</a:t>
            </a:r>
            <a:r>
              <a:rPr lang="en-US" sz="1100">
                <a:solidFill>
                  <a:srgbClr val="A9B7C6"/>
                </a:solidFill>
                <a:latin typeface="Courier"/>
                <a:ea typeface="+mn-lt"/>
                <a:cs typeface="+mn-lt"/>
              </a:rPr>
              <a:t> -g </a:t>
            </a:r>
            <a:r>
              <a:rPr lang="en-US" sz="1100" err="1">
                <a:solidFill>
                  <a:srgbClr val="A9B7C6"/>
                </a:solidFill>
                <a:latin typeface="Courier"/>
                <a:ea typeface="+mn-lt"/>
                <a:cs typeface="+mn-lt"/>
              </a:rPr>
              <a:t>testgr</a:t>
            </a:r>
            <a:r>
              <a:rPr lang="en-US" sz="1100">
                <a:solidFill>
                  <a:srgbClr val="A9B7C6"/>
                </a:solidFill>
                <a:latin typeface="Courier"/>
                <a:ea typeface="+mn-lt"/>
                <a:cs typeface="+mn-lt"/>
              </a:rPr>
              <a:t>               # change the group name</a:t>
            </a:r>
            <a:endParaRPr lang="en-US"/>
          </a:p>
          <a:p>
            <a:pPr defTabSz="914400">
              <a:spcBef>
                <a:spcPct val="0"/>
              </a:spcBef>
              <a:spcAft>
                <a:spcPct val="0"/>
              </a:spcAft>
            </a:pPr>
            <a:r>
              <a:rPr lang="en-US" sz="1100" err="1">
                <a:solidFill>
                  <a:srgbClr val="C00000"/>
                </a:solidFill>
                <a:latin typeface="Courier"/>
                <a:cs typeface="Calibri"/>
              </a:rPr>
              <a:t>root</a:t>
            </a:r>
            <a:r>
              <a:rPr lang="en-US" sz="1100" err="1">
                <a:solidFill>
                  <a:schemeClr val="bg1">
                    <a:lumMod val="85000"/>
                  </a:schemeClr>
                </a:solidFill>
                <a:latin typeface="Courier"/>
                <a:cs typeface="Calibri"/>
              </a:rPr>
              <a:t>@</a:t>
            </a:r>
            <a:r>
              <a:rPr lang="en-US" sz="1100" err="1">
                <a:solidFill>
                  <a:schemeClr val="bg1">
                    <a:lumMod val="95000"/>
                  </a:schemeClr>
                </a:solidFill>
                <a:latin typeface="Courier"/>
                <a:cs typeface="Calibri"/>
              </a:rPr>
              <a:t>EPRUPETW</a:t>
            </a:r>
            <a:r>
              <a:rPr lang="en-US" sz="1100">
                <a:solidFill>
                  <a:srgbClr val="C57633"/>
                </a:solidFill>
                <a:latin typeface="Courier"/>
                <a:cs typeface="Calibri"/>
              </a:rPr>
              <a:t>:~# </a:t>
            </a:r>
            <a:r>
              <a:rPr lang="en-US" sz="1100" err="1">
                <a:solidFill>
                  <a:srgbClr val="A9B7C6"/>
                </a:solidFill>
                <a:latin typeface="Courier"/>
                <a:cs typeface="Calibri"/>
              </a:rPr>
              <a:t>groupmems</a:t>
            </a:r>
            <a:r>
              <a:rPr lang="en-US" sz="1100">
                <a:solidFill>
                  <a:srgbClr val="A9B7C6"/>
                </a:solidFill>
                <a:latin typeface="Courier"/>
                <a:cs typeface="Calibri"/>
              </a:rPr>
              <a:t> -g </a:t>
            </a:r>
            <a:r>
              <a:rPr lang="en-US" sz="1100" err="1">
                <a:solidFill>
                  <a:srgbClr val="A9B7C6"/>
                </a:solidFill>
                <a:latin typeface="Courier"/>
                <a:cs typeface="Calibri"/>
              </a:rPr>
              <a:t>testgr</a:t>
            </a:r>
            <a:r>
              <a:rPr lang="en-US" sz="1100">
                <a:solidFill>
                  <a:srgbClr val="A9B7C6"/>
                </a:solidFill>
                <a:latin typeface="Courier"/>
                <a:cs typeface="Calibri"/>
              </a:rPr>
              <a:t> --purge       # delete all users from the group </a:t>
            </a:r>
            <a:r>
              <a:rPr lang="en-US" sz="1100" err="1">
                <a:solidFill>
                  <a:srgbClr val="A9B7C6"/>
                </a:solidFill>
                <a:latin typeface="Courier"/>
                <a:cs typeface="Calibri"/>
              </a:rPr>
              <a:t>testgr</a:t>
            </a:r>
            <a:endParaRPr lang="en-US" sz="1100">
              <a:solidFill>
                <a:srgbClr val="A9B7C6"/>
              </a:solidFill>
              <a:latin typeface="Courier"/>
              <a:cs typeface="Calibri"/>
            </a:endParaRPr>
          </a:p>
          <a:p>
            <a:pPr defTabSz="914400">
              <a:spcBef>
                <a:spcPct val="0"/>
              </a:spcBef>
              <a:spcAft>
                <a:spcPct val="0"/>
              </a:spcAft>
            </a:pPr>
            <a:r>
              <a:rPr lang="en-US" sz="1100" err="1">
                <a:solidFill>
                  <a:srgbClr val="C00000"/>
                </a:solidFill>
                <a:latin typeface="Courier"/>
                <a:cs typeface="Calibri"/>
              </a:rPr>
              <a:t>root</a:t>
            </a:r>
            <a:r>
              <a:rPr lang="en-US" sz="1100" err="1">
                <a:solidFill>
                  <a:schemeClr val="bg1">
                    <a:lumMod val="85000"/>
                  </a:schemeClr>
                </a:solidFill>
                <a:latin typeface="Courier"/>
                <a:cs typeface="Calibri"/>
              </a:rPr>
              <a:t>@</a:t>
            </a:r>
            <a:r>
              <a:rPr lang="en-US" sz="1100" err="1">
                <a:solidFill>
                  <a:schemeClr val="bg1">
                    <a:lumMod val="95000"/>
                  </a:schemeClr>
                </a:solidFill>
                <a:latin typeface="Courier"/>
                <a:cs typeface="Calibri"/>
              </a:rPr>
              <a:t>EPRUPETW</a:t>
            </a:r>
            <a:r>
              <a:rPr lang="en-US" sz="1100">
                <a:solidFill>
                  <a:srgbClr val="C57633"/>
                </a:solidFill>
                <a:latin typeface="Courier"/>
                <a:cs typeface="Calibri"/>
              </a:rPr>
              <a:t>:~# </a:t>
            </a:r>
            <a:r>
              <a:rPr lang="en-US" sz="1100" err="1">
                <a:solidFill>
                  <a:srgbClr val="A9B7C6"/>
                </a:solidFill>
                <a:latin typeface="Courier"/>
                <a:cs typeface="Calibri"/>
              </a:rPr>
              <a:t>groupmems</a:t>
            </a:r>
            <a:r>
              <a:rPr lang="en-US" sz="1100">
                <a:solidFill>
                  <a:srgbClr val="A9B7C6"/>
                </a:solidFill>
                <a:latin typeface="Courier"/>
                <a:cs typeface="Calibri"/>
              </a:rPr>
              <a:t> -g </a:t>
            </a:r>
            <a:r>
              <a:rPr lang="en-US" sz="1100" err="1">
                <a:solidFill>
                  <a:srgbClr val="A9B7C6"/>
                </a:solidFill>
                <a:latin typeface="Courier"/>
                <a:cs typeface="Calibri"/>
              </a:rPr>
              <a:t>testgr</a:t>
            </a:r>
            <a:r>
              <a:rPr lang="en-US" sz="1100">
                <a:solidFill>
                  <a:srgbClr val="A9B7C6"/>
                </a:solidFill>
                <a:latin typeface="Courier"/>
                <a:cs typeface="Calibri"/>
              </a:rPr>
              <a:t> --list       # list all users of the group </a:t>
            </a:r>
            <a:r>
              <a:rPr lang="en-US" sz="1100" err="1">
                <a:solidFill>
                  <a:srgbClr val="A9B7C6"/>
                </a:solidFill>
                <a:latin typeface="Courier"/>
                <a:cs typeface="Calibri"/>
              </a:rPr>
              <a:t>testgr</a:t>
            </a:r>
            <a:endParaRPr lang="en-US" err="1"/>
          </a:p>
          <a:p>
            <a:pPr defTabSz="914400">
              <a:spcBef>
                <a:spcPct val="0"/>
              </a:spcBef>
              <a:spcAft>
                <a:spcPct val="0"/>
              </a:spcAft>
            </a:pPr>
            <a:endParaRPr lang="en-US" altLang="en-US" sz="1100">
              <a:solidFill>
                <a:srgbClr val="A9B7C6"/>
              </a:solidFill>
              <a:latin typeface="Courier"/>
              <a:cs typeface="Calibri"/>
            </a:endParaRPr>
          </a:p>
        </p:txBody>
      </p:sp>
      <p:sp>
        <p:nvSpPr>
          <p:cNvPr id="5" name="TextBox 4">
            <a:extLst>
              <a:ext uri="{FF2B5EF4-FFF2-40B4-BE49-F238E27FC236}">
                <a16:creationId xmlns:a16="http://schemas.microsoft.com/office/drawing/2014/main" id="{B7AB11B1-C41C-41AC-A9BC-A7F45784A9B0}"/>
              </a:ext>
            </a:extLst>
          </p:cNvPr>
          <p:cNvSpPr txBox="1"/>
          <p:nvPr/>
        </p:nvSpPr>
        <p:spPr>
          <a:xfrm>
            <a:off x="362953" y="1330492"/>
            <a:ext cx="5329989" cy="30008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err="1"/>
              <a:t>groupmems</a:t>
            </a:r>
            <a:r>
              <a:rPr lang="en-US"/>
              <a:t> Controls the users in the group (add, delete, list)</a:t>
            </a:r>
            <a:endParaRPr lang="ru-RU"/>
          </a:p>
        </p:txBody>
      </p:sp>
    </p:spTree>
    <p:extLst>
      <p:ext uri="{BB962C8B-B14F-4D97-AF65-F5344CB8AC3E}">
        <p14:creationId xmlns:p14="http://schemas.microsoft.com/office/powerpoint/2010/main" val="16678380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8813D-2FC6-482D-AF40-392A8A19711D}"/>
              </a:ext>
            </a:extLst>
          </p:cNvPr>
          <p:cNvSpPr>
            <a:spLocks noGrp="1"/>
          </p:cNvSpPr>
          <p:nvPr>
            <p:ph type="title"/>
          </p:nvPr>
        </p:nvSpPr>
        <p:spPr/>
        <p:txBody>
          <a:bodyPr/>
          <a:lstStyle/>
          <a:p>
            <a:r>
              <a:rPr lang="en-US"/>
              <a:t>Databases</a:t>
            </a:r>
          </a:p>
        </p:txBody>
      </p:sp>
      <p:sp>
        <p:nvSpPr>
          <p:cNvPr id="3" name="Content Placeholder 2">
            <a:extLst>
              <a:ext uri="{FF2B5EF4-FFF2-40B4-BE49-F238E27FC236}">
                <a16:creationId xmlns:a16="http://schemas.microsoft.com/office/drawing/2014/main" id="{F4178D3E-AF61-456E-BAD4-FB0CBA6F6E85}"/>
              </a:ext>
            </a:extLst>
          </p:cNvPr>
          <p:cNvSpPr>
            <a:spLocks noGrp="1"/>
          </p:cNvSpPr>
          <p:nvPr>
            <p:ph sz="quarter" idx="10"/>
          </p:nvPr>
        </p:nvSpPr>
        <p:spPr/>
        <p:txBody>
          <a:bodyPr vert="horz" lIns="0" tIns="0" rIns="0" bIns="0" rtlCol="0" anchor="t">
            <a:noAutofit/>
          </a:bodyPr>
          <a:lstStyle/>
          <a:p>
            <a:pPr marL="0" indent="0">
              <a:buNone/>
            </a:pPr>
            <a:r>
              <a:rPr lang="en-US" sz="1350">
                <a:latin typeface="+mn-lt"/>
              </a:rPr>
              <a:t>Local database:</a:t>
            </a:r>
          </a:p>
          <a:p>
            <a:pPr marL="0" indent="0">
              <a:buNone/>
            </a:pPr>
            <a:r>
              <a:rPr lang="en-US" sz="1350">
                <a:latin typeface="+mn-lt"/>
              </a:rPr>
              <a:t>	User store: Passwd file (</a:t>
            </a:r>
            <a:r>
              <a:rPr lang="en-US" sz="1350" b="1">
                <a:latin typeface="+mn-lt"/>
              </a:rPr>
              <a:t>/</a:t>
            </a:r>
            <a:r>
              <a:rPr lang="en-US" sz="1350" b="1" err="1">
                <a:latin typeface="+mn-lt"/>
              </a:rPr>
              <a:t>etc</a:t>
            </a:r>
            <a:r>
              <a:rPr lang="en-US" sz="1350" b="1">
                <a:latin typeface="+mn-lt"/>
              </a:rPr>
              <a:t>/passwd</a:t>
            </a:r>
            <a:r>
              <a:rPr lang="en-US" sz="1350">
                <a:latin typeface="+mn-lt"/>
              </a:rPr>
              <a:t>)</a:t>
            </a:r>
            <a:endParaRPr lang="en-US" sz="1350">
              <a:latin typeface="+mn-lt"/>
              <a:cs typeface="Calibri"/>
            </a:endParaRPr>
          </a:p>
          <a:p>
            <a:pPr marL="0" indent="0">
              <a:buNone/>
            </a:pPr>
            <a:r>
              <a:rPr lang="en-US" sz="1350">
                <a:latin typeface="+mn-lt"/>
              </a:rPr>
              <a:t>	Group store: Group file (</a:t>
            </a:r>
            <a:r>
              <a:rPr lang="en-US" sz="1350" b="1">
                <a:latin typeface="+mn-lt"/>
              </a:rPr>
              <a:t>/</a:t>
            </a:r>
            <a:r>
              <a:rPr lang="en-US" sz="1350" b="1" err="1">
                <a:latin typeface="+mn-lt"/>
              </a:rPr>
              <a:t>etc</a:t>
            </a:r>
            <a:r>
              <a:rPr lang="en-US" sz="1350" b="1">
                <a:latin typeface="+mn-lt"/>
              </a:rPr>
              <a:t>/group</a:t>
            </a:r>
            <a:r>
              <a:rPr lang="en-US" sz="1350">
                <a:latin typeface="+mn-lt"/>
              </a:rPr>
              <a:t>)</a:t>
            </a:r>
            <a:endParaRPr lang="en-US" sz="1350">
              <a:latin typeface="+mn-lt"/>
              <a:cs typeface="Calibri"/>
            </a:endParaRPr>
          </a:p>
          <a:p>
            <a:pPr marL="0" indent="0">
              <a:buNone/>
            </a:pPr>
            <a:r>
              <a:rPr lang="en-US" sz="1350">
                <a:latin typeface="+mn-lt"/>
              </a:rPr>
              <a:t>Shared database: </a:t>
            </a:r>
          </a:p>
          <a:p>
            <a:pPr marL="0" indent="0">
              <a:buNone/>
            </a:pPr>
            <a:r>
              <a:rPr lang="en-US" sz="1350">
                <a:latin typeface="+mn-lt"/>
              </a:rPr>
              <a:t>	NIS, NIS+ (shared passwd and group files)</a:t>
            </a:r>
            <a:endParaRPr lang="en-US" sz="1350">
              <a:latin typeface="+mn-lt"/>
              <a:cs typeface="Calibri"/>
            </a:endParaRPr>
          </a:p>
          <a:p>
            <a:pPr marL="0" indent="0">
              <a:buNone/>
            </a:pPr>
            <a:r>
              <a:rPr lang="en-US" sz="1350">
                <a:latin typeface="+mn-lt"/>
              </a:rPr>
              <a:t>Remote database: </a:t>
            </a:r>
            <a:endParaRPr lang="en-US" sz="1350">
              <a:latin typeface="+mn-lt"/>
              <a:cs typeface="Calibri"/>
            </a:endParaRPr>
          </a:p>
          <a:p>
            <a:pPr marL="0" indent="0">
              <a:buNone/>
            </a:pPr>
            <a:r>
              <a:rPr lang="en-US" sz="1350">
                <a:latin typeface="+mn-lt"/>
              </a:rPr>
              <a:t>	LDAP, Kerberos (also thru </a:t>
            </a:r>
            <a:r>
              <a:rPr lang="en-US" sz="1350">
                <a:latin typeface="Calibri"/>
                <a:ea typeface="+mj-lt"/>
                <a:cs typeface="+mj-lt"/>
              </a:rPr>
              <a:t>/etc/sssd/sssd.conf</a:t>
            </a:r>
            <a:r>
              <a:rPr lang="en-US" sz="1350">
                <a:latin typeface="+mn-lt"/>
              </a:rPr>
              <a:t>)</a:t>
            </a:r>
            <a:endParaRPr lang="en-US" sz="1350">
              <a:latin typeface="+mn-lt"/>
              <a:cs typeface="Calibri"/>
            </a:endParaRPr>
          </a:p>
          <a:p>
            <a:pPr marL="0" indent="0">
              <a:buNone/>
            </a:pPr>
            <a:r>
              <a:rPr lang="en-US" sz="1350">
                <a:latin typeface="+mn-lt"/>
              </a:rPr>
              <a:t>Password store: </a:t>
            </a:r>
            <a:r>
              <a:rPr lang="en-US" sz="1350" b="1">
                <a:latin typeface="+mn-lt"/>
              </a:rPr>
              <a:t>/</a:t>
            </a:r>
            <a:r>
              <a:rPr lang="en-US" sz="1350" b="1" err="1">
                <a:latin typeface="+mn-lt"/>
              </a:rPr>
              <a:t>etc</a:t>
            </a:r>
            <a:r>
              <a:rPr lang="en-US" sz="1350" b="1">
                <a:latin typeface="+mn-lt"/>
              </a:rPr>
              <a:t>/shadow</a:t>
            </a:r>
            <a:r>
              <a:rPr lang="en-US" sz="1350">
                <a:latin typeface="+mn-lt"/>
              </a:rPr>
              <a:t>, need this since /</a:t>
            </a:r>
            <a:r>
              <a:rPr lang="en-US" sz="1350" err="1">
                <a:latin typeface="+mn-lt"/>
              </a:rPr>
              <a:t>etc</a:t>
            </a:r>
            <a:r>
              <a:rPr lang="en-US" sz="1350">
                <a:latin typeface="+mn-lt"/>
              </a:rPr>
              <a:t>/passwd should world readable. Shadow file only readable for root “database” formats User and Group “database” formats</a:t>
            </a:r>
            <a:endParaRPr lang="en-US" sz="1350">
              <a:latin typeface="+mn-lt"/>
              <a:cs typeface="Calibri"/>
            </a:endParaRPr>
          </a:p>
          <a:p>
            <a:pPr marL="0" indent="0">
              <a:buNone/>
            </a:pPr>
            <a:endParaRPr lang="en-US"/>
          </a:p>
        </p:txBody>
      </p:sp>
      <p:sp>
        <p:nvSpPr>
          <p:cNvPr id="4" name="Slide Number Placeholder 3">
            <a:extLst>
              <a:ext uri="{FF2B5EF4-FFF2-40B4-BE49-F238E27FC236}">
                <a16:creationId xmlns:a16="http://schemas.microsoft.com/office/drawing/2014/main" id="{B0983AE2-403F-4113-A638-EDE532F129C8}"/>
              </a:ext>
            </a:extLst>
          </p:cNvPr>
          <p:cNvSpPr>
            <a:spLocks noGrp="1"/>
          </p:cNvSpPr>
          <p:nvPr>
            <p:ph type="sldNum" sz="quarter" idx="4"/>
          </p:nvPr>
        </p:nvSpPr>
        <p:spPr/>
        <p:txBody>
          <a:bodyPr/>
          <a:lstStyle/>
          <a:p>
            <a:fld id="{3A707DD9-E92B-45E8-BE0A-E6B2EDF345EB}" type="slidenum">
              <a:rPr lang="en-US" smtClean="0"/>
              <a:pPr/>
              <a:t>14</a:t>
            </a:fld>
            <a:endParaRPr lang="en-US"/>
          </a:p>
        </p:txBody>
      </p:sp>
    </p:spTree>
    <p:extLst>
      <p:ext uri="{BB962C8B-B14F-4D97-AF65-F5344CB8AC3E}">
        <p14:creationId xmlns:p14="http://schemas.microsoft.com/office/powerpoint/2010/main" val="9912408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0164A262-B4C8-4A72-9A33-4553B7AE6223}"/>
              </a:ext>
            </a:extLst>
          </p:cNvPr>
          <p:cNvPicPr>
            <a:picLocks noGrp="1" noChangeAspect="1"/>
          </p:cNvPicPr>
          <p:nvPr>
            <p:ph sz="quarter" idx="10"/>
          </p:nvPr>
        </p:nvPicPr>
        <p:blipFill>
          <a:blip r:embed="rId3"/>
          <a:stretch>
            <a:fillRect/>
          </a:stretch>
        </p:blipFill>
        <p:spPr>
          <a:xfrm>
            <a:off x="220610" y="0"/>
            <a:ext cx="8702779" cy="4745089"/>
          </a:xfrm>
        </p:spPr>
      </p:pic>
      <p:sp>
        <p:nvSpPr>
          <p:cNvPr id="5" name="Slide Number Placeholder 4">
            <a:extLst>
              <a:ext uri="{FF2B5EF4-FFF2-40B4-BE49-F238E27FC236}">
                <a16:creationId xmlns:a16="http://schemas.microsoft.com/office/drawing/2014/main" id="{F7D0F6CE-0E8C-4577-B797-0C17B18E3A03}"/>
              </a:ext>
            </a:extLst>
          </p:cNvPr>
          <p:cNvSpPr>
            <a:spLocks noGrp="1"/>
          </p:cNvSpPr>
          <p:nvPr>
            <p:ph type="sldNum" sz="quarter" idx="4"/>
          </p:nvPr>
        </p:nvSpPr>
        <p:spPr/>
        <p:txBody>
          <a:bodyPr/>
          <a:lstStyle/>
          <a:p>
            <a:fld id="{3A707DD9-E92B-45E8-BE0A-E6B2EDF345EB}" type="slidenum">
              <a:rPr lang="en-US" smtClean="0"/>
              <a:pPr/>
              <a:t>15</a:t>
            </a:fld>
            <a:endParaRPr lang="en-US"/>
          </a:p>
        </p:txBody>
      </p:sp>
    </p:spTree>
    <p:extLst>
      <p:ext uri="{BB962C8B-B14F-4D97-AF65-F5344CB8AC3E}">
        <p14:creationId xmlns:p14="http://schemas.microsoft.com/office/powerpoint/2010/main" val="33202148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7059E-51A5-45B4-914C-29AC8A0EDF45}"/>
              </a:ext>
            </a:extLst>
          </p:cNvPr>
          <p:cNvSpPr>
            <a:spLocks noGrp="1"/>
          </p:cNvSpPr>
          <p:nvPr>
            <p:ph type="title"/>
          </p:nvPr>
        </p:nvSpPr>
        <p:spPr/>
        <p:txBody>
          <a:bodyPr/>
          <a:lstStyle/>
          <a:p>
            <a:r>
              <a:rPr lang="en-US"/>
              <a:t>Contents of /</a:t>
            </a:r>
            <a:r>
              <a:rPr lang="en-US" err="1"/>
              <a:t>etc</a:t>
            </a:r>
            <a:r>
              <a:rPr lang="en-US"/>
              <a:t>/shadow</a:t>
            </a:r>
          </a:p>
        </p:txBody>
      </p:sp>
      <p:sp>
        <p:nvSpPr>
          <p:cNvPr id="3" name="Content Placeholder 2">
            <a:extLst>
              <a:ext uri="{FF2B5EF4-FFF2-40B4-BE49-F238E27FC236}">
                <a16:creationId xmlns:a16="http://schemas.microsoft.com/office/drawing/2014/main" id="{A5ED5D25-8FDB-431A-B2E8-BF43CD8E3B04}"/>
              </a:ext>
            </a:extLst>
          </p:cNvPr>
          <p:cNvSpPr>
            <a:spLocks noGrp="1"/>
          </p:cNvSpPr>
          <p:nvPr>
            <p:ph sz="quarter" idx="10"/>
          </p:nvPr>
        </p:nvSpPr>
        <p:spPr>
          <a:xfrm>
            <a:off x="346405" y="4357537"/>
            <a:ext cx="8429625" cy="313307"/>
          </a:xfrm>
        </p:spPr>
        <p:txBody>
          <a:bodyPr vert="horz" lIns="0" tIns="0" rIns="0" bIns="0" rtlCol="0" anchor="t">
            <a:noAutofit/>
          </a:bodyPr>
          <a:lstStyle/>
          <a:p>
            <a:pPr marL="0" indent="0">
              <a:buNone/>
            </a:pPr>
            <a:r>
              <a:rPr lang="en-US" sz="1350" b="1">
                <a:ea typeface="+mj-lt"/>
                <a:cs typeface="+mj-lt"/>
              </a:rPr>
              <a:t>/</a:t>
            </a:r>
            <a:r>
              <a:rPr lang="en-US" sz="1350" b="1" err="1">
                <a:ea typeface="+mj-lt"/>
                <a:cs typeface="+mj-lt"/>
              </a:rPr>
              <a:t>etc</a:t>
            </a:r>
            <a:r>
              <a:rPr lang="en-US" sz="1350" b="1">
                <a:ea typeface="+mj-lt"/>
                <a:cs typeface="+mj-lt"/>
              </a:rPr>
              <a:t>/shadow- </a:t>
            </a:r>
            <a:r>
              <a:rPr lang="en-US" sz="1350">
                <a:ea typeface="+mj-lt"/>
                <a:cs typeface="+mj-lt"/>
              </a:rPr>
              <a:t>is a backup file for /</a:t>
            </a:r>
            <a:r>
              <a:rPr lang="en-US" sz="1350" err="1">
                <a:ea typeface="+mj-lt"/>
                <a:cs typeface="+mj-lt"/>
              </a:rPr>
              <a:t>etc</a:t>
            </a:r>
            <a:r>
              <a:rPr lang="en-US" sz="1350">
                <a:ea typeface="+mj-lt"/>
                <a:cs typeface="+mj-lt"/>
              </a:rPr>
              <a:t>/shadow.</a:t>
            </a:r>
            <a:endParaRPr lang="ru-RU"/>
          </a:p>
        </p:txBody>
      </p:sp>
      <p:sp>
        <p:nvSpPr>
          <p:cNvPr id="4" name="Slide Number Placeholder 3">
            <a:extLst>
              <a:ext uri="{FF2B5EF4-FFF2-40B4-BE49-F238E27FC236}">
                <a16:creationId xmlns:a16="http://schemas.microsoft.com/office/drawing/2014/main" id="{4A1D20EB-BC19-4A3C-85F6-560A28675EE4}"/>
              </a:ext>
            </a:extLst>
          </p:cNvPr>
          <p:cNvSpPr>
            <a:spLocks noGrp="1"/>
          </p:cNvSpPr>
          <p:nvPr>
            <p:ph type="sldNum" sz="quarter" idx="4"/>
          </p:nvPr>
        </p:nvSpPr>
        <p:spPr/>
        <p:txBody>
          <a:bodyPr/>
          <a:lstStyle/>
          <a:p>
            <a:fld id="{3A707DD9-E92B-45E8-BE0A-E6B2EDF345EB}" type="slidenum">
              <a:rPr lang="en-US" smtClean="0"/>
              <a:pPr/>
              <a:t>16</a:t>
            </a:fld>
            <a:endParaRPr lang="en-US"/>
          </a:p>
        </p:txBody>
      </p:sp>
      <p:pic>
        <p:nvPicPr>
          <p:cNvPr id="5" name="Рисунок 5" descr="Изображение выглядит как текст, снимок экрана, птица, растение&#10;&#10;Автоматически созданное описание">
            <a:extLst>
              <a:ext uri="{FF2B5EF4-FFF2-40B4-BE49-F238E27FC236}">
                <a16:creationId xmlns:a16="http://schemas.microsoft.com/office/drawing/2014/main" id="{09BB54D1-0EB7-449F-81D7-7FD986923E70}"/>
              </a:ext>
            </a:extLst>
          </p:cNvPr>
          <p:cNvPicPr>
            <a:picLocks noChangeAspect="1"/>
          </p:cNvPicPr>
          <p:nvPr/>
        </p:nvPicPr>
        <p:blipFill>
          <a:blip r:embed="rId3"/>
          <a:stretch>
            <a:fillRect/>
          </a:stretch>
        </p:blipFill>
        <p:spPr>
          <a:xfrm>
            <a:off x="267419" y="926943"/>
            <a:ext cx="8436633" cy="3429792"/>
          </a:xfrm>
          <a:prstGeom prst="rect">
            <a:avLst/>
          </a:prstGeom>
        </p:spPr>
      </p:pic>
    </p:spTree>
    <p:extLst>
      <p:ext uri="{BB962C8B-B14F-4D97-AF65-F5344CB8AC3E}">
        <p14:creationId xmlns:p14="http://schemas.microsoft.com/office/powerpoint/2010/main" val="716776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A094E-C5FE-4CC4-ADD6-AA8E2A6011D2}"/>
              </a:ext>
            </a:extLst>
          </p:cNvPr>
          <p:cNvSpPr>
            <a:spLocks noGrp="1"/>
          </p:cNvSpPr>
          <p:nvPr>
            <p:ph type="title"/>
          </p:nvPr>
        </p:nvSpPr>
        <p:spPr/>
        <p:txBody>
          <a:bodyPr/>
          <a:lstStyle/>
          <a:p>
            <a:r>
              <a:rPr lang="en-US"/>
              <a:t>Contents of /</a:t>
            </a:r>
            <a:r>
              <a:rPr lang="en-US" err="1"/>
              <a:t>etc</a:t>
            </a:r>
            <a:r>
              <a:rPr lang="en-US"/>
              <a:t>/</a:t>
            </a:r>
            <a:r>
              <a:rPr lang="en-US" err="1"/>
              <a:t>login.defs</a:t>
            </a:r>
            <a:endParaRPr lang="en-US"/>
          </a:p>
        </p:txBody>
      </p:sp>
      <p:sp>
        <p:nvSpPr>
          <p:cNvPr id="3" name="Content Placeholder 2">
            <a:extLst>
              <a:ext uri="{FF2B5EF4-FFF2-40B4-BE49-F238E27FC236}">
                <a16:creationId xmlns:a16="http://schemas.microsoft.com/office/drawing/2014/main" id="{55B209CA-2227-475E-856C-CDA326A4BFE3}"/>
              </a:ext>
            </a:extLst>
          </p:cNvPr>
          <p:cNvSpPr>
            <a:spLocks noGrp="1"/>
          </p:cNvSpPr>
          <p:nvPr>
            <p:ph sz="quarter" idx="10"/>
          </p:nvPr>
        </p:nvSpPr>
        <p:spPr/>
        <p:txBody>
          <a:bodyPr/>
          <a:lstStyle/>
          <a:p>
            <a:r>
              <a:rPr lang="en-US" sz="1350">
                <a:latin typeface="+mn-lt"/>
              </a:rPr>
              <a:t>Provides default configuration information for several user account parameters. The </a:t>
            </a:r>
            <a:r>
              <a:rPr lang="en-US" sz="1350" err="1">
                <a:latin typeface="+mn-lt"/>
              </a:rPr>
              <a:t>useradd</a:t>
            </a:r>
            <a:r>
              <a:rPr lang="en-US" sz="1350">
                <a:latin typeface="+mn-lt"/>
              </a:rPr>
              <a:t>, </a:t>
            </a:r>
            <a:r>
              <a:rPr lang="en-US" sz="1350" err="1">
                <a:latin typeface="+mn-lt"/>
              </a:rPr>
              <a:t>usermod</a:t>
            </a:r>
            <a:r>
              <a:rPr lang="en-US" sz="1350">
                <a:latin typeface="+mn-lt"/>
              </a:rPr>
              <a:t>, userdel, and </a:t>
            </a:r>
            <a:r>
              <a:rPr lang="en-US" sz="1350" err="1">
                <a:latin typeface="+mn-lt"/>
              </a:rPr>
              <a:t>groupadd</a:t>
            </a:r>
            <a:r>
              <a:rPr lang="en-US" sz="1350">
                <a:latin typeface="+mn-lt"/>
              </a:rPr>
              <a:t> commands, and other user and group utilities take default values from this file. </a:t>
            </a:r>
          </a:p>
          <a:p>
            <a:r>
              <a:rPr lang="en-US" sz="1350">
                <a:latin typeface="+mn-lt"/>
              </a:rPr>
              <a:t>Each line consists of a directive name and associated value. </a:t>
            </a:r>
          </a:p>
          <a:p>
            <a:endParaRPr lang="en-US"/>
          </a:p>
        </p:txBody>
      </p:sp>
      <p:sp>
        <p:nvSpPr>
          <p:cNvPr id="4" name="Slide Number Placeholder 3">
            <a:extLst>
              <a:ext uri="{FF2B5EF4-FFF2-40B4-BE49-F238E27FC236}">
                <a16:creationId xmlns:a16="http://schemas.microsoft.com/office/drawing/2014/main" id="{5565670F-4741-406F-A1BA-EC933AE05CF9}"/>
              </a:ext>
            </a:extLst>
          </p:cNvPr>
          <p:cNvSpPr>
            <a:spLocks noGrp="1"/>
          </p:cNvSpPr>
          <p:nvPr>
            <p:ph type="sldNum" sz="quarter" idx="4"/>
          </p:nvPr>
        </p:nvSpPr>
        <p:spPr/>
        <p:txBody>
          <a:bodyPr/>
          <a:lstStyle/>
          <a:p>
            <a:fld id="{3A707DD9-E92B-45E8-BE0A-E6B2EDF345EB}" type="slidenum">
              <a:rPr lang="en-US" smtClean="0"/>
              <a:pPr/>
              <a:t>17</a:t>
            </a:fld>
            <a:endParaRPr lang="en-US"/>
          </a:p>
        </p:txBody>
      </p:sp>
    </p:spTree>
    <p:extLst>
      <p:ext uri="{BB962C8B-B14F-4D97-AF65-F5344CB8AC3E}">
        <p14:creationId xmlns:p14="http://schemas.microsoft.com/office/powerpoint/2010/main" val="29275799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849099-487E-4C2F-97E5-30FE1121B16E}"/>
              </a:ext>
            </a:extLst>
          </p:cNvPr>
          <p:cNvSpPr>
            <a:spLocks noGrp="1"/>
          </p:cNvSpPr>
          <p:nvPr>
            <p:ph type="title"/>
          </p:nvPr>
        </p:nvSpPr>
        <p:spPr/>
        <p:txBody>
          <a:bodyPr/>
          <a:lstStyle/>
          <a:p>
            <a:r>
              <a:rPr lang="en-US" kern="1200" spc="100" baseline="0">
                <a:solidFill>
                  <a:srgbClr val="222222"/>
                </a:solidFill>
                <a:effectLst/>
                <a:latin typeface="Calibri Light"/>
                <a:cs typeface="Calibri Light"/>
              </a:rPr>
              <a:t>Contents of /</a:t>
            </a:r>
            <a:r>
              <a:rPr lang="en-US" kern="1200" spc="100" baseline="0" err="1">
                <a:solidFill>
                  <a:srgbClr val="222222"/>
                </a:solidFill>
                <a:effectLst/>
                <a:latin typeface="Calibri Light"/>
                <a:cs typeface="Calibri Light"/>
              </a:rPr>
              <a:t>etc</a:t>
            </a:r>
            <a:r>
              <a:rPr lang="en-US" kern="1200" spc="100" baseline="0">
                <a:solidFill>
                  <a:srgbClr val="222222"/>
                </a:solidFill>
                <a:effectLst/>
                <a:latin typeface="Calibri Light"/>
                <a:cs typeface="Calibri Light"/>
              </a:rPr>
              <a:t>/</a:t>
            </a:r>
            <a:r>
              <a:rPr lang="en-US" kern="1200" spc="100" baseline="0" err="1">
                <a:solidFill>
                  <a:srgbClr val="222222"/>
                </a:solidFill>
                <a:effectLst/>
                <a:latin typeface="Calibri Light"/>
                <a:cs typeface="Calibri Light"/>
              </a:rPr>
              <a:t>skel</a:t>
            </a:r>
            <a:r>
              <a:rPr lang="en-US" kern="1200" spc="100" baseline="0">
                <a:solidFill>
                  <a:srgbClr val="222222"/>
                </a:solidFill>
                <a:effectLst/>
                <a:latin typeface="Calibri Light"/>
                <a:cs typeface="Calibri Light"/>
              </a:rPr>
              <a:t>/</a:t>
            </a:r>
            <a:endParaRPr lang="en-US">
              <a:latin typeface="Calibri Light"/>
              <a:cs typeface="Calibri Light"/>
            </a:endParaRPr>
          </a:p>
        </p:txBody>
      </p:sp>
      <p:sp>
        <p:nvSpPr>
          <p:cNvPr id="3" name="Content Placeholder 2">
            <a:extLst>
              <a:ext uri="{FF2B5EF4-FFF2-40B4-BE49-F238E27FC236}">
                <a16:creationId xmlns:a16="http://schemas.microsoft.com/office/drawing/2014/main" id="{2D70231D-6110-4F30-A09C-72FDCA16F82B}"/>
              </a:ext>
            </a:extLst>
          </p:cNvPr>
          <p:cNvSpPr>
            <a:spLocks noGrp="1"/>
          </p:cNvSpPr>
          <p:nvPr>
            <p:ph sz="quarter" idx="10"/>
          </p:nvPr>
        </p:nvSpPr>
        <p:spPr/>
        <p:txBody>
          <a:bodyPr/>
          <a:lstStyle/>
          <a:p>
            <a:r>
              <a:rPr lang="en-US" sz="1350">
                <a:latin typeface="+mn-lt"/>
              </a:rPr>
              <a:t>The /</a:t>
            </a:r>
            <a:r>
              <a:rPr lang="en-US" sz="1350" err="1">
                <a:latin typeface="+mn-lt"/>
              </a:rPr>
              <a:t>etc</a:t>
            </a:r>
            <a:r>
              <a:rPr lang="en-US" sz="1350">
                <a:latin typeface="+mn-lt"/>
              </a:rPr>
              <a:t>/</a:t>
            </a:r>
            <a:r>
              <a:rPr lang="en-US" sz="1350" err="1">
                <a:latin typeface="+mn-lt"/>
              </a:rPr>
              <a:t>skel</a:t>
            </a:r>
            <a:r>
              <a:rPr lang="en-US" sz="1350">
                <a:latin typeface="+mn-lt"/>
              </a:rPr>
              <a:t> directory contains files and directories that are automatically copied over to a new user’s home directory when such user is created by the </a:t>
            </a:r>
            <a:r>
              <a:rPr lang="en-US" sz="1350" err="1">
                <a:latin typeface="+mn-lt"/>
              </a:rPr>
              <a:t>useradd</a:t>
            </a:r>
            <a:r>
              <a:rPr lang="en-US" sz="1350">
                <a:latin typeface="+mn-lt"/>
              </a:rPr>
              <a:t> program.</a:t>
            </a:r>
          </a:p>
          <a:p>
            <a:r>
              <a:rPr lang="en-US" sz="1350">
                <a:latin typeface="+mn-lt"/>
              </a:rPr>
              <a:t>The name of the directory </a:t>
            </a:r>
            <a:r>
              <a:rPr lang="en-US" sz="1350" err="1">
                <a:latin typeface="+mn-lt"/>
              </a:rPr>
              <a:t>skel</a:t>
            </a:r>
            <a:r>
              <a:rPr lang="en-US" sz="1350">
                <a:latin typeface="+mn-lt"/>
              </a:rPr>
              <a:t> is derived from the word skeleton, because the files it contains form the basic structure for users' home directories. </a:t>
            </a:r>
          </a:p>
          <a:p>
            <a:r>
              <a:rPr lang="en-US" sz="1350">
                <a:latin typeface="+mn-lt"/>
              </a:rPr>
              <a:t>Typically these files are </a:t>
            </a:r>
            <a:r>
              <a:rPr lang="en-US" sz="1350" b="1">
                <a:latin typeface="+mn-lt"/>
              </a:rPr>
              <a:t>.</a:t>
            </a:r>
            <a:r>
              <a:rPr lang="en-US" sz="1350" b="1" err="1">
                <a:latin typeface="+mn-lt"/>
              </a:rPr>
              <a:t>bash_profile</a:t>
            </a:r>
            <a:r>
              <a:rPr lang="en-US" sz="1350">
                <a:latin typeface="+mn-lt"/>
              </a:rPr>
              <a:t>, </a:t>
            </a:r>
            <a:r>
              <a:rPr lang="en-US" sz="1350" b="1">
                <a:latin typeface="+mn-lt"/>
              </a:rPr>
              <a:t>.</a:t>
            </a:r>
            <a:r>
              <a:rPr lang="en-US" sz="1350" b="1" err="1">
                <a:latin typeface="+mn-lt"/>
              </a:rPr>
              <a:t>bashrc</a:t>
            </a:r>
            <a:r>
              <a:rPr lang="en-US" sz="1350">
                <a:latin typeface="+mn-lt"/>
              </a:rPr>
              <a:t>, .</a:t>
            </a:r>
            <a:r>
              <a:rPr lang="en-US" sz="1350" err="1">
                <a:latin typeface="+mn-lt"/>
              </a:rPr>
              <a:t>bash_logout</a:t>
            </a:r>
            <a:r>
              <a:rPr lang="en-US" sz="1350">
                <a:latin typeface="+mn-lt"/>
              </a:rPr>
              <a:t>, </a:t>
            </a:r>
            <a:r>
              <a:rPr lang="en-US" sz="1350" err="1">
                <a:latin typeface="+mn-lt"/>
              </a:rPr>
              <a:t>dircolors</a:t>
            </a:r>
            <a:r>
              <a:rPr lang="en-US" sz="1350">
                <a:latin typeface="+mn-lt"/>
              </a:rPr>
              <a:t>, .</a:t>
            </a:r>
            <a:r>
              <a:rPr lang="en-US" sz="1350" err="1">
                <a:latin typeface="+mn-lt"/>
              </a:rPr>
              <a:t>inputrc</a:t>
            </a:r>
            <a:r>
              <a:rPr lang="en-US" sz="1350">
                <a:latin typeface="+mn-lt"/>
              </a:rPr>
              <a:t> and .</a:t>
            </a:r>
            <a:r>
              <a:rPr lang="en-US" sz="1350" err="1">
                <a:latin typeface="+mn-lt"/>
              </a:rPr>
              <a:t>vimrc</a:t>
            </a:r>
            <a:r>
              <a:rPr lang="en-US" sz="1350">
                <a:latin typeface="+mn-lt"/>
              </a:rPr>
              <a:t>.</a:t>
            </a:r>
          </a:p>
          <a:p>
            <a:endParaRPr lang="en-US"/>
          </a:p>
        </p:txBody>
      </p:sp>
      <p:sp>
        <p:nvSpPr>
          <p:cNvPr id="4" name="Slide Number Placeholder 3">
            <a:extLst>
              <a:ext uri="{FF2B5EF4-FFF2-40B4-BE49-F238E27FC236}">
                <a16:creationId xmlns:a16="http://schemas.microsoft.com/office/drawing/2014/main" id="{50948D56-8602-4F1E-8363-9C1DC808745A}"/>
              </a:ext>
            </a:extLst>
          </p:cNvPr>
          <p:cNvSpPr>
            <a:spLocks noGrp="1"/>
          </p:cNvSpPr>
          <p:nvPr>
            <p:ph type="sldNum" sz="quarter" idx="4"/>
          </p:nvPr>
        </p:nvSpPr>
        <p:spPr/>
        <p:txBody>
          <a:bodyPr/>
          <a:lstStyle/>
          <a:p>
            <a:fld id="{3A707DD9-E92B-45E8-BE0A-E6B2EDF345EB}" type="slidenum">
              <a:rPr lang="en-US" smtClean="0"/>
              <a:pPr/>
              <a:t>18</a:t>
            </a:fld>
            <a:endParaRPr lang="en-US"/>
          </a:p>
        </p:txBody>
      </p:sp>
      <p:sp>
        <p:nvSpPr>
          <p:cNvPr id="5" name="Rectangle 1">
            <a:extLst>
              <a:ext uri="{FF2B5EF4-FFF2-40B4-BE49-F238E27FC236}">
                <a16:creationId xmlns:a16="http://schemas.microsoft.com/office/drawing/2014/main" id="{22CA9523-6749-4BBA-A383-CEB390DBB155}"/>
              </a:ext>
            </a:extLst>
          </p:cNvPr>
          <p:cNvSpPr>
            <a:spLocks noChangeArrowheads="1"/>
          </p:cNvSpPr>
          <p:nvPr/>
        </p:nvSpPr>
        <p:spPr bwMode="auto">
          <a:xfrm>
            <a:off x="357186" y="2477952"/>
            <a:ext cx="8426449" cy="1107996"/>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C00000"/>
                </a:solidFill>
                <a:effectLst/>
                <a:latin typeface="Courier"/>
              </a:rPr>
              <a:t>root</a:t>
            </a:r>
            <a:r>
              <a:rPr kumimoji="0" lang="en-US" altLang="en-US" sz="1100" b="0" i="0" u="none" strike="noStrike" cap="none" normalizeH="0" baseline="0">
                <a:ln>
                  <a:noFill/>
                </a:ln>
                <a:solidFill>
                  <a:schemeClr val="bg1">
                    <a:lumMod val="95000"/>
                  </a:schemeClr>
                </a:solidFill>
                <a:effectLst/>
                <a:latin typeface="Courier"/>
              </a:rPr>
              <a:t>@EPRUPETW</a:t>
            </a:r>
            <a:r>
              <a:rPr kumimoji="0" lang="en-US" altLang="en-US" sz="1100" b="0" i="0" u="none" strike="noStrike" cap="none" normalizeH="0" baseline="0">
                <a:ln>
                  <a:noFill/>
                </a:ln>
                <a:solidFill>
                  <a:srgbClr val="C57633"/>
                </a:solidFill>
                <a:effectLst/>
                <a:latin typeface="Courier"/>
              </a:rPr>
              <a:t>:~# </a:t>
            </a:r>
            <a:r>
              <a:rPr kumimoji="0" lang="en-US" altLang="en-US" sz="1100" b="0" i="0" u="none" strike="noStrike" cap="none" normalizeH="0" baseline="0">
                <a:ln>
                  <a:noFill/>
                </a:ln>
                <a:solidFill>
                  <a:srgbClr val="A9B7C6"/>
                </a:solidFill>
                <a:effectLst/>
                <a:latin typeface="Courier"/>
              </a:rPr>
              <a:t>ls -1a /</a:t>
            </a:r>
            <a:r>
              <a:rPr kumimoji="0" lang="en-US" altLang="en-US" sz="1100" b="0" i="0" u="none" strike="noStrike" cap="none" normalizeH="0" baseline="0" err="1">
                <a:ln>
                  <a:noFill/>
                </a:ln>
                <a:solidFill>
                  <a:srgbClr val="A9B7C6"/>
                </a:solidFill>
                <a:effectLst/>
                <a:latin typeface="Courier"/>
              </a:rPr>
              <a:t>etc</a:t>
            </a:r>
            <a:r>
              <a:rPr kumimoji="0" lang="en-US" altLang="en-US" sz="1100" b="0" i="0" u="none" strike="noStrike" cap="none" normalizeH="0" baseline="0">
                <a:ln>
                  <a:noFill/>
                </a:ln>
                <a:solidFill>
                  <a:srgbClr val="A9B7C6"/>
                </a:solidFill>
                <a:effectLst/>
                <a:latin typeface="Courier"/>
              </a:rPr>
              <a:t>/</a:t>
            </a:r>
            <a:r>
              <a:rPr kumimoji="0" lang="en-US" altLang="en-US" sz="1100" b="0" i="0" u="none" strike="noStrike" cap="none" normalizeH="0" baseline="0" err="1">
                <a:ln>
                  <a:noFill/>
                </a:ln>
                <a:solidFill>
                  <a:srgbClr val="A9B7C6"/>
                </a:solidFill>
                <a:effectLst/>
                <a:latin typeface="Courier"/>
              </a:rPr>
              <a:t>skel</a:t>
            </a:r>
            <a:r>
              <a:rPr kumimoji="0" lang="en-US" altLang="en-US" sz="1100" b="0" i="0" u="none" strike="noStrike" cap="none" normalizeH="0" baseline="0">
                <a:ln>
                  <a:noFill/>
                </a:ln>
                <a:solidFill>
                  <a:srgbClr val="A9B7C6"/>
                </a:solidFill>
                <a:effectLst/>
                <a:latin typeface="Courier"/>
              </a:rPr>
              <a:t>/</a:t>
            </a:r>
            <a:br>
              <a:rPr lang="en-US" altLang="en-US" sz="1100" b="0" i="0" u="none" strike="noStrike" cap="none" normalizeH="0" baseline="0">
                <a:ln>
                  <a:noFill/>
                </a:ln>
                <a:effectLst/>
                <a:latin typeface="Courier"/>
              </a:rPr>
            </a:br>
            <a:r>
              <a:rPr kumimoji="0" lang="en-US" altLang="en-US" sz="1100" b="0" i="0" u="none" strike="noStrike" cap="none" normalizeH="0" baseline="0">
                <a:ln>
                  <a:noFill/>
                </a:ln>
                <a:solidFill>
                  <a:srgbClr val="A9B7C6"/>
                </a:solidFill>
                <a:effectLst/>
                <a:latin typeface="Courier"/>
              </a:rPr>
              <a:t>.</a:t>
            </a:r>
            <a:br>
              <a:rPr lang="en-US" altLang="en-US" sz="1100" b="0" i="0" u="none" strike="noStrike" cap="none" normalizeH="0" baseline="0">
                <a:ln>
                  <a:noFill/>
                </a:ln>
                <a:effectLst/>
                <a:latin typeface="Courier"/>
              </a:rPr>
            </a:br>
            <a:r>
              <a:rPr kumimoji="0" lang="en-US" altLang="en-US" sz="1100" b="0" i="0" u="none" strike="noStrike" cap="none" normalizeH="0" baseline="0">
                <a:ln>
                  <a:noFill/>
                </a:ln>
                <a:solidFill>
                  <a:srgbClr val="A9B7C6"/>
                </a:solidFill>
                <a:effectLst/>
                <a:latin typeface="Courier"/>
              </a:rPr>
              <a:t>..</a:t>
            </a:r>
            <a:br>
              <a:rPr lang="en-US" altLang="en-US" sz="1100" b="0" i="0" u="none" strike="noStrike" cap="none" normalizeH="0" baseline="0">
                <a:ln>
                  <a:noFill/>
                </a:ln>
                <a:effectLst/>
                <a:latin typeface="Courier"/>
              </a:rPr>
            </a:br>
            <a:r>
              <a:rPr kumimoji="0" lang="en-US" altLang="en-US" sz="1100" b="0" i="0" u="none" strike="noStrike" cap="none" normalizeH="0" baseline="0">
                <a:ln>
                  <a:noFill/>
                </a:ln>
                <a:solidFill>
                  <a:srgbClr val="A9B7C6"/>
                </a:solidFill>
                <a:effectLst/>
                <a:latin typeface="Courier"/>
              </a:rPr>
              <a:t>.</a:t>
            </a:r>
            <a:r>
              <a:rPr kumimoji="0" lang="en-US" altLang="en-US" sz="1100" b="0" i="0" u="none" strike="noStrike" cap="none" normalizeH="0" baseline="0" err="1">
                <a:ln>
                  <a:noFill/>
                </a:ln>
                <a:solidFill>
                  <a:srgbClr val="A9B7C6"/>
                </a:solidFill>
                <a:effectLst/>
                <a:latin typeface="Courier"/>
              </a:rPr>
              <a:t>bash_logout</a:t>
            </a:r>
            <a:br>
              <a:rPr lang="en-US" altLang="en-US" sz="1100" b="0" i="0" u="none" strike="noStrike" cap="none" normalizeH="0" baseline="0">
                <a:ln>
                  <a:noFill/>
                </a:ln>
                <a:effectLst/>
                <a:latin typeface="Courier"/>
              </a:rPr>
            </a:br>
            <a:r>
              <a:rPr kumimoji="0" lang="en-US" altLang="en-US" sz="1100" b="0" i="0" u="none" strike="noStrike" cap="none" normalizeH="0" baseline="0">
                <a:ln>
                  <a:noFill/>
                </a:ln>
                <a:solidFill>
                  <a:srgbClr val="A9B7C6"/>
                </a:solidFill>
                <a:effectLst/>
                <a:latin typeface="Courier"/>
              </a:rPr>
              <a:t>.</a:t>
            </a:r>
            <a:r>
              <a:rPr kumimoji="0" lang="en-US" altLang="en-US" sz="1100" b="0" i="0" u="none" strike="noStrike" cap="none" normalizeH="0" baseline="0" err="1">
                <a:ln>
                  <a:noFill/>
                </a:ln>
                <a:solidFill>
                  <a:srgbClr val="A9B7C6"/>
                </a:solidFill>
                <a:effectLst/>
                <a:latin typeface="Courier"/>
              </a:rPr>
              <a:t>bashrc</a:t>
            </a:r>
            <a:br>
              <a:rPr lang="en-US" altLang="en-US" sz="1100" b="0" i="0" u="none" strike="noStrike" cap="none" normalizeH="0" baseline="0">
                <a:ln>
                  <a:noFill/>
                </a:ln>
                <a:effectLst/>
                <a:latin typeface="Courier"/>
              </a:rPr>
            </a:br>
            <a:r>
              <a:rPr kumimoji="0" lang="en-US" altLang="en-US" sz="1100" b="0" i="0" u="none" strike="noStrike" cap="none" normalizeH="0" baseline="0">
                <a:ln>
                  <a:noFill/>
                </a:ln>
                <a:solidFill>
                  <a:srgbClr val="A9B7C6"/>
                </a:solidFill>
                <a:effectLst/>
                <a:latin typeface="Courier"/>
              </a:rPr>
              <a:t>.profile</a:t>
            </a:r>
          </a:p>
        </p:txBody>
      </p:sp>
    </p:spTree>
    <p:extLst>
      <p:ext uri="{BB962C8B-B14F-4D97-AF65-F5344CB8AC3E}">
        <p14:creationId xmlns:p14="http://schemas.microsoft.com/office/powerpoint/2010/main" val="26095367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DE5E3-6CD4-43FF-8090-D8935BC816C8}"/>
              </a:ext>
            </a:extLst>
          </p:cNvPr>
          <p:cNvSpPr>
            <a:spLocks noGrp="1"/>
          </p:cNvSpPr>
          <p:nvPr>
            <p:ph type="title"/>
          </p:nvPr>
        </p:nvSpPr>
        <p:spPr/>
        <p:txBody>
          <a:bodyPr/>
          <a:lstStyle/>
          <a:p>
            <a:r>
              <a:rPr lang="en-US" sz="2000" kern="1200" spc="100" baseline="0">
                <a:solidFill>
                  <a:srgbClr val="222222"/>
                </a:solidFill>
                <a:effectLst/>
                <a:latin typeface="Calibri Light" panose="020F0302020204030204" pitchFamily="34" charset="0"/>
                <a:ea typeface="+mj-ea"/>
                <a:cs typeface="+mj-cs"/>
              </a:rPr>
              <a:t>Contents of /</a:t>
            </a:r>
            <a:r>
              <a:rPr lang="en-US" sz="2000" kern="1200" spc="100" baseline="0" err="1">
                <a:solidFill>
                  <a:srgbClr val="222222"/>
                </a:solidFill>
                <a:effectLst/>
                <a:latin typeface="Calibri Light" panose="020F0302020204030204" pitchFamily="34" charset="0"/>
                <a:ea typeface="+mj-ea"/>
                <a:cs typeface="+mj-cs"/>
              </a:rPr>
              <a:t>etc</a:t>
            </a:r>
            <a:r>
              <a:rPr lang="en-US" sz="2000" kern="1200" spc="100" baseline="0">
                <a:solidFill>
                  <a:srgbClr val="222222"/>
                </a:solidFill>
                <a:effectLst/>
                <a:latin typeface="Calibri Light" panose="020F0302020204030204" pitchFamily="34" charset="0"/>
                <a:ea typeface="+mj-ea"/>
                <a:cs typeface="+mj-cs"/>
              </a:rPr>
              <a:t>/</a:t>
            </a:r>
            <a:r>
              <a:rPr lang="en-US" sz="2000" kern="1200" spc="100" baseline="0" err="1">
                <a:solidFill>
                  <a:srgbClr val="222222"/>
                </a:solidFill>
                <a:effectLst/>
                <a:latin typeface="Calibri Light" panose="020F0302020204030204" pitchFamily="34" charset="0"/>
                <a:ea typeface="+mj-ea"/>
                <a:cs typeface="+mj-cs"/>
              </a:rPr>
              <a:t>sudoers</a:t>
            </a:r>
            <a:endParaRPr lang="en-US"/>
          </a:p>
        </p:txBody>
      </p:sp>
      <p:sp>
        <p:nvSpPr>
          <p:cNvPr id="3" name="Content Placeholder 2">
            <a:extLst>
              <a:ext uri="{FF2B5EF4-FFF2-40B4-BE49-F238E27FC236}">
                <a16:creationId xmlns:a16="http://schemas.microsoft.com/office/drawing/2014/main" id="{E03EFA4B-DB07-4354-B059-6FF8D9621068}"/>
              </a:ext>
            </a:extLst>
          </p:cNvPr>
          <p:cNvSpPr>
            <a:spLocks noGrp="1"/>
          </p:cNvSpPr>
          <p:nvPr>
            <p:ph sz="quarter" idx="10"/>
          </p:nvPr>
        </p:nvSpPr>
        <p:spPr>
          <a:xfrm>
            <a:off x="389537" y="3626300"/>
            <a:ext cx="8364927" cy="925930"/>
          </a:xfrm>
        </p:spPr>
        <p:txBody>
          <a:bodyPr vert="horz" lIns="0" tIns="0" rIns="0" bIns="0" rtlCol="0" anchor="t">
            <a:noAutofit/>
          </a:bodyPr>
          <a:lstStyle/>
          <a:p>
            <a:pPr marL="0" indent="0">
              <a:buNone/>
            </a:pPr>
            <a:endParaRPr lang="en-US" sz="1350">
              <a:latin typeface="Calibri"/>
              <a:cs typeface="Calibri Light"/>
            </a:endParaRPr>
          </a:p>
          <a:p>
            <a:pPr marL="0" indent="0">
              <a:buNone/>
            </a:pPr>
            <a:r>
              <a:rPr lang="en-US" sz="1350">
                <a:latin typeface="Calibri"/>
                <a:cs typeface="Calibri"/>
              </a:rPr>
              <a:t>watson %wheel    | ALL= | (user1, user2 : group1, group2)    | NOPASSWD: | /bin/cat      | /root/secret</a:t>
            </a:r>
          </a:p>
          <a:p>
            <a:pPr marL="0" indent="0">
              <a:buNone/>
            </a:pPr>
            <a:r>
              <a:rPr lang="en-US" sz="1350">
                <a:latin typeface="Calibri"/>
                <a:cs typeface="Calibri"/>
              </a:rPr>
              <a:t>User or group ID   | Host | By which users : by which groups | Tag                 | Command  | </a:t>
            </a:r>
            <a:r>
              <a:rPr lang="en-US" sz="1350" err="1">
                <a:latin typeface="Calibri"/>
                <a:cs typeface="Calibri"/>
              </a:rPr>
              <a:t>Args</a:t>
            </a:r>
            <a:endParaRPr lang="en-US" sz="1350">
              <a:latin typeface="Calibri"/>
              <a:cs typeface="Calibri"/>
            </a:endParaRPr>
          </a:p>
          <a:p>
            <a:endParaRPr lang="en-US"/>
          </a:p>
        </p:txBody>
      </p:sp>
      <p:sp>
        <p:nvSpPr>
          <p:cNvPr id="4" name="Slide Number Placeholder 3">
            <a:extLst>
              <a:ext uri="{FF2B5EF4-FFF2-40B4-BE49-F238E27FC236}">
                <a16:creationId xmlns:a16="http://schemas.microsoft.com/office/drawing/2014/main" id="{EEC46596-29F3-431D-83C9-35F744D8D6DE}"/>
              </a:ext>
            </a:extLst>
          </p:cNvPr>
          <p:cNvSpPr>
            <a:spLocks noGrp="1"/>
          </p:cNvSpPr>
          <p:nvPr>
            <p:ph type="sldNum" sz="quarter" idx="4"/>
          </p:nvPr>
        </p:nvSpPr>
        <p:spPr/>
        <p:txBody>
          <a:bodyPr/>
          <a:lstStyle/>
          <a:p>
            <a:fld id="{3A707DD9-E92B-45E8-BE0A-E6B2EDF345EB}" type="slidenum">
              <a:rPr lang="en-US" smtClean="0"/>
              <a:pPr/>
              <a:t>19</a:t>
            </a:fld>
            <a:endParaRPr lang="en-US"/>
          </a:p>
        </p:txBody>
      </p:sp>
      <p:sp>
        <p:nvSpPr>
          <p:cNvPr id="5" name="Rectangle 1">
            <a:extLst>
              <a:ext uri="{FF2B5EF4-FFF2-40B4-BE49-F238E27FC236}">
                <a16:creationId xmlns:a16="http://schemas.microsoft.com/office/drawing/2014/main" id="{AE9535B8-4D3C-40D1-8591-8ED878E084BB}"/>
              </a:ext>
            </a:extLst>
          </p:cNvPr>
          <p:cNvSpPr>
            <a:spLocks noChangeArrowheads="1"/>
          </p:cNvSpPr>
          <p:nvPr/>
        </p:nvSpPr>
        <p:spPr bwMode="auto">
          <a:xfrm>
            <a:off x="360364" y="615385"/>
            <a:ext cx="8426449" cy="2970044"/>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defTabSz="914400" eaLnBrk="0" fontAlgn="base" hangingPunct="0">
              <a:spcBef>
                <a:spcPct val="0"/>
              </a:spcBef>
              <a:spcAft>
                <a:spcPct val="0"/>
              </a:spcAft>
            </a:pPr>
            <a:r>
              <a:rPr kumimoji="0" lang="en-US" altLang="en-US" sz="1100" b="0" i="0" u="none" strike="noStrike" cap="none" normalizeH="0" baseline="0" err="1">
                <a:ln>
                  <a:noFill/>
                </a:ln>
                <a:solidFill>
                  <a:srgbClr val="C00000"/>
                </a:solidFill>
                <a:effectLst/>
                <a:latin typeface="Courier"/>
              </a:rPr>
              <a:t>root</a:t>
            </a:r>
            <a:r>
              <a:rPr kumimoji="0" lang="en-US" altLang="en-US" sz="1100" b="0" i="0" u="none" strike="noStrike" cap="none" normalizeH="0" baseline="0" err="1">
                <a:ln>
                  <a:noFill/>
                </a:ln>
                <a:solidFill>
                  <a:schemeClr val="bg1">
                    <a:lumMod val="85000"/>
                  </a:schemeClr>
                </a:solidFill>
                <a:effectLst/>
                <a:latin typeface="Courier"/>
              </a:rPr>
              <a:t>@</a:t>
            </a:r>
            <a:r>
              <a:rPr kumimoji="0" lang="en-US" altLang="en-US" sz="1100" b="0" i="0" u="none" strike="noStrike" cap="none" normalizeH="0" baseline="0" err="1">
                <a:ln>
                  <a:noFill/>
                </a:ln>
                <a:solidFill>
                  <a:schemeClr val="bg1">
                    <a:lumMod val="95000"/>
                  </a:schemeClr>
                </a:solidFill>
                <a:effectLst/>
                <a:latin typeface="Courier"/>
              </a:rPr>
              <a:t>EPRUPETW</a:t>
            </a:r>
            <a:r>
              <a:rPr kumimoji="0" lang="en-US" altLang="en-US" sz="1100" b="0" i="0" u="none" strike="noStrike" cap="none" normalizeH="0" baseline="0">
                <a:ln>
                  <a:noFill/>
                </a:ln>
                <a:solidFill>
                  <a:srgbClr val="C57633"/>
                </a:solidFill>
                <a:effectLst/>
                <a:latin typeface="Courier"/>
              </a:rPr>
              <a:t>:~#</a:t>
            </a:r>
            <a:r>
              <a:rPr lang="en-US" altLang="en-US" sz="1100">
                <a:solidFill>
                  <a:srgbClr val="C57633"/>
                </a:solidFill>
                <a:latin typeface="Courier"/>
              </a:rPr>
              <a:t> </a:t>
            </a:r>
            <a:r>
              <a:rPr kumimoji="0" lang="en-US" altLang="en-US" sz="1100" b="0" i="0" u="none" strike="noStrike" cap="none" normalizeH="0" baseline="0">
                <a:ln>
                  <a:noFill/>
                </a:ln>
                <a:solidFill>
                  <a:srgbClr val="C57633"/>
                </a:solidFill>
                <a:effectLst/>
                <a:latin typeface="Courier"/>
              </a:rPr>
              <a:t> </a:t>
            </a:r>
            <a:r>
              <a:rPr kumimoji="0" lang="en-US" altLang="en-US" sz="1100" b="0" i="0" u="none" strike="noStrike" cap="none" normalizeH="0" baseline="0">
                <a:ln>
                  <a:noFill/>
                </a:ln>
                <a:solidFill>
                  <a:srgbClr val="A9B7C6"/>
                </a:solidFill>
                <a:effectLst/>
                <a:latin typeface="Courier"/>
              </a:rPr>
              <a:t>cat /</a:t>
            </a:r>
            <a:r>
              <a:rPr kumimoji="0" lang="en-US" altLang="en-US" sz="1100" b="0" i="0" u="none" strike="noStrike" cap="none" normalizeH="0" baseline="0" err="1">
                <a:ln>
                  <a:noFill/>
                </a:ln>
                <a:solidFill>
                  <a:srgbClr val="A9B7C6"/>
                </a:solidFill>
                <a:effectLst/>
                <a:latin typeface="Courier"/>
              </a:rPr>
              <a:t>etc</a:t>
            </a:r>
            <a:r>
              <a:rPr kumimoji="0" lang="en-US" altLang="en-US" sz="1100" b="0" i="0" u="none" strike="noStrike" cap="none" normalizeH="0" baseline="0">
                <a:ln>
                  <a:noFill/>
                </a:ln>
                <a:solidFill>
                  <a:srgbClr val="A9B7C6"/>
                </a:solidFill>
                <a:effectLst/>
                <a:latin typeface="Courier"/>
              </a:rPr>
              <a:t>/</a:t>
            </a:r>
            <a:r>
              <a:rPr kumimoji="0" lang="en-US" altLang="en-US" sz="1100" b="0" i="0" u="none" strike="noStrike" cap="none" normalizeH="0" baseline="0" err="1">
                <a:ln>
                  <a:noFill/>
                </a:ln>
                <a:solidFill>
                  <a:srgbClr val="A9B7C6"/>
                </a:solidFill>
                <a:effectLst/>
                <a:latin typeface="Courier"/>
              </a:rPr>
              <a:t>sudoers</a:t>
            </a:r>
            <a:br>
              <a:rPr lang="en-US" altLang="en-US" sz="1100" b="0" i="0" u="none" strike="noStrike" cap="none" normalizeH="0" baseline="0">
                <a:ln>
                  <a:noFill/>
                </a:ln>
                <a:effectLst/>
                <a:latin typeface="Courier"/>
              </a:rPr>
            </a:br>
            <a:r>
              <a:rPr kumimoji="0" lang="en-US" altLang="en-US" sz="1100" b="0" i="0" u="none" strike="noStrike" cap="none" normalizeH="0" baseline="0">
                <a:ln>
                  <a:noFill/>
                </a:ln>
                <a:solidFill>
                  <a:srgbClr val="808080"/>
                </a:solidFill>
                <a:effectLst/>
                <a:latin typeface="Courier"/>
              </a:rPr>
              <a:t>#</a:t>
            </a:r>
            <a:br>
              <a:rPr lang="en-US" altLang="en-US" sz="1100" b="0" i="0" u="none" strike="noStrike" cap="none" normalizeH="0" baseline="0">
                <a:ln>
                  <a:noFill/>
                </a:ln>
                <a:effectLst/>
                <a:latin typeface="Courier"/>
              </a:rPr>
            </a:br>
            <a:r>
              <a:rPr kumimoji="0" lang="en-US" altLang="en-US" sz="1100" b="0" i="0" u="none" strike="noStrike" cap="none" normalizeH="0" baseline="0">
                <a:ln>
                  <a:noFill/>
                </a:ln>
                <a:solidFill>
                  <a:srgbClr val="808080"/>
                </a:solidFill>
                <a:effectLst/>
                <a:latin typeface="Courier"/>
              </a:rPr>
              <a:t># This file MUST be edited with the '</a:t>
            </a:r>
            <a:r>
              <a:rPr kumimoji="0" lang="en-US" altLang="en-US" sz="1100" b="0" i="0" u="none" strike="noStrike" cap="none" normalizeH="0" baseline="0" err="1">
                <a:ln>
                  <a:noFill/>
                </a:ln>
                <a:solidFill>
                  <a:srgbClr val="808080"/>
                </a:solidFill>
                <a:effectLst/>
                <a:latin typeface="Courier"/>
              </a:rPr>
              <a:t>visudo</a:t>
            </a:r>
            <a:r>
              <a:rPr kumimoji="0" lang="en-US" altLang="en-US" sz="1100" b="0" i="0" u="none" strike="noStrike" cap="none" normalizeH="0" baseline="0">
                <a:ln>
                  <a:noFill/>
                </a:ln>
                <a:solidFill>
                  <a:srgbClr val="808080"/>
                </a:solidFill>
                <a:effectLst/>
                <a:latin typeface="Courier"/>
              </a:rPr>
              <a:t>' command as root.</a:t>
            </a:r>
            <a:br>
              <a:rPr lang="en-US" altLang="en-US" sz="1100" b="0" i="0" u="none" strike="noStrike" cap="none" normalizeH="0" baseline="0">
                <a:ln>
                  <a:noFill/>
                </a:ln>
                <a:effectLst/>
                <a:latin typeface="Courier"/>
              </a:rPr>
            </a:br>
            <a:r>
              <a:rPr kumimoji="0" lang="en-US" altLang="en-US" sz="1100" b="0" i="0" u="none" strike="noStrike" cap="none" normalizeH="0" baseline="0">
                <a:ln>
                  <a:noFill/>
                </a:ln>
                <a:solidFill>
                  <a:srgbClr val="808080"/>
                </a:solidFill>
                <a:effectLst/>
                <a:latin typeface="Courier"/>
              </a:rPr>
              <a:t>#</a:t>
            </a:r>
            <a:br>
              <a:rPr lang="en-US" altLang="en-US" sz="1100" b="0" i="0" u="none" strike="noStrike" cap="none" normalizeH="0" baseline="0">
                <a:ln>
                  <a:noFill/>
                </a:ln>
                <a:effectLst/>
                <a:latin typeface="Courier"/>
              </a:rPr>
            </a:br>
            <a:r>
              <a:rPr kumimoji="0" lang="en-US" altLang="en-US" sz="1100" b="0" i="0" u="none" strike="noStrike" cap="none" normalizeH="0" baseline="0">
                <a:ln>
                  <a:noFill/>
                </a:ln>
                <a:solidFill>
                  <a:srgbClr val="808080"/>
                </a:solidFill>
                <a:effectLst/>
                <a:latin typeface="Courier"/>
              </a:rPr>
              <a:t># Please consider adding local content in /</a:t>
            </a:r>
            <a:r>
              <a:rPr kumimoji="0" lang="en-US" altLang="en-US" sz="1100" b="0" i="0" u="none" strike="noStrike" cap="none" normalizeH="0" baseline="0" err="1">
                <a:ln>
                  <a:noFill/>
                </a:ln>
                <a:solidFill>
                  <a:srgbClr val="808080"/>
                </a:solidFill>
                <a:effectLst/>
                <a:latin typeface="Courier"/>
              </a:rPr>
              <a:t>etc</a:t>
            </a:r>
            <a:r>
              <a:rPr kumimoji="0" lang="en-US" altLang="en-US" sz="1100" b="0" i="0" u="none" strike="noStrike" cap="none" normalizeH="0" baseline="0">
                <a:ln>
                  <a:noFill/>
                </a:ln>
                <a:solidFill>
                  <a:srgbClr val="808080"/>
                </a:solidFill>
                <a:effectLst/>
                <a:latin typeface="Courier"/>
              </a:rPr>
              <a:t>/</a:t>
            </a:r>
            <a:r>
              <a:rPr kumimoji="0" lang="en-US" altLang="en-US" sz="1100" b="0" i="0" u="none" strike="noStrike" cap="none" normalizeH="0" baseline="0" err="1">
                <a:ln>
                  <a:noFill/>
                </a:ln>
                <a:solidFill>
                  <a:srgbClr val="808080"/>
                </a:solidFill>
                <a:effectLst/>
                <a:latin typeface="Courier"/>
              </a:rPr>
              <a:t>sudoers.d</a:t>
            </a:r>
            <a:r>
              <a:rPr kumimoji="0" lang="en-US" altLang="en-US" sz="1100" b="0" i="0" u="none" strike="noStrike" cap="none" normalizeH="0" baseline="0">
                <a:ln>
                  <a:noFill/>
                </a:ln>
                <a:solidFill>
                  <a:srgbClr val="808080"/>
                </a:solidFill>
                <a:effectLst/>
                <a:latin typeface="Courier"/>
              </a:rPr>
              <a:t>/ instead of</a:t>
            </a:r>
            <a:br>
              <a:rPr lang="en-US" altLang="en-US" sz="1100" b="0" i="0" u="none" strike="noStrike" cap="none" normalizeH="0" baseline="0">
                <a:ln>
                  <a:noFill/>
                </a:ln>
                <a:effectLst/>
                <a:latin typeface="Courier"/>
              </a:rPr>
            </a:br>
            <a:r>
              <a:rPr kumimoji="0" lang="en-US" altLang="en-US" sz="1100" b="0" i="0" u="none" strike="noStrike" cap="none" normalizeH="0" baseline="0">
                <a:ln>
                  <a:noFill/>
                </a:ln>
                <a:solidFill>
                  <a:srgbClr val="808080"/>
                </a:solidFill>
                <a:effectLst/>
                <a:latin typeface="Courier"/>
              </a:rPr>
              <a:t># directly modifying this file.</a:t>
            </a:r>
            <a:br>
              <a:rPr lang="en-US" altLang="en-US" sz="1100" b="0" i="0" u="none" strike="noStrike" cap="none" normalizeH="0" baseline="0">
                <a:ln>
                  <a:noFill/>
                </a:ln>
                <a:effectLst/>
                <a:latin typeface="Courier"/>
              </a:rPr>
            </a:br>
            <a:r>
              <a:rPr kumimoji="0" lang="en-US" altLang="en-US" sz="1100" b="0" i="0" u="none" strike="noStrike" cap="none" normalizeH="0" baseline="0">
                <a:ln>
                  <a:noFill/>
                </a:ln>
                <a:solidFill>
                  <a:srgbClr val="808080"/>
                </a:solidFill>
                <a:effectLst/>
                <a:latin typeface="Courier"/>
              </a:rPr>
              <a:t>#</a:t>
            </a:r>
            <a:br>
              <a:rPr lang="en-US" altLang="en-US" sz="1100" b="0" i="0" u="none" strike="noStrike" cap="none" normalizeH="0" baseline="0">
                <a:ln>
                  <a:noFill/>
                </a:ln>
                <a:effectLst/>
                <a:latin typeface="Courier"/>
              </a:rPr>
            </a:br>
            <a:r>
              <a:rPr kumimoji="0" lang="en-US" altLang="en-US" sz="1100" b="0" i="0" u="none" strike="noStrike" cap="none" normalizeH="0" baseline="0">
                <a:ln>
                  <a:noFill/>
                </a:ln>
                <a:solidFill>
                  <a:srgbClr val="808080"/>
                </a:solidFill>
                <a:effectLst/>
                <a:latin typeface="Courier"/>
              </a:rPr>
              <a:t># See the man page for details on how to write a </a:t>
            </a:r>
            <a:r>
              <a:rPr kumimoji="0" lang="en-US" altLang="en-US" sz="1100" b="0" i="0" u="none" strike="noStrike" cap="none" normalizeH="0" baseline="0" err="1">
                <a:ln>
                  <a:noFill/>
                </a:ln>
                <a:solidFill>
                  <a:srgbClr val="808080"/>
                </a:solidFill>
                <a:effectLst/>
                <a:latin typeface="Courier"/>
              </a:rPr>
              <a:t>sudoers</a:t>
            </a:r>
            <a:r>
              <a:rPr kumimoji="0" lang="en-US" altLang="en-US" sz="1100" b="0" i="0" u="none" strike="noStrike" cap="none" normalizeH="0" baseline="0">
                <a:ln>
                  <a:noFill/>
                </a:ln>
                <a:solidFill>
                  <a:srgbClr val="808080"/>
                </a:solidFill>
                <a:effectLst/>
                <a:latin typeface="Courier"/>
              </a:rPr>
              <a:t> file.</a:t>
            </a:r>
            <a:br>
              <a:rPr lang="en-US" altLang="en-US" sz="1100" b="0" i="0" u="none" strike="noStrike" cap="none" normalizeH="0" baseline="0">
                <a:ln>
                  <a:noFill/>
                </a:ln>
                <a:effectLst/>
                <a:latin typeface="Courier"/>
              </a:rPr>
            </a:br>
            <a:r>
              <a:rPr kumimoji="0" lang="en-US" altLang="en-US" sz="1100" b="0" i="0" u="none" strike="noStrike" cap="none" normalizeH="0" baseline="0">
                <a:ln>
                  <a:noFill/>
                </a:ln>
                <a:solidFill>
                  <a:srgbClr val="808080"/>
                </a:solidFill>
                <a:effectLst/>
                <a:latin typeface="Courier"/>
              </a:rPr>
              <a:t>#</a:t>
            </a:r>
            <a:endParaRPr lang="en-US" altLang="en-US" sz="1100" b="0" i="0" u="none" strike="noStrike" cap="none" normalizeH="0" baseline="0">
              <a:ln>
                <a:noFill/>
              </a:ln>
              <a:solidFill>
                <a:srgbClr val="808080"/>
              </a:solidFill>
              <a:effectLst/>
              <a:latin typeface="Courier"/>
            </a:endParaRPr>
          </a:p>
          <a:p>
            <a:pPr defTabSz="914400" eaLnBrk="0" fontAlgn="base" hangingPunct="0">
              <a:spcBef>
                <a:spcPct val="0"/>
              </a:spcBef>
              <a:spcAft>
                <a:spcPct val="0"/>
              </a:spcAft>
            </a:pPr>
            <a:br>
              <a:rPr lang="en-US" altLang="en-US" sz="1100" b="0" i="0" u="none" strike="noStrike" cap="none" normalizeH="0" baseline="0">
                <a:ln>
                  <a:noFill/>
                </a:ln>
                <a:effectLst/>
                <a:latin typeface="Courier"/>
              </a:rPr>
            </a:br>
            <a:r>
              <a:rPr kumimoji="0" lang="en-US" altLang="en-US" sz="1100" b="0" i="0" u="none" strike="noStrike" cap="none" normalizeH="0" baseline="0">
                <a:ln>
                  <a:noFill/>
                </a:ln>
                <a:solidFill>
                  <a:srgbClr val="C57633"/>
                </a:solidFill>
                <a:effectLst/>
                <a:latin typeface="Courier"/>
              </a:rPr>
              <a:t>Defaults</a:t>
            </a:r>
            <a:r>
              <a:rPr lang="en-US" altLang="en-US" sz="1100">
                <a:solidFill>
                  <a:srgbClr val="C57633"/>
                </a:solidFill>
                <a:latin typeface="Courier"/>
              </a:rPr>
              <a:t>       </a:t>
            </a:r>
            <a:r>
              <a:rPr kumimoji="0" lang="en-US" altLang="en-US" sz="1100" b="0" i="0" u="none" strike="noStrike" cap="none" normalizeH="0" baseline="0">
                <a:ln>
                  <a:noFill/>
                </a:ln>
                <a:solidFill>
                  <a:srgbClr val="C57633"/>
                </a:solidFill>
                <a:effectLst/>
                <a:latin typeface="Courier"/>
              </a:rPr>
              <a:t> </a:t>
            </a:r>
            <a:r>
              <a:rPr kumimoji="0" lang="en-US" altLang="en-US" sz="1100" b="0" i="0" u="none" strike="noStrike" cap="none" normalizeH="0" baseline="0">
                <a:ln>
                  <a:noFill/>
                </a:ln>
                <a:solidFill>
                  <a:srgbClr val="A9B7C6"/>
                </a:solidFill>
                <a:effectLst/>
                <a:latin typeface="Courier"/>
              </a:rPr>
              <a:t>env_reset</a:t>
            </a:r>
            <a:br>
              <a:rPr lang="en-US" altLang="en-US" sz="1100" b="0" i="0" u="none" strike="noStrike" cap="none" normalizeH="0" baseline="0">
                <a:ln>
                  <a:noFill/>
                </a:ln>
                <a:effectLst/>
                <a:latin typeface="Courier"/>
              </a:rPr>
            </a:br>
            <a:r>
              <a:rPr kumimoji="0" lang="en-US" altLang="en-US" sz="1100" b="0" i="0" u="none" strike="noStrike" cap="none" normalizeH="0" baseline="0">
                <a:ln>
                  <a:noFill/>
                </a:ln>
                <a:solidFill>
                  <a:srgbClr val="C57633"/>
                </a:solidFill>
                <a:effectLst/>
                <a:latin typeface="Courier"/>
              </a:rPr>
              <a:t>Defaults</a:t>
            </a:r>
            <a:r>
              <a:rPr lang="en-US" altLang="en-US" sz="1100">
                <a:solidFill>
                  <a:srgbClr val="C57633"/>
                </a:solidFill>
                <a:latin typeface="Courier"/>
              </a:rPr>
              <a:t>       </a:t>
            </a:r>
            <a:r>
              <a:rPr kumimoji="0" lang="en-US" altLang="en-US" sz="1100" b="0" i="0" u="none" strike="noStrike" cap="none" normalizeH="0" baseline="0">
                <a:ln>
                  <a:noFill/>
                </a:ln>
                <a:solidFill>
                  <a:srgbClr val="C57633"/>
                </a:solidFill>
                <a:effectLst/>
                <a:latin typeface="Courier"/>
              </a:rPr>
              <a:t> </a:t>
            </a:r>
            <a:r>
              <a:rPr kumimoji="0" lang="en-US" altLang="en-US" sz="1100" b="0" i="0" u="none" strike="noStrike" cap="none" normalizeH="0" baseline="0" err="1">
                <a:ln>
                  <a:noFill/>
                </a:ln>
                <a:solidFill>
                  <a:srgbClr val="A9B7C6"/>
                </a:solidFill>
                <a:effectLst/>
                <a:latin typeface="Courier"/>
              </a:rPr>
              <a:t>mail_badpass</a:t>
            </a:r>
            <a:br>
              <a:rPr lang="en-US" altLang="en-US" sz="1100" b="0" i="0" u="none" strike="noStrike" cap="none" normalizeH="0" baseline="0">
                <a:ln>
                  <a:noFill/>
                </a:ln>
                <a:effectLst/>
                <a:latin typeface="Courier"/>
              </a:rPr>
            </a:br>
            <a:r>
              <a:rPr kumimoji="0" lang="en-US" altLang="en-US" sz="1100" b="0" i="0" u="none" strike="noStrike" cap="none" normalizeH="0" baseline="0">
                <a:ln>
                  <a:noFill/>
                </a:ln>
                <a:solidFill>
                  <a:srgbClr val="C57633"/>
                </a:solidFill>
                <a:effectLst/>
                <a:latin typeface="Courier"/>
              </a:rPr>
              <a:t>Defaults</a:t>
            </a:r>
            <a:r>
              <a:rPr lang="en-US" altLang="en-US" sz="1100">
                <a:solidFill>
                  <a:srgbClr val="C57633"/>
                </a:solidFill>
                <a:latin typeface="Courier"/>
              </a:rPr>
              <a:t>       </a:t>
            </a:r>
            <a:r>
              <a:rPr kumimoji="0" lang="en-US" altLang="en-US" sz="1100" b="0" i="0" u="none" strike="noStrike" cap="none" normalizeH="0" baseline="0">
                <a:ln>
                  <a:noFill/>
                </a:ln>
                <a:solidFill>
                  <a:srgbClr val="C57633"/>
                </a:solidFill>
                <a:effectLst/>
                <a:latin typeface="Courier"/>
              </a:rPr>
              <a:t> </a:t>
            </a:r>
            <a:r>
              <a:rPr kumimoji="0" lang="en-US" altLang="en-US" sz="1100" b="0" i="0" u="none" strike="noStrike" cap="none" normalizeH="0" baseline="0" err="1">
                <a:ln>
                  <a:noFill/>
                </a:ln>
                <a:solidFill>
                  <a:srgbClr val="A9B7C6"/>
                </a:solidFill>
                <a:effectLst/>
                <a:latin typeface="Courier"/>
              </a:rPr>
              <a:t>secure_path</a:t>
            </a:r>
            <a:r>
              <a:rPr kumimoji="0" lang="en-US" altLang="en-US" sz="1100" b="0" i="0" u="none" strike="noStrike" cap="none" normalizeH="0" baseline="0">
                <a:ln>
                  <a:noFill/>
                </a:ln>
                <a:solidFill>
                  <a:srgbClr val="A9B7C6"/>
                </a:solidFill>
                <a:effectLst/>
                <a:latin typeface="Courier"/>
              </a:rPr>
              <a:t>=</a:t>
            </a:r>
            <a:r>
              <a:rPr kumimoji="0" lang="en-US" altLang="en-US" sz="1100" b="0" i="0" u="none" strike="noStrike" cap="none" normalizeH="0" baseline="0">
                <a:ln>
                  <a:noFill/>
                </a:ln>
                <a:solidFill>
                  <a:srgbClr val="6A8759"/>
                </a:solidFill>
                <a:effectLst/>
                <a:latin typeface="Courier"/>
              </a:rPr>
              <a:t>"/</a:t>
            </a:r>
            <a:r>
              <a:rPr kumimoji="0" lang="en-US" altLang="en-US" sz="1100" b="0" i="0" u="none" strike="noStrike" cap="none" normalizeH="0" baseline="0" err="1">
                <a:ln>
                  <a:noFill/>
                </a:ln>
                <a:solidFill>
                  <a:srgbClr val="6A8759"/>
                </a:solidFill>
                <a:effectLst/>
                <a:latin typeface="Courier"/>
              </a:rPr>
              <a:t>usr</a:t>
            </a:r>
            <a:r>
              <a:rPr kumimoji="0" lang="en-US" altLang="en-US" sz="1100" b="0" i="0" u="none" strike="noStrike" cap="none" normalizeH="0" baseline="0">
                <a:ln>
                  <a:noFill/>
                </a:ln>
                <a:solidFill>
                  <a:srgbClr val="6A8759"/>
                </a:solidFill>
                <a:effectLst/>
                <a:latin typeface="Courier"/>
              </a:rPr>
              <a:t>/local/</a:t>
            </a:r>
            <a:r>
              <a:rPr kumimoji="0" lang="en-US" altLang="en-US" sz="1100" b="0" i="0" u="none" strike="noStrike" cap="none" normalizeH="0" baseline="0" err="1">
                <a:ln>
                  <a:noFill/>
                </a:ln>
                <a:solidFill>
                  <a:srgbClr val="6A8759"/>
                </a:solidFill>
                <a:effectLst/>
                <a:latin typeface="Courier"/>
              </a:rPr>
              <a:t>sbin</a:t>
            </a:r>
            <a:r>
              <a:rPr kumimoji="0" lang="en-US" altLang="en-US" sz="1100" b="0" i="0" u="none" strike="noStrike" cap="none" normalizeH="0" baseline="0">
                <a:ln>
                  <a:noFill/>
                </a:ln>
                <a:solidFill>
                  <a:srgbClr val="6A8759"/>
                </a:solidFill>
                <a:effectLst/>
                <a:latin typeface="Courier"/>
              </a:rPr>
              <a:t>:/</a:t>
            </a:r>
            <a:r>
              <a:rPr kumimoji="0" lang="en-US" altLang="en-US" sz="1100" b="0" i="0" u="none" strike="noStrike" cap="none" normalizeH="0" baseline="0" err="1">
                <a:ln>
                  <a:noFill/>
                </a:ln>
                <a:solidFill>
                  <a:srgbClr val="6A8759"/>
                </a:solidFill>
                <a:effectLst/>
                <a:latin typeface="Courier"/>
              </a:rPr>
              <a:t>usr</a:t>
            </a:r>
            <a:r>
              <a:rPr kumimoji="0" lang="en-US" altLang="en-US" sz="1100" b="0" i="0" u="none" strike="noStrike" cap="none" normalizeH="0" baseline="0">
                <a:ln>
                  <a:noFill/>
                </a:ln>
                <a:solidFill>
                  <a:srgbClr val="6A8759"/>
                </a:solidFill>
                <a:effectLst/>
                <a:latin typeface="Courier"/>
              </a:rPr>
              <a:t>/local/bin:/</a:t>
            </a:r>
            <a:r>
              <a:rPr kumimoji="0" lang="en-US" altLang="en-US" sz="1100" b="0" i="0" u="none" strike="noStrike" cap="none" normalizeH="0" baseline="0" err="1">
                <a:ln>
                  <a:noFill/>
                </a:ln>
                <a:solidFill>
                  <a:srgbClr val="6A8759"/>
                </a:solidFill>
                <a:effectLst/>
                <a:latin typeface="Courier"/>
              </a:rPr>
              <a:t>usr</a:t>
            </a:r>
            <a:r>
              <a:rPr kumimoji="0" lang="en-US" altLang="en-US" sz="1100" b="0" i="0" u="none" strike="noStrike" cap="none" normalizeH="0" baseline="0">
                <a:ln>
                  <a:noFill/>
                </a:ln>
                <a:solidFill>
                  <a:srgbClr val="6A8759"/>
                </a:solidFill>
                <a:effectLst/>
                <a:latin typeface="Courier"/>
              </a:rPr>
              <a:t>/</a:t>
            </a:r>
            <a:r>
              <a:rPr kumimoji="0" lang="en-US" altLang="en-US" sz="1100" b="0" i="0" u="none" strike="noStrike" cap="none" normalizeH="0" baseline="0" err="1">
                <a:ln>
                  <a:noFill/>
                </a:ln>
                <a:solidFill>
                  <a:srgbClr val="6A8759"/>
                </a:solidFill>
                <a:effectLst/>
                <a:latin typeface="Courier"/>
              </a:rPr>
              <a:t>sbin</a:t>
            </a:r>
            <a:r>
              <a:rPr kumimoji="0" lang="en-US" altLang="en-US" sz="1100" b="0" i="0" u="none" strike="noStrike" cap="none" normalizeH="0" baseline="0">
                <a:ln>
                  <a:noFill/>
                </a:ln>
                <a:solidFill>
                  <a:srgbClr val="6A8759"/>
                </a:solidFill>
                <a:effectLst/>
                <a:latin typeface="Courier"/>
              </a:rPr>
              <a:t>:/</a:t>
            </a:r>
            <a:r>
              <a:rPr kumimoji="0" lang="en-US" altLang="en-US" sz="1100" b="0" i="0" u="none" strike="noStrike" cap="none" normalizeH="0" baseline="0" err="1">
                <a:ln>
                  <a:noFill/>
                </a:ln>
                <a:solidFill>
                  <a:srgbClr val="6A8759"/>
                </a:solidFill>
                <a:effectLst/>
                <a:latin typeface="Courier"/>
              </a:rPr>
              <a:t>usr</a:t>
            </a:r>
            <a:r>
              <a:rPr kumimoji="0" lang="en-US" altLang="en-US" sz="1100" b="0" i="0" u="none" strike="noStrike" cap="none" normalizeH="0" baseline="0">
                <a:ln>
                  <a:noFill/>
                </a:ln>
                <a:solidFill>
                  <a:srgbClr val="6A8759"/>
                </a:solidFill>
                <a:effectLst/>
                <a:latin typeface="Courier"/>
              </a:rPr>
              <a:t>/bin:/</a:t>
            </a:r>
            <a:r>
              <a:rPr kumimoji="0" lang="en-US" altLang="en-US" sz="1100" b="0" i="0" u="none" strike="noStrike" cap="none" normalizeH="0" baseline="0" err="1">
                <a:ln>
                  <a:noFill/>
                </a:ln>
                <a:solidFill>
                  <a:srgbClr val="6A8759"/>
                </a:solidFill>
                <a:effectLst/>
                <a:latin typeface="Courier"/>
              </a:rPr>
              <a:t>sbin</a:t>
            </a:r>
            <a:r>
              <a:rPr kumimoji="0" lang="en-US" altLang="en-US" sz="1100" b="0" i="0" u="none" strike="noStrike" cap="none" normalizeH="0" baseline="0">
                <a:ln>
                  <a:noFill/>
                </a:ln>
                <a:solidFill>
                  <a:srgbClr val="6A8759"/>
                </a:solidFill>
                <a:effectLst/>
                <a:latin typeface="Courier"/>
              </a:rPr>
              <a:t>:/bin:/snap/bin“</a:t>
            </a:r>
            <a:endParaRPr lang="en-US" altLang="en-US" sz="1100" b="0" i="0" u="none" strike="noStrike" cap="none" normalizeH="0" baseline="0">
              <a:ln>
                <a:noFill/>
              </a:ln>
              <a:solidFill>
                <a:srgbClr val="6A8759"/>
              </a:solidFill>
              <a:effectLst/>
              <a:latin typeface="Courier"/>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100">
              <a:solidFill>
                <a:srgbClr val="6A8759"/>
              </a:solidFill>
              <a:latin typeface="Courier"/>
            </a:endParaRPr>
          </a:p>
          <a:p>
            <a:pPr defTabSz="914400" eaLnBrk="0" fontAlgn="base" hangingPunct="0">
              <a:spcBef>
                <a:spcPct val="0"/>
              </a:spcBef>
              <a:spcAft>
                <a:spcPct val="0"/>
              </a:spcAft>
            </a:pPr>
            <a:r>
              <a:rPr kumimoji="0" lang="en-US" altLang="en-US" sz="1100" b="0" i="0" u="none" strike="noStrike" cap="none" normalizeH="0" baseline="0">
                <a:ln>
                  <a:noFill/>
                </a:ln>
                <a:solidFill>
                  <a:srgbClr val="A9B7C6"/>
                </a:solidFill>
                <a:effectLst/>
                <a:latin typeface="Courier"/>
              </a:rPr>
              <a:t>watson</a:t>
            </a:r>
            <a:r>
              <a:rPr kumimoji="0" lang="en-US" altLang="en-US" sz="1100" b="0" i="0" u="none" strike="noStrike" cap="none" normalizeH="0" baseline="0">
                <a:ln>
                  <a:noFill/>
                </a:ln>
                <a:solidFill>
                  <a:srgbClr val="F5F5F5"/>
                </a:solidFill>
                <a:effectLst/>
                <a:latin typeface="Courier"/>
              </a:rPr>
              <a:t> </a:t>
            </a:r>
            <a:r>
              <a:rPr kumimoji="0" lang="en-US" altLang="en-US" sz="1100" b="0" i="0" u="none" strike="noStrike" cap="none" normalizeH="0" baseline="0">
                <a:ln>
                  <a:noFill/>
                </a:ln>
                <a:solidFill>
                  <a:srgbClr val="A9B7C6"/>
                </a:solidFill>
                <a:effectLst/>
                <a:latin typeface="Courier"/>
              </a:rPr>
              <a:t>ALL=(ALL:ALL) NOPASSWD: /bin/cat</a:t>
            </a:r>
            <a:r>
              <a:rPr lang="en-US" altLang="en-US" sz="1100">
                <a:solidFill>
                  <a:srgbClr val="A9B7C6"/>
                </a:solidFill>
                <a:latin typeface="Courier"/>
              </a:rPr>
              <a:t> </a:t>
            </a:r>
            <a:r>
              <a:rPr kumimoji="0" lang="en-US" altLang="en-US" sz="1100" b="0" i="0" u="none" strike="noStrike" cap="none" normalizeH="0" baseline="0">
                <a:ln>
                  <a:noFill/>
                </a:ln>
                <a:solidFill>
                  <a:srgbClr val="A9B7C6"/>
                </a:solidFill>
                <a:effectLst/>
                <a:latin typeface="Courier"/>
              </a:rPr>
              <a:t> /root/secret</a:t>
            </a:r>
            <a:endParaRPr lang="en-US" altLang="en-US" sz="1100" b="0" i="0" u="none" strike="noStrike" cap="none" normalizeH="0" baseline="0">
              <a:ln>
                <a:noFill/>
              </a:ln>
              <a:solidFill>
                <a:srgbClr val="A9B7C6"/>
              </a:solidFill>
              <a:effectLst/>
              <a:latin typeface="Courier"/>
            </a:endParaRPr>
          </a:p>
          <a:p>
            <a:pPr defTabSz="914400" eaLnBrk="0" fontAlgn="base" hangingPunct="0">
              <a:spcBef>
                <a:spcPct val="0"/>
              </a:spcBef>
              <a:spcAft>
                <a:spcPct val="0"/>
              </a:spcAft>
            </a:pPr>
            <a:r>
              <a:rPr kumimoji="0" lang="en-US" altLang="en-US" sz="1100" b="0" i="0" u="none" strike="noStrike" cap="none" normalizeH="0" baseline="0">
                <a:ln>
                  <a:noFill/>
                </a:ln>
                <a:solidFill>
                  <a:srgbClr val="A9B7C6"/>
                </a:solidFill>
                <a:effectLst/>
                <a:latin typeface="Courier"/>
              </a:rPr>
              <a:t>%wheel</a:t>
            </a:r>
            <a:r>
              <a:rPr kumimoji="0" lang="en-US" altLang="en-US" sz="1100" b="0" i="0" u="none" strike="noStrike" cap="none" normalizeH="0" baseline="0">
                <a:ln>
                  <a:noFill/>
                </a:ln>
                <a:solidFill>
                  <a:srgbClr val="F5F5F5"/>
                </a:solidFill>
                <a:effectLst/>
                <a:latin typeface="Courier"/>
              </a:rPr>
              <a:t> </a:t>
            </a:r>
            <a:r>
              <a:rPr kumimoji="0" lang="en-US" altLang="en-US" sz="1100" b="0" i="0" u="none" strike="noStrike" cap="none" normalizeH="0" baseline="0">
                <a:ln>
                  <a:noFill/>
                </a:ln>
                <a:solidFill>
                  <a:srgbClr val="A9B7C6"/>
                </a:solidFill>
                <a:effectLst/>
                <a:latin typeface="Courier"/>
              </a:rPr>
              <a:t>ALL=(ALL:ALL) NOPASSWD: /bin/cat</a:t>
            </a:r>
            <a:r>
              <a:rPr lang="en-US" altLang="en-US" sz="1100">
                <a:solidFill>
                  <a:srgbClr val="A9B7C6"/>
                </a:solidFill>
                <a:latin typeface="Courier"/>
              </a:rPr>
              <a:t> </a:t>
            </a:r>
            <a:r>
              <a:rPr kumimoji="0" lang="en-US" altLang="en-US" sz="1100" b="0" i="0" u="none" strike="noStrike" cap="none" normalizeH="0" baseline="0">
                <a:ln>
                  <a:noFill/>
                </a:ln>
                <a:solidFill>
                  <a:srgbClr val="A9B7C6"/>
                </a:solidFill>
                <a:effectLst/>
                <a:latin typeface="Courier"/>
              </a:rPr>
              <a:t> /root/secret</a:t>
            </a:r>
            <a:endParaRPr lang="en-US" altLang="en-US" sz="1100" b="0" i="0" u="none" strike="noStrike" cap="none" normalizeH="0" baseline="0">
              <a:ln>
                <a:noFill/>
              </a:ln>
              <a:solidFill>
                <a:srgbClr val="A9B7C6"/>
              </a:solidFill>
              <a:effectLst/>
              <a:latin typeface="Courier"/>
            </a:endParaRPr>
          </a:p>
        </p:txBody>
      </p:sp>
    </p:spTree>
    <p:extLst>
      <p:ext uri="{BB962C8B-B14F-4D97-AF65-F5344CB8AC3E}">
        <p14:creationId xmlns:p14="http://schemas.microsoft.com/office/powerpoint/2010/main" val="5023227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Users and groups in Linux</a:t>
            </a:r>
          </a:p>
        </p:txBody>
      </p:sp>
      <p:sp>
        <p:nvSpPr>
          <p:cNvPr id="5" name="TextBox 4">
            <a:extLst>
              <a:ext uri="{FF2B5EF4-FFF2-40B4-BE49-F238E27FC236}">
                <a16:creationId xmlns:a16="http://schemas.microsoft.com/office/drawing/2014/main" id="{A1AC4434-142A-4EAC-A5FA-4FF184BE0A79}"/>
              </a:ext>
            </a:extLst>
          </p:cNvPr>
          <p:cNvSpPr txBox="1"/>
          <p:nvPr/>
        </p:nvSpPr>
        <p:spPr>
          <a:xfrm>
            <a:off x="302115" y="1128894"/>
            <a:ext cx="8484698" cy="749436"/>
          </a:xfrm>
          <a:prstGeom prst="rect">
            <a:avLst/>
          </a:prstGeom>
          <a:noFill/>
        </p:spPr>
        <p:txBody>
          <a:bodyPr wrap="square" lIns="91440" tIns="45720" rIns="91440" bIns="45720" rtlCol="0" anchor="t">
            <a:spAutoFit/>
          </a:bodyPr>
          <a:lstStyle/>
          <a:p>
            <a:pPr marL="285750" indent="-285750">
              <a:lnSpc>
                <a:spcPct val="107000"/>
              </a:lnSpc>
              <a:buFont typeface="Arial"/>
              <a:buChar char="•"/>
            </a:pPr>
            <a:r>
              <a:rPr lang="en-US">
                <a:ea typeface="Calibri" panose="020F0502020204030204" pitchFamily="34" charset="0"/>
                <a:cs typeface="Times New Roman"/>
              </a:rPr>
              <a:t>Every process (running program) on the system runs as a particular user. </a:t>
            </a:r>
            <a:endParaRPr lang="ru-RU">
              <a:cs typeface="Times New Roman"/>
            </a:endParaRPr>
          </a:p>
          <a:p>
            <a:pPr marL="285750" indent="-285750">
              <a:lnSpc>
                <a:spcPct val="107000"/>
              </a:lnSpc>
              <a:buFont typeface="Arial"/>
              <a:buChar char="•"/>
            </a:pPr>
            <a:r>
              <a:rPr lang="en-US">
                <a:ea typeface="Calibri" panose="020F0502020204030204" pitchFamily="34" charset="0"/>
                <a:cs typeface="Times New Roman"/>
              </a:rPr>
              <a:t>Every </a:t>
            </a:r>
            <a:r>
              <a:rPr lang="ru-RU">
                <a:ea typeface="Calibri" panose="020F0502020204030204" pitchFamily="34" charset="0"/>
                <a:cs typeface="Times New Roman"/>
              </a:rPr>
              <a:t>ﬁ</a:t>
            </a:r>
            <a:r>
              <a:rPr lang="en-US">
                <a:ea typeface="Calibri" panose="020F0502020204030204" pitchFamily="34" charset="0"/>
                <a:cs typeface="Times New Roman"/>
              </a:rPr>
              <a:t>le is owned by a particular user and group. </a:t>
            </a:r>
          </a:p>
          <a:p>
            <a:pPr marL="285750" indent="-285750">
              <a:lnSpc>
                <a:spcPct val="107000"/>
              </a:lnSpc>
              <a:buFont typeface="Arial"/>
              <a:buChar char="•"/>
            </a:pPr>
            <a:r>
              <a:rPr lang="en-US">
                <a:ea typeface="Calibri" panose="020F0502020204030204" pitchFamily="34" charset="0"/>
                <a:cs typeface="Times New Roman"/>
              </a:rPr>
              <a:t>Access to </a:t>
            </a:r>
            <a:r>
              <a:rPr lang="ru-RU">
                <a:ea typeface="Calibri" panose="020F0502020204030204" pitchFamily="34" charset="0"/>
                <a:cs typeface="Times New Roman"/>
              </a:rPr>
              <a:t>ﬁ</a:t>
            </a:r>
            <a:r>
              <a:rPr lang="en-US">
                <a:ea typeface="Calibri" panose="020F0502020204030204" pitchFamily="34" charset="0"/>
                <a:cs typeface="Times New Roman"/>
              </a:rPr>
              <a:t>les and directories are restricted by user and group. </a:t>
            </a:r>
            <a:endParaRPr lang="en-US">
              <a:cs typeface="Times New Roman"/>
            </a:endParaRPr>
          </a:p>
        </p:txBody>
      </p:sp>
      <p:sp>
        <p:nvSpPr>
          <p:cNvPr id="9" name="TextBox 8">
            <a:extLst>
              <a:ext uri="{FF2B5EF4-FFF2-40B4-BE49-F238E27FC236}">
                <a16:creationId xmlns:a16="http://schemas.microsoft.com/office/drawing/2014/main" id="{2347D6DB-517F-4A5B-96AA-09E084D86EA1}"/>
              </a:ext>
            </a:extLst>
          </p:cNvPr>
          <p:cNvSpPr txBox="1"/>
          <p:nvPr/>
        </p:nvSpPr>
        <p:spPr>
          <a:xfrm>
            <a:off x="360363" y="2850975"/>
            <a:ext cx="8426449" cy="1338828"/>
          </a:xfrm>
          <a:prstGeom prst="rect">
            <a:avLst/>
          </a:prstGeom>
          <a:noFill/>
        </p:spPr>
        <p:txBody>
          <a:bodyPr wrap="square" lIns="91440" tIns="45720" rIns="91440" bIns="45720" rtlCol="0" anchor="t">
            <a:spAutoFit/>
          </a:bodyPr>
          <a:lstStyle/>
          <a:p>
            <a:endParaRPr lang="en-US">
              <a:cs typeface="Calibri"/>
            </a:endParaRPr>
          </a:p>
          <a:p>
            <a:r>
              <a:rPr lang="en-US" b="1"/>
              <a:t>Uid</a:t>
            </a:r>
            <a:r>
              <a:rPr lang="en-US"/>
              <a:t> (user id): represents a user</a:t>
            </a:r>
          </a:p>
          <a:p>
            <a:r>
              <a:rPr lang="en-US" b="1"/>
              <a:t>Gid</a:t>
            </a:r>
            <a:r>
              <a:rPr lang="en-US"/>
              <a:t> (group id): represents a group</a:t>
            </a:r>
          </a:p>
          <a:p>
            <a:endParaRPr lang="en-US"/>
          </a:p>
          <a:p>
            <a:r>
              <a:rPr lang="en-US"/>
              <a:t>Uid and Gid numbers are unique in the system but not unique across systems without the proper technologies (NIS+, LDAP)</a:t>
            </a:r>
          </a:p>
        </p:txBody>
      </p:sp>
      <p:sp>
        <p:nvSpPr>
          <p:cNvPr id="13" name="Rectangle 5">
            <a:extLst>
              <a:ext uri="{FF2B5EF4-FFF2-40B4-BE49-F238E27FC236}">
                <a16:creationId xmlns:a16="http://schemas.microsoft.com/office/drawing/2014/main" id="{F6DE4147-4803-4402-BEFC-BC380B211391}"/>
              </a:ext>
            </a:extLst>
          </p:cNvPr>
          <p:cNvSpPr>
            <a:spLocks noChangeArrowheads="1"/>
          </p:cNvSpPr>
          <p:nvPr/>
        </p:nvSpPr>
        <p:spPr bwMode="auto">
          <a:xfrm>
            <a:off x="360363" y="2085694"/>
            <a:ext cx="8426449" cy="769441"/>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defTabSz="914400" eaLnBrk="0" fontAlgn="base" hangingPunct="0">
              <a:spcBef>
                <a:spcPct val="0"/>
              </a:spcBef>
              <a:spcAft>
                <a:spcPct val="0"/>
              </a:spcAft>
            </a:pPr>
            <a:endParaRPr lang="en-US" altLang="en-US" sz="1100">
              <a:solidFill>
                <a:srgbClr val="00B050"/>
              </a:solidFill>
              <a:latin typeface="Courier"/>
            </a:endParaRPr>
          </a:p>
          <a:p>
            <a:pPr marL="0" marR="0" lvl="0" indent="0" algn="l" defTabSz="914400">
              <a:lnSpc>
                <a:spcPct val="100000"/>
              </a:lnSpc>
              <a:spcBef>
                <a:spcPct val="0"/>
              </a:spcBef>
              <a:spcAft>
                <a:spcPct val="0"/>
              </a:spcAft>
              <a:buClrTx/>
              <a:buSzTx/>
              <a:buFontTx/>
              <a:buNone/>
              <a:tabLst/>
            </a:pPr>
            <a:r>
              <a:rPr kumimoji="0" lang="en-US" altLang="en-US" sz="1100" b="0" i="0" u="none" strike="noStrike" cap="none" normalizeH="0" baseline="0" err="1">
                <a:ln>
                  <a:noFill/>
                </a:ln>
                <a:solidFill>
                  <a:srgbClr val="00B050"/>
                </a:solidFill>
                <a:effectLst/>
                <a:latin typeface="Courier"/>
              </a:rPr>
              <a:t>postgres</a:t>
            </a:r>
            <a:r>
              <a:rPr kumimoji="0" lang="en-US" altLang="en-US" sz="1100" b="0" i="0" u="none" strike="noStrike" cap="none" normalizeH="0" baseline="0" err="1">
                <a:ln>
                  <a:noFill/>
                </a:ln>
                <a:solidFill>
                  <a:schemeClr val="bg1">
                    <a:lumMod val="95000"/>
                  </a:schemeClr>
                </a:solidFill>
                <a:effectLst/>
                <a:latin typeface="Courier"/>
              </a:rPr>
              <a:t>@EPRUPETW</a:t>
            </a:r>
            <a:r>
              <a:rPr kumimoji="0" lang="en-US" altLang="en-US" sz="1100" b="0" i="0" u="none" strike="noStrike" cap="none" normalizeH="0" baseline="0">
                <a:ln>
                  <a:noFill/>
                </a:ln>
                <a:solidFill>
                  <a:srgbClr val="C57633"/>
                </a:solidFill>
                <a:effectLst/>
                <a:latin typeface="Courier"/>
              </a:rPr>
              <a:t>:~</a:t>
            </a:r>
            <a:r>
              <a:rPr kumimoji="0" lang="en-US" altLang="en-US" sz="1100" b="0" i="0" u="none" strike="noStrike" cap="none" normalizeH="0" baseline="0">
                <a:ln>
                  <a:noFill/>
                </a:ln>
                <a:solidFill>
                  <a:srgbClr val="CC7832"/>
                </a:solidFill>
                <a:effectLst/>
                <a:latin typeface="Courier"/>
              </a:rPr>
              <a:t>$ </a:t>
            </a:r>
            <a:r>
              <a:rPr kumimoji="0" lang="en-US" altLang="en-US" sz="1100" b="0" i="0" u="none" strike="noStrike" cap="none" normalizeH="0" baseline="0">
                <a:ln>
                  <a:noFill/>
                </a:ln>
                <a:solidFill>
                  <a:srgbClr val="A9B7C6"/>
                </a:solidFill>
                <a:effectLst/>
                <a:latin typeface="Courier"/>
              </a:rPr>
              <a:t>id</a:t>
            </a:r>
            <a:br>
              <a:rPr lang="en-US" altLang="en-US" sz="1100" b="0" i="0" u="none" strike="noStrike" cap="none" normalizeH="0" baseline="0">
                <a:ln>
                  <a:noFill/>
                </a:ln>
                <a:effectLst/>
                <a:latin typeface="Courier"/>
              </a:rPr>
            </a:br>
            <a:r>
              <a:rPr kumimoji="0" lang="en-US" altLang="en-US" sz="1100" b="0" i="0" u="none" strike="noStrike" cap="none" normalizeH="0" baseline="0" err="1">
                <a:ln>
                  <a:noFill/>
                </a:ln>
                <a:solidFill>
                  <a:srgbClr val="A9B7C6"/>
                </a:solidFill>
                <a:effectLst/>
                <a:latin typeface="Courier"/>
              </a:rPr>
              <a:t>uid</a:t>
            </a:r>
            <a:r>
              <a:rPr kumimoji="0" lang="en-US" altLang="en-US" sz="1100" b="0" i="0" u="none" strike="noStrike" cap="none" normalizeH="0" baseline="0">
                <a:ln>
                  <a:noFill/>
                </a:ln>
                <a:solidFill>
                  <a:srgbClr val="A9B7C6"/>
                </a:solidFill>
                <a:effectLst/>
                <a:latin typeface="Courier"/>
              </a:rPr>
              <a:t>=</a:t>
            </a:r>
            <a:r>
              <a:rPr kumimoji="0" lang="en-US" altLang="en-US" sz="1100" b="0" i="0" u="none" strike="noStrike" cap="none" normalizeH="0" baseline="0">
                <a:ln>
                  <a:noFill/>
                </a:ln>
                <a:solidFill>
                  <a:srgbClr val="6897BB"/>
                </a:solidFill>
                <a:effectLst/>
                <a:latin typeface="Courier"/>
              </a:rPr>
              <a:t>113</a:t>
            </a:r>
            <a:r>
              <a:rPr kumimoji="0" lang="en-US" altLang="en-US" sz="1100" b="0" i="0" u="none" strike="noStrike" cap="none" normalizeH="0" baseline="0">
                <a:ln>
                  <a:noFill/>
                </a:ln>
                <a:solidFill>
                  <a:srgbClr val="C57633"/>
                </a:solidFill>
                <a:effectLst/>
                <a:latin typeface="Courier"/>
              </a:rPr>
              <a:t>(</a:t>
            </a:r>
            <a:r>
              <a:rPr kumimoji="0" lang="en-US" altLang="en-US" sz="1100" b="0" i="0" u="none" strike="noStrike" cap="none" normalizeH="0" baseline="0" err="1">
                <a:ln>
                  <a:noFill/>
                </a:ln>
                <a:solidFill>
                  <a:srgbClr val="C57633"/>
                </a:solidFill>
                <a:effectLst/>
                <a:latin typeface="Courier"/>
              </a:rPr>
              <a:t>postgres</a:t>
            </a:r>
            <a:r>
              <a:rPr kumimoji="0" lang="en-US" altLang="en-US" sz="1100" b="0" i="0" u="none" strike="noStrike" cap="none" normalizeH="0" baseline="0">
                <a:ln>
                  <a:noFill/>
                </a:ln>
                <a:solidFill>
                  <a:srgbClr val="C57633"/>
                </a:solidFill>
                <a:effectLst/>
                <a:latin typeface="Courier"/>
              </a:rPr>
              <a:t>) </a:t>
            </a:r>
            <a:r>
              <a:rPr kumimoji="0" lang="en-US" altLang="en-US" sz="1100" b="0" i="0" u="none" strike="noStrike" cap="none" normalizeH="0" baseline="0">
                <a:ln>
                  <a:noFill/>
                </a:ln>
                <a:solidFill>
                  <a:srgbClr val="A9B7C6"/>
                </a:solidFill>
                <a:effectLst/>
                <a:latin typeface="Courier"/>
              </a:rPr>
              <a:t>gid=</a:t>
            </a:r>
            <a:r>
              <a:rPr kumimoji="0" lang="en-US" altLang="en-US" sz="1100" b="0" i="0" u="none" strike="noStrike" cap="none" normalizeH="0" baseline="0">
                <a:ln>
                  <a:noFill/>
                </a:ln>
                <a:solidFill>
                  <a:srgbClr val="6897BB"/>
                </a:solidFill>
                <a:effectLst/>
                <a:latin typeface="Courier"/>
              </a:rPr>
              <a:t>119</a:t>
            </a:r>
            <a:r>
              <a:rPr kumimoji="0" lang="en-US" altLang="en-US" sz="1100" b="0" i="0" u="none" strike="noStrike" cap="none" normalizeH="0" baseline="0">
                <a:ln>
                  <a:noFill/>
                </a:ln>
                <a:solidFill>
                  <a:srgbClr val="C57633"/>
                </a:solidFill>
                <a:effectLst/>
                <a:latin typeface="Courier"/>
              </a:rPr>
              <a:t>(</a:t>
            </a:r>
            <a:r>
              <a:rPr kumimoji="0" lang="en-US" altLang="en-US" sz="1100" b="0" i="0" u="none" strike="noStrike" cap="none" normalizeH="0" baseline="0" err="1">
                <a:ln>
                  <a:noFill/>
                </a:ln>
                <a:solidFill>
                  <a:srgbClr val="C57633"/>
                </a:solidFill>
                <a:effectLst/>
                <a:latin typeface="Courier"/>
              </a:rPr>
              <a:t>postgres</a:t>
            </a:r>
            <a:r>
              <a:rPr kumimoji="0" lang="en-US" altLang="en-US" sz="1100" b="0" i="0" u="none" strike="noStrike" cap="none" normalizeH="0" baseline="0">
                <a:ln>
                  <a:noFill/>
                </a:ln>
                <a:solidFill>
                  <a:srgbClr val="C57633"/>
                </a:solidFill>
                <a:effectLst/>
                <a:latin typeface="Courier"/>
              </a:rPr>
              <a:t>) </a:t>
            </a:r>
            <a:r>
              <a:rPr kumimoji="0" lang="en-US" altLang="en-US" sz="1100" b="0" i="0" u="none" strike="noStrike" cap="none" normalizeH="0" baseline="0">
                <a:ln>
                  <a:noFill/>
                </a:ln>
                <a:solidFill>
                  <a:srgbClr val="A9B7C6"/>
                </a:solidFill>
                <a:effectLst/>
                <a:latin typeface="Courier"/>
              </a:rPr>
              <a:t>groups=</a:t>
            </a:r>
            <a:r>
              <a:rPr kumimoji="0" lang="en-US" altLang="en-US" sz="1100" b="0" i="0" u="none" strike="noStrike" cap="none" normalizeH="0" baseline="0">
                <a:ln>
                  <a:noFill/>
                </a:ln>
                <a:solidFill>
                  <a:srgbClr val="6897BB"/>
                </a:solidFill>
                <a:effectLst/>
                <a:latin typeface="Courier"/>
              </a:rPr>
              <a:t>119</a:t>
            </a:r>
            <a:r>
              <a:rPr kumimoji="0" lang="en-US" altLang="en-US" sz="1100" b="0" i="0" u="none" strike="noStrike" cap="none" normalizeH="0" baseline="0">
                <a:ln>
                  <a:noFill/>
                </a:ln>
                <a:solidFill>
                  <a:srgbClr val="C57633"/>
                </a:solidFill>
                <a:effectLst/>
                <a:latin typeface="Courier"/>
              </a:rPr>
              <a:t>(</a:t>
            </a:r>
            <a:r>
              <a:rPr kumimoji="0" lang="en-US" altLang="en-US" sz="1100" b="0" i="0" u="none" strike="noStrike" cap="none" normalizeH="0" baseline="0" err="1">
                <a:ln>
                  <a:noFill/>
                </a:ln>
                <a:solidFill>
                  <a:srgbClr val="C57633"/>
                </a:solidFill>
                <a:effectLst/>
                <a:latin typeface="Courier"/>
              </a:rPr>
              <a:t>postgres</a:t>
            </a:r>
            <a:r>
              <a:rPr kumimoji="0" lang="en-US" altLang="en-US" sz="1100" b="0" i="0" u="none" strike="noStrike" cap="none" normalizeH="0" baseline="0">
                <a:ln>
                  <a:noFill/>
                </a:ln>
                <a:solidFill>
                  <a:srgbClr val="C57633"/>
                </a:solidFill>
                <a:effectLst/>
                <a:latin typeface="Courier"/>
              </a:rPr>
              <a:t>)</a:t>
            </a:r>
            <a:r>
              <a:rPr kumimoji="0" lang="en-US" altLang="en-US" sz="1100" b="0" i="0" u="none" strike="noStrike" cap="none" normalizeH="0" baseline="0">
                <a:ln>
                  <a:noFill/>
                </a:ln>
                <a:solidFill>
                  <a:srgbClr val="FFC66D"/>
                </a:solidFill>
                <a:effectLst/>
                <a:latin typeface="Courier"/>
              </a:rPr>
              <a:t>,115</a:t>
            </a:r>
            <a:r>
              <a:rPr kumimoji="0" lang="en-US" altLang="en-US" sz="1100" b="0" i="0" u="none" strike="noStrike" cap="none" normalizeH="0" baseline="0">
                <a:ln>
                  <a:noFill/>
                </a:ln>
                <a:solidFill>
                  <a:srgbClr val="A9B7C6"/>
                </a:solidFill>
                <a:effectLst/>
                <a:latin typeface="Courier"/>
              </a:rPr>
              <a:t>(</a:t>
            </a:r>
            <a:r>
              <a:rPr kumimoji="0" lang="en-US" altLang="en-US" sz="1100" b="0" i="0" u="none" strike="noStrike" cap="none" normalizeH="0" baseline="0" err="1">
                <a:ln>
                  <a:noFill/>
                </a:ln>
                <a:solidFill>
                  <a:srgbClr val="FFC66D"/>
                </a:solidFill>
                <a:effectLst/>
                <a:latin typeface="Courier"/>
              </a:rPr>
              <a:t>ssl</a:t>
            </a:r>
            <a:r>
              <a:rPr kumimoji="0" lang="en-US" altLang="en-US" sz="1100" b="0" i="0" u="none" strike="noStrike" cap="none" normalizeH="0" baseline="0">
                <a:ln>
                  <a:noFill/>
                </a:ln>
                <a:solidFill>
                  <a:srgbClr val="FFC66D"/>
                </a:solidFill>
                <a:effectLst/>
                <a:latin typeface="Courier"/>
              </a:rPr>
              <a:t>-cert</a:t>
            </a:r>
            <a:r>
              <a:rPr kumimoji="0" lang="en-US" altLang="en-US" sz="1100" b="0" i="0" u="none" strike="noStrike" cap="none" normalizeH="0" baseline="0">
                <a:ln>
                  <a:noFill/>
                </a:ln>
                <a:solidFill>
                  <a:srgbClr val="A9B7C6"/>
                </a:solidFill>
                <a:effectLst/>
                <a:latin typeface="Courier"/>
              </a:rPr>
              <a:t>)</a:t>
            </a:r>
          </a:p>
          <a:p>
            <a:pPr defTabSz="914400">
              <a:spcBef>
                <a:spcPct val="0"/>
              </a:spcBef>
              <a:spcAft>
                <a:spcPct val="0"/>
              </a:spcAft>
            </a:pPr>
            <a:endParaRPr lang="en-US" altLang="en-US" sz="1100">
              <a:solidFill>
                <a:srgbClr val="A9B7C6"/>
              </a:solidFill>
              <a:latin typeface="Courier"/>
            </a:endParaRPr>
          </a:p>
        </p:txBody>
      </p:sp>
    </p:spTree>
    <p:extLst>
      <p:ext uri="{BB962C8B-B14F-4D97-AF65-F5344CB8AC3E}">
        <p14:creationId xmlns:p14="http://schemas.microsoft.com/office/powerpoint/2010/main" val="140828873"/>
      </p:ext>
    </p:extLst>
  </p:cSld>
  <p:clrMapOvr>
    <a:masterClrMapping/>
  </p:clrMapOvr>
  <p:extLst>
    <p:ext uri="{6950BFC3-D8DA-4A85-94F7-54DA5524770B}">
      <p188:commentRel xmlns:p188="http://schemas.microsoft.com/office/powerpoint/2018/8/main" r:id="rId3"/>
    </p:ext>
  </p:extLs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83E7C4-36E4-4B01-9EB9-1D08EBB99971}"/>
              </a:ext>
            </a:extLst>
          </p:cNvPr>
          <p:cNvSpPr>
            <a:spLocks noGrp="1"/>
          </p:cNvSpPr>
          <p:nvPr>
            <p:ph type="title"/>
          </p:nvPr>
        </p:nvSpPr>
        <p:spPr/>
        <p:txBody>
          <a:bodyPr/>
          <a:lstStyle/>
          <a:p>
            <a:r>
              <a:rPr lang="en-US" dirty="0">
                <a:solidFill>
                  <a:srgbClr val="000000"/>
                </a:solidFill>
                <a:ea typeface="+mj-lt"/>
                <a:cs typeface="+mj-lt"/>
              </a:rPr>
              <a:t>Practice</a:t>
            </a:r>
            <a:endParaRPr lang="en-US" dirty="0">
              <a:ea typeface="+mj-lt"/>
              <a:cs typeface="+mj-lt"/>
            </a:endParaRPr>
          </a:p>
        </p:txBody>
      </p:sp>
      <p:sp>
        <p:nvSpPr>
          <p:cNvPr id="3" name="Content Placeholder 2">
            <a:extLst>
              <a:ext uri="{FF2B5EF4-FFF2-40B4-BE49-F238E27FC236}">
                <a16:creationId xmlns:a16="http://schemas.microsoft.com/office/drawing/2014/main" id="{DB4D22CB-52A2-47FC-863C-44FEDCA0BCAC}"/>
              </a:ext>
            </a:extLst>
          </p:cNvPr>
          <p:cNvSpPr>
            <a:spLocks noGrp="1"/>
          </p:cNvSpPr>
          <p:nvPr>
            <p:ph sz="quarter" idx="10"/>
          </p:nvPr>
        </p:nvSpPr>
        <p:spPr/>
        <p:txBody>
          <a:bodyPr vert="horz" lIns="0" tIns="0" rIns="0" bIns="0" rtlCol="0" anchor="t">
            <a:noAutofit/>
          </a:bodyPr>
          <a:lstStyle/>
          <a:p>
            <a:pPr marL="342900" indent="-342900">
              <a:lnSpc>
                <a:spcPct val="150000"/>
              </a:lnSpc>
              <a:buAutoNum type="arabicPeriod"/>
            </a:pPr>
            <a:r>
              <a:rPr lang="ru-RU" sz="1400">
                <a:latin typeface="Calibri"/>
                <a:ea typeface="+mj-lt"/>
                <a:cs typeface="+mj-lt"/>
              </a:rPr>
              <a:t>Try to login as root with su</a:t>
            </a:r>
            <a:endParaRPr lang="en-US" sz="1400">
              <a:latin typeface="Calibri"/>
              <a:ea typeface="+mj-lt"/>
              <a:cs typeface="+mj-lt"/>
            </a:endParaRPr>
          </a:p>
          <a:p>
            <a:pPr marL="342900" indent="-342900">
              <a:lnSpc>
                <a:spcPct val="150000"/>
              </a:lnSpc>
              <a:buAutoNum type="arabicPeriod"/>
            </a:pPr>
            <a:r>
              <a:rPr lang="ru-RU" sz="1400" dirty="0" err="1">
                <a:latin typeface="Calibri"/>
                <a:ea typeface="+mj-lt"/>
                <a:cs typeface="+mj-lt"/>
              </a:rPr>
              <a:t>Set</a:t>
            </a:r>
            <a:r>
              <a:rPr lang="ru-RU" sz="1400" dirty="0">
                <a:latin typeface="Calibri"/>
                <a:ea typeface="+mj-lt"/>
                <a:cs typeface="+mj-lt"/>
              </a:rPr>
              <a:t> </a:t>
            </a:r>
            <a:r>
              <a:rPr lang="ru-RU" sz="1400" dirty="0" err="1">
                <a:latin typeface="Calibri"/>
                <a:ea typeface="+mj-lt"/>
                <a:cs typeface="+mj-lt"/>
              </a:rPr>
              <a:t>password</a:t>
            </a:r>
            <a:r>
              <a:rPr lang="ru-RU" sz="1400" dirty="0">
                <a:latin typeface="Calibri"/>
                <a:ea typeface="+mj-lt"/>
                <a:cs typeface="+mj-lt"/>
              </a:rPr>
              <a:t> </a:t>
            </a:r>
            <a:r>
              <a:rPr lang="ru-RU" sz="1400" dirty="0" err="1">
                <a:latin typeface="Calibri"/>
                <a:ea typeface="+mj-lt"/>
                <a:cs typeface="+mj-lt"/>
              </a:rPr>
              <a:t>to</a:t>
            </a:r>
            <a:r>
              <a:rPr lang="ru-RU" sz="1400" dirty="0">
                <a:latin typeface="Calibri"/>
                <a:ea typeface="+mj-lt"/>
                <a:cs typeface="+mj-lt"/>
              </a:rPr>
              <a:t> </a:t>
            </a:r>
            <a:r>
              <a:rPr lang="ru-RU" sz="1400" dirty="0" err="1">
                <a:latin typeface="Calibri"/>
                <a:ea typeface="+mj-lt"/>
                <a:cs typeface="+mj-lt"/>
              </a:rPr>
              <a:t>root</a:t>
            </a:r>
            <a:r>
              <a:rPr lang="ru-RU" sz="1400" dirty="0">
                <a:latin typeface="Calibri"/>
                <a:ea typeface="+mj-lt"/>
                <a:cs typeface="+mj-lt"/>
              </a:rPr>
              <a:t> </a:t>
            </a:r>
            <a:r>
              <a:rPr lang="ru-RU" sz="1400" dirty="0" err="1">
                <a:latin typeface="Calibri"/>
                <a:ea typeface="+mj-lt"/>
                <a:cs typeface="+mj-lt"/>
              </a:rPr>
              <a:t>for</a:t>
            </a:r>
            <a:r>
              <a:rPr lang="ru-RU" sz="1400">
                <a:latin typeface="Calibri"/>
                <a:ea typeface="+mj-lt"/>
                <a:cs typeface="+mj-lt"/>
              </a:rPr>
              <a:t> "SecretRootPass" </a:t>
            </a:r>
            <a:r>
              <a:rPr lang="ru-RU" sz="1400" dirty="0">
                <a:latin typeface="Calibri"/>
                <a:ea typeface="+mj-lt"/>
                <a:cs typeface="+mj-lt"/>
              </a:rPr>
              <a:t>with </a:t>
            </a:r>
            <a:r>
              <a:rPr lang="ru-RU" sz="1400" dirty="0" err="1">
                <a:latin typeface="Calibri"/>
                <a:ea typeface="+mj-lt"/>
                <a:cs typeface="+mj-lt"/>
              </a:rPr>
              <a:t>sudo</a:t>
            </a:r>
          </a:p>
          <a:p>
            <a:pPr marL="342900" indent="-342900">
              <a:lnSpc>
                <a:spcPct val="150000"/>
              </a:lnSpc>
              <a:buAutoNum type="arabicPeriod"/>
            </a:pPr>
            <a:r>
              <a:rPr lang="ru-RU" sz="1400">
                <a:latin typeface="Calibri"/>
                <a:ea typeface="+mj-lt"/>
                <a:cs typeface="+mj-lt"/>
              </a:rPr>
              <a:t>Try to login as root with sudo</a:t>
            </a:r>
          </a:p>
          <a:p>
            <a:pPr marL="342900" indent="-342900">
              <a:lnSpc>
                <a:spcPct val="150000"/>
              </a:lnSpc>
              <a:buAutoNum type="arabicPeriod"/>
            </a:pPr>
            <a:r>
              <a:rPr lang="ru-RU" sz="1400">
                <a:latin typeface="Calibri"/>
                <a:ea typeface="+mj-lt"/>
                <a:cs typeface="+mj-lt"/>
              </a:rPr>
              <a:t>Add a file welcome.txt which will be placed into a user's home directory automatically after user's creation</a:t>
            </a:r>
          </a:p>
          <a:p>
            <a:pPr marL="342900" indent="-342900">
              <a:lnSpc>
                <a:spcPct val="150000"/>
              </a:lnSpc>
              <a:buAutoNum type="arabicPeriod"/>
            </a:pPr>
            <a:r>
              <a:rPr lang="ru-RU" sz="1400">
                <a:latin typeface="Calibri"/>
                <a:ea typeface="+mj-lt"/>
                <a:cs typeface="+mj-lt"/>
              </a:rPr>
              <a:t>Create a new user tmpuser with home directory</a:t>
            </a:r>
          </a:p>
          <a:p>
            <a:pPr marL="342900" indent="-342900">
              <a:lnSpc>
                <a:spcPct val="150000"/>
              </a:lnSpc>
              <a:buAutoNum type="arabicPeriod"/>
            </a:pPr>
            <a:r>
              <a:rPr lang="ru-RU" sz="1400">
                <a:latin typeface="Calibri"/>
                <a:ea typeface="+mj-lt"/>
                <a:cs typeface="+mj-lt"/>
              </a:rPr>
              <a:t>Add sudo to the new user  </a:t>
            </a:r>
            <a:endParaRPr lang="ru-RU" sz="1400">
              <a:latin typeface="Calibri"/>
              <a:cs typeface="Calibri Light"/>
            </a:endParaRPr>
          </a:p>
        </p:txBody>
      </p:sp>
      <p:sp>
        <p:nvSpPr>
          <p:cNvPr id="4" name="Slide Number Placeholder 3">
            <a:extLst>
              <a:ext uri="{FF2B5EF4-FFF2-40B4-BE49-F238E27FC236}">
                <a16:creationId xmlns:a16="http://schemas.microsoft.com/office/drawing/2014/main" id="{964E25E6-AE42-4034-847D-5500CF83F012}"/>
              </a:ext>
            </a:extLst>
          </p:cNvPr>
          <p:cNvSpPr>
            <a:spLocks noGrp="1"/>
          </p:cNvSpPr>
          <p:nvPr>
            <p:ph type="sldNum" sz="quarter" idx="4"/>
          </p:nvPr>
        </p:nvSpPr>
        <p:spPr/>
        <p:txBody>
          <a:bodyPr/>
          <a:lstStyle/>
          <a:p>
            <a:fld id="{3A707DD9-E92B-45E8-BE0A-E6B2EDF345EB}" type="slidenum">
              <a:rPr lang="en-US" smtClean="0"/>
              <a:pPr/>
              <a:t>20</a:t>
            </a:fld>
            <a:endParaRPr lang="en-US"/>
          </a:p>
        </p:txBody>
      </p:sp>
    </p:spTree>
    <p:extLst>
      <p:ext uri="{BB962C8B-B14F-4D97-AF65-F5344CB8AC3E}">
        <p14:creationId xmlns:p14="http://schemas.microsoft.com/office/powerpoint/2010/main" val="21095354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83E7C4-36E4-4B01-9EB9-1D08EBB99971}"/>
              </a:ext>
            </a:extLst>
          </p:cNvPr>
          <p:cNvSpPr>
            <a:spLocks noGrp="1"/>
          </p:cNvSpPr>
          <p:nvPr>
            <p:ph type="title"/>
          </p:nvPr>
        </p:nvSpPr>
        <p:spPr/>
        <p:txBody>
          <a:bodyPr/>
          <a:lstStyle/>
          <a:p>
            <a:r>
              <a:rPr lang="en-US"/>
              <a:t>Useful links</a:t>
            </a:r>
          </a:p>
        </p:txBody>
      </p:sp>
      <p:sp>
        <p:nvSpPr>
          <p:cNvPr id="3" name="Content Placeholder 2">
            <a:extLst>
              <a:ext uri="{FF2B5EF4-FFF2-40B4-BE49-F238E27FC236}">
                <a16:creationId xmlns:a16="http://schemas.microsoft.com/office/drawing/2014/main" id="{DB4D22CB-52A2-47FC-863C-44FEDCA0BCAC}"/>
              </a:ext>
            </a:extLst>
          </p:cNvPr>
          <p:cNvSpPr>
            <a:spLocks noGrp="1"/>
          </p:cNvSpPr>
          <p:nvPr>
            <p:ph sz="quarter" idx="10"/>
          </p:nvPr>
        </p:nvSpPr>
        <p:spPr/>
        <p:txBody>
          <a:bodyPr vert="horz" lIns="0" tIns="0" rIns="0" bIns="0" rtlCol="0" anchor="t">
            <a:noAutofit/>
          </a:bodyPr>
          <a:lstStyle/>
          <a:p>
            <a:r>
              <a:rPr lang="ru-RU" sz="1400">
                <a:latin typeface="Calibri"/>
                <a:cs typeface="Calibri"/>
              </a:rPr>
              <a:t>Passwd description - </a:t>
            </a:r>
            <a:r>
              <a:rPr lang="en-US" sz="1400">
                <a:latin typeface="Calibri"/>
                <a:cs typeface="Calibri"/>
                <a:hlinkClick r:id="rId3"/>
              </a:rPr>
              <a:t>https://man7.org/linux/man-pages/man5/passwd.5.html</a:t>
            </a:r>
            <a:r>
              <a:rPr lang="ru-RU" sz="1400">
                <a:latin typeface="Calibri"/>
                <a:cs typeface="Calibri"/>
              </a:rPr>
              <a:t> </a:t>
            </a:r>
          </a:p>
          <a:p>
            <a:r>
              <a:rPr lang="en-US" sz="1400">
                <a:latin typeface="Calibri"/>
                <a:cs typeface="Calibri"/>
              </a:rPr>
              <a:t>Shadow description - </a:t>
            </a:r>
            <a:r>
              <a:rPr lang="en-US" sz="1400">
                <a:latin typeface="Calibri"/>
                <a:cs typeface="Calibri"/>
                <a:hlinkClick r:id="rId4"/>
              </a:rPr>
              <a:t>https://man7.org/linux/man-pages/man5/shadow.5.html</a:t>
            </a:r>
            <a:r>
              <a:rPr lang="en-US" sz="1400">
                <a:latin typeface="Calibri"/>
                <a:cs typeface="Calibri"/>
              </a:rPr>
              <a:t> </a:t>
            </a:r>
            <a:endParaRPr lang="ru-RU" sz="1400">
              <a:latin typeface="Calibri"/>
              <a:cs typeface="Calibri"/>
            </a:endParaRPr>
          </a:p>
          <a:p>
            <a:r>
              <a:rPr lang="en-US" sz="1400">
                <a:latin typeface="Calibri"/>
                <a:ea typeface="+mj-lt"/>
                <a:cs typeface="Calibri"/>
              </a:rPr>
              <a:t>/etc/login.defs description - </a:t>
            </a:r>
            <a:r>
              <a:rPr lang="en-US" sz="1400">
                <a:latin typeface="Calibri"/>
                <a:ea typeface="+mj-lt"/>
                <a:cs typeface="Calibri Light"/>
                <a:hlinkClick r:id="rId5"/>
              </a:rPr>
              <a:t>https</a:t>
            </a:r>
            <a:r>
              <a:rPr lang="en-US" sz="1400">
                <a:latin typeface="Calibri"/>
                <a:ea typeface="+mj-lt"/>
                <a:cs typeface="+mj-lt"/>
                <a:hlinkClick r:id="rId5"/>
              </a:rPr>
              <a:t>://man7.org/linux/man-pages/man5/login.defs.5.html</a:t>
            </a:r>
            <a:r>
              <a:rPr lang="en-US" sz="1400">
                <a:latin typeface="Calibri"/>
                <a:ea typeface="+mj-lt"/>
                <a:cs typeface="+mj-lt"/>
              </a:rPr>
              <a:t> </a:t>
            </a:r>
            <a:endParaRPr lang="en-US" sz="1400">
              <a:cs typeface="Calibri Light"/>
            </a:endParaRPr>
          </a:p>
          <a:p>
            <a:r>
              <a:rPr lang="en-US" sz="1400">
                <a:latin typeface="Calibri"/>
                <a:ea typeface="+mj-lt"/>
                <a:cs typeface="Calibri"/>
              </a:rPr>
              <a:t>Passwd GECOS description - </a:t>
            </a:r>
            <a:r>
              <a:rPr lang="en-US" sz="1400">
                <a:latin typeface="Calibri"/>
                <a:ea typeface="+mj-lt"/>
                <a:cs typeface="Calibri Light"/>
                <a:hlinkClick r:id="rId6"/>
              </a:rPr>
              <a:t>https</a:t>
            </a:r>
            <a:r>
              <a:rPr lang="en-US" sz="1400">
                <a:latin typeface="Calibri"/>
                <a:ea typeface="+mj-lt"/>
                <a:cs typeface="+mj-lt"/>
                <a:hlinkClick r:id="rId6"/>
              </a:rPr>
              <a:t>://www.redhat.com/sysadmin/linux-gecos-demystified</a:t>
            </a:r>
            <a:endParaRPr lang="en-US" sz="1400">
              <a:latin typeface="Calibri Light"/>
              <a:ea typeface="+mj-lt"/>
              <a:cs typeface="+mj-lt"/>
            </a:endParaRPr>
          </a:p>
          <a:p>
            <a:r>
              <a:rPr lang="en-US" sz="1400">
                <a:latin typeface="Calibri"/>
                <a:ea typeface="+mj-lt"/>
                <a:cs typeface="Calibri"/>
              </a:rPr>
              <a:t>Sudoers for a beginners - </a:t>
            </a:r>
            <a:r>
              <a:rPr lang="en-US" sz="1400">
                <a:latin typeface="Calibri"/>
                <a:ea typeface="+mj-lt"/>
                <a:cs typeface="+mj-lt"/>
                <a:hlinkClick r:id="rId7"/>
              </a:rPr>
              <a:t>https://www.digitalocean.com/community/tutorials/how-to-edit-the-sudoers-file</a:t>
            </a:r>
            <a:endParaRPr lang="en-US" sz="1400">
              <a:latin typeface="Calibri"/>
              <a:cs typeface="Calibri Light"/>
            </a:endParaRPr>
          </a:p>
        </p:txBody>
      </p:sp>
      <p:sp>
        <p:nvSpPr>
          <p:cNvPr id="4" name="Slide Number Placeholder 3">
            <a:extLst>
              <a:ext uri="{FF2B5EF4-FFF2-40B4-BE49-F238E27FC236}">
                <a16:creationId xmlns:a16="http://schemas.microsoft.com/office/drawing/2014/main" id="{964E25E6-AE42-4034-847D-5500CF83F012}"/>
              </a:ext>
            </a:extLst>
          </p:cNvPr>
          <p:cNvSpPr>
            <a:spLocks noGrp="1"/>
          </p:cNvSpPr>
          <p:nvPr>
            <p:ph type="sldNum" sz="quarter" idx="4"/>
          </p:nvPr>
        </p:nvSpPr>
        <p:spPr/>
        <p:txBody>
          <a:bodyPr/>
          <a:lstStyle/>
          <a:p>
            <a:fld id="{3A707DD9-E92B-45E8-BE0A-E6B2EDF345EB}" type="slidenum">
              <a:rPr lang="en-US" smtClean="0"/>
              <a:pPr/>
              <a:t>21</a:t>
            </a:fld>
            <a:endParaRPr lang="en-US"/>
          </a:p>
        </p:txBody>
      </p:sp>
    </p:spTree>
    <p:extLst>
      <p:ext uri="{BB962C8B-B14F-4D97-AF65-F5344CB8AC3E}">
        <p14:creationId xmlns:p14="http://schemas.microsoft.com/office/powerpoint/2010/main" val="10156690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Thank you</a:t>
            </a:r>
          </a:p>
        </p:txBody>
      </p:sp>
      <p:sp>
        <p:nvSpPr>
          <p:cNvPr id="2" name="Slide Number Placeholder 1">
            <a:extLst>
              <a:ext uri="{FF2B5EF4-FFF2-40B4-BE49-F238E27FC236}">
                <a16:creationId xmlns:a16="http://schemas.microsoft.com/office/drawing/2014/main" id="{BD2203D6-46B2-544A-AEDD-86624A2E7DA7}"/>
              </a:ext>
            </a:extLst>
          </p:cNvPr>
          <p:cNvSpPr>
            <a:spLocks noGrp="1"/>
          </p:cNvSpPr>
          <p:nvPr>
            <p:ph type="sldNum" sz="quarter" idx="4294967295"/>
          </p:nvPr>
        </p:nvSpPr>
        <p:spPr>
          <a:xfrm>
            <a:off x="7770813" y="4826000"/>
            <a:ext cx="1373187" cy="317500"/>
          </a:xfrm>
          <a:prstGeom prst="rect">
            <a:avLst/>
          </a:prstGeom>
        </p:spPr>
        <p:txBody>
          <a:bodyPr/>
          <a:lstStyle/>
          <a:p>
            <a:fld id="{3A707DD9-E92B-45E8-BE0A-E6B2EDF345EB}" type="slidenum">
              <a:rPr lang="en-US" smtClean="0"/>
              <a:pPr/>
              <a:t>22</a:t>
            </a:fld>
            <a:endParaRPr lang="en-US"/>
          </a:p>
        </p:txBody>
      </p:sp>
    </p:spTree>
    <p:extLst>
      <p:ext uri="{BB962C8B-B14F-4D97-AF65-F5344CB8AC3E}">
        <p14:creationId xmlns:p14="http://schemas.microsoft.com/office/powerpoint/2010/main" val="14404529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Types of users</a:t>
            </a:r>
          </a:p>
        </p:txBody>
      </p:sp>
      <p:sp>
        <p:nvSpPr>
          <p:cNvPr id="3" name="TextBox 2">
            <a:extLst>
              <a:ext uri="{FF2B5EF4-FFF2-40B4-BE49-F238E27FC236}">
                <a16:creationId xmlns:a16="http://schemas.microsoft.com/office/drawing/2014/main" id="{3389D9FF-1C1D-4F31-98F5-6E5A417189A5}"/>
              </a:ext>
            </a:extLst>
          </p:cNvPr>
          <p:cNvSpPr txBox="1"/>
          <p:nvPr/>
        </p:nvSpPr>
        <p:spPr>
          <a:xfrm>
            <a:off x="363634" y="884475"/>
            <a:ext cx="3759191" cy="715581"/>
          </a:xfrm>
          <a:prstGeom prst="rect">
            <a:avLst/>
          </a:prstGeom>
          <a:noFill/>
        </p:spPr>
        <p:txBody>
          <a:bodyPr wrap="square" lIns="91440" tIns="45720" rIns="91440" bIns="45720" rtlCol="0" anchor="t">
            <a:spAutoFit/>
          </a:bodyPr>
          <a:lstStyle/>
          <a:p>
            <a:r>
              <a:rPr lang="en-US" b="1"/>
              <a:t>Root</a:t>
            </a:r>
          </a:p>
          <a:p>
            <a:r>
              <a:rPr lang="en-US" b="1"/>
              <a:t>Non-root </a:t>
            </a:r>
            <a:r>
              <a:rPr lang="en-US"/>
              <a:t>(</a:t>
            </a:r>
            <a:r>
              <a:rPr lang="en-US" err="1"/>
              <a:t>alice</a:t>
            </a:r>
            <a:r>
              <a:rPr lang="en-US"/>
              <a:t>, bob, </a:t>
            </a:r>
            <a:r>
              <a:rPr lang="en-US" err="1">
                <a:ea typeface="+mn-lt"/>
                <a:cs typeface="+mn-lt"/>
              </a:rPr>
              <a:t>ntp</a:t>
            </a:r>
            <a:r>
              <a:rPr lang="en-US">
                <a:ea typeface="+mn-lt"/>
                <a:cs typeface="+mn-lt"/>
              </a:rPr>
              <a:t>, </a:t>
            </a:r>
            <a:r>
              <a:rPr lang="en-US" err="1">
                <a:ea typeface="+mn-lt"/>
                <a:cs typeface="+mn-lt"/>
              </a:rPr>
              <a:t>hdfs</a:t>
            </a:r>
            <a:r>
              <a:rPr lang="en-US">
                <a:ea typeface="+mn-lt"/>
                <a:cs typeface="+mn-lt"/>
              </a:rPr>
              <a:t>, </a:t>
            </a:r>
            <a:r>
              <a:rPr lang="en-US" err="1">
                <a:ea typeface="+mn-lt"/>
                <a:cs typeface="+mn-lt"/>
              </a:rPr>
              <a:t>sshd</a:t>
            </a:r>
            <a:r>
              <a:rPr lang="en-US">
                <a:ea typeface="+mn-lt"/>
                <a:cs typeface="+mn-lt"/>
              </a:rPr>
              <a:t>, </a:t>
            </a:r>
            <a:r>
              <a:rPr lang="en-US" err="1">
                <a:ea typeface="+mn-lt"/>
                <a:cs typeface="+mn-lt"/>
              </a:rPr>
              <a:t>postgres</a:t>
            </a:r>
            <a:r>
              <a:rPr lang="en-US"/>
              <a:t>)</a:t>
            </a:r>
            <a:endParaRPr lang="en-US">
              <a:cs typeface="Calibri"/>
            </a:endParaRPr>
          </a:p>
          <a:p>
            <a:endParaRPr lang="en-US">
              <a:cs typeface="Calibri"/>
            </a:endParaRPr>
          </a:p>
        </p:txBody>
      </p:sp>
      <p:sp>
        <p:nvSpPr>
          <p:cNvPr id="8" name="Rectangle 3">
            <a:extLst>
              <a:ext uri="{FF2B5EF4-FFF2-40B4-BE49-F238E27FC236}">
                <a16:creationId xmlns:a16="http://schemas.microsoft.com/office/drawing/2014/main" id="{C7113162-FCBA-4EAD-B5C6-1193FE8E3C07}"/>
              </a:ext>
            </a:extLst>
          </p:cNvPr>
          <p:cNvSpPr>
            <a:spLocks noChangeArrowheads="1"/>
          </p:cNvSpPr>
          <p:nvPr/>
        </p:nvSpPr>
        <p:spPr bwMode="auto">
          <a:xfrm>
            <a:off x="1454071" y="1767491"/>
            <a:ext cx="5318738" cy="1785104"/>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defTabSz="914400" eaLnBrk="0" fontAlgn="base" hangingPunct="0">
              <a:spcBef>
                <a:spcPct val="0"/>
              </a:spcBef>
              <a:spcAft>
                <a:spcPct val="0"/>
              </a:spcAft>
            </a:pPr>
            <a:endParaRPr lang="en-US" altLang="en-US" sz="1100">
              <a:solidFill>
                <a:srgbClr val="00B050"/>
              </a:solidFill>
              <a:latin typeface="Courier"/>
            </a:endParaRPr>
          </a:p>
          <a:p>
            <a:pPr defTabSz="914400">
              <a:spcBef>
                <a:spcPct val="0"/>
              </a:spcBef>
              <a:spcAft>
                <a:spcPct val="0"/>
              </a:spcAft>
            </a:pPr>
            <a:r>
              <a:rPr lang="en-US" altLang="en-US" sz="1100" err="1">
                <a:solidFill>
                  <a:srgbClr val="00B050"/>
                </a:solidFill>
                <a:latin typeface="Courier"/>
              </a:rPr>
              <a:t>postgres</a:t>
            </a:r>
            <a:r>
              <a:rPr kumimoji="0" lang="en-US" altLang="en-US" sz="1100" b="0" i="0" u="none" strike="noStrike" cap="none" normalizeH="0" baseline="0" err="1">
                <a:ln>
                  <a:noFill/>
                </a:ln>
                <a:solidFill>
                  <a:schemeClr val="bg1">
                    <a:lumMod val="95000"/>
                  </a:schemeClr>
                </a:solidFill>
                <a:effectLst/>
                <a:latin typeface="Courier"/>
              </a:rPr>
              <a:t>@EPRUPETW</a:t>
            </a:r>
            <a:r>
              <a:rPr lang="en-US" altLang="en-US" sz="1100">
                <a:solidFill>
                  <a:srgbClr val="C57633"/>
                </a:solidFill>
                <a:latin typeface="Courier"/>
              </a:rPr>
              <a:t>:</a:t>
            </a:r>
            <a:r>
              <a:rPr lang="en-US" sz="1100">
                <a:solidFill>
                  <a:srgbClr val="C57633"/>
                </a:solidFill>
                <a:latin typeface="Courier"/>
              </a:rPr>
              <a:t>~</a:t>
            </a:r>
            <a:r>
              <a:rPr lang="en-US" sz="1100">
                <a:solidFill>
                  <a:srgbClr val="CC7832"/>
                </a:solidFill>
                <a:latin typeface="Courier"/>
              </a:rPr>
              <a:t>$</a:t>
            </a:r>
            <a:r>
              <a:rPr lang="en-US" altLang="en-US" sz="1100">
                <a:solidFill>
                  <a:srgbClr val="C57633"/>
                </a:solidFill>
                <a:latin typeface="Courier"/>
              </a:rPr>
              <a:t> </a:t>
            </a:r>
            <a:r>
              <a:rPr kumimoji="0" lang="en-US" altLang="en-US" sz="1100" b="0" i="0" u="none" strike="noStrike" cap="none" normalizeH="0" baseline="0">
                <a:ln>
                  <a:noFill/>
                </a:ln>
                <a:solidFill>
                  <a:srgbClr val="A9B7C6"/>
                </a:solidFill>
                <a:effectLst/>
                <a:latin typeface="Courier"/>
              </a:rPr>
              <a:t>id root</a:t>
            </a:r>
            <a:br>
              <a:rPr lang="en-US" altLang="en-US" sz="1100" b="0" i="0" u="none" strike="noStrike" cap="none" normalizeH="0" baseline="0">
                <a:ln>
                  <a:noFill/>
                </a:ln>
                <a:effectLst/>
                <a:latin typeface="Courier"/>
              </a:rPr>
            </a:br>
            <a:r>
              <a:rPr kumimoji="0" lang="en-US" altLang="en-US" sz="1100" b="0" i="0" u="none" strike="noStrike" cap="none" normalizeH="0" baseline="0" err="1">
                <a:ln>
                  <a:noFill/>
                </a:ln>
                <a:solidFill>
                  <a:srgbClr val="A9B7C6"/>
                </a:solidFill>
                <a:effectLst/>
                <a:latin typeface="Courier"/>
              </a:rPr>
              <a:t>uid</a:t>
            </a:r>
            <a:r>
              <a:rPr kumimoji="0" lang="en-US" altLang="en-US" sz="1100" b="0" i="0" u="none" strike="noStrike" cap="none" normalizeH="0" baseline="0">
                <a:ln>
                  <a:noFill/>
                </a:ln>
                <a:solidFill>
                  <a:srgbClr val="A9B7C6"/>
                </a:solidFill>
                <a:effectLst/>
                <a:latin typeface="Courier"/>
              </a:rPr>
              <a:t>=</a:t>
            </a:r>
            <a:r>
              <a:rPr kumimoji="0" lang="en-US" altLang="en-US" sz="1100" b="0" i="0" u="none" strike="noStrike" cap="none" normalizeH="0" baseline="0">
                <a:ln>
                  <a:noFill/>
                </a:ln>
                <a:solidFill>
                  <a:srgbClr val="6897BB"/>
                </a:solidFill>
                <a:effectLst/>
                <a:latin typeface="Courier"/>
              </a:rPr>
              <a:t>0</a:t>
            </a:r>
            <a:r>
              <a:rPr kumimoji="0" lang="en-US" altLang="en-US" sz="1100" b="0" i="0" u="none" strike="noStrike" cap="none" normalizeH="0" baseline="0">
                <a:ln>
                  <a:noFill/>
                </a:ln>
                <a:solidFill>
                  <a:srgbClr val="C57633"/>
                </a:solidFill>
                <a:effectLst/>
                <a:latin typeface="Courier"/>
              </a:rPr>
              <a:t>(root) </a:t>
            </a:r>
            <a:r>
              <a:rPr kumimoji="0" lang="en-US" altLang="en-US" sz="1100" b="0" i="0" u="none" strike="noStrike" cap="none" normalizeH="0" baseline="0">
                <a:ln>
                  <a:noFill/>
                </a:ln>
                <a:solidFill>
                  <a:srgbClr val="A9B7C6"/>
                </a:solidFill>
                <a:effectLst/>
                <a:latin typeface="Courier"/>
              </a:rPr>
              <a:t>gid=</a:t>
            </a:r>
            <a:r>
              <a:rPr kumimoji="0" lang="en-US" altLang="en-US" sz="1100" b="0" i="0" u="none" strike="noStrike" cap="none" normalizeH="0" baseline="0">
                <a:ln>
                  <a:noFill/>
                </a:ln>
                <a:solidFill>
                  <a:srgbClr val="6897BB"/>
                </a:solidFill>
                <a:effectLst/>
                <a:latin typeface="Courier"/>
              </a:rPr>
              <a:t>0</a:t>
            </a:r>
            <a:r>
              <a:rPr kumimoji="0" lang="en-US" altLang="en-US" sz="1100" b="0" i="0" u="none" strike="noStrike" cap="none" normalizeH="0" baseline="0">
                <a:ln>
                  <a:noFill/>
                </a:ln>
                <a:solidFill>
                  <a:srgbClr val="C57633"/>
                </a:solidFill>
                <a:effectLst/>
                <a:latin typeface="Courier"/>
              </a:rPr>
              <a:t>(root) </a:t>
            </a:r>
            <a:r>
              <a:rPr kumimoji="0" lang="en-US" altLang="en-US" sz="1100" b="0" i="0" u="none" strike="noStrike" cap="none" normalizeH="0" baseline="0">
                <a:ln>
                  <a:noFill/>
                </a:ln>
                <a:solidFill>
                  <a:srgbClr val="A9B7C6"/>
                </a:solidFill>
                <a:effectLst/>
                <a:latin typeface="Courier"/>
              </a:rPr>
              <a:t>groups=</a:t>
            </a:r>
            <a:r>
              <a:rPr kumimoji="0" lang="en-US" altLang="en-US" sz="1100" b="0" i="0" u="none" strike="noStrike" cap="none" normalizeH="0" baseline="0">
                <a:ln>
                  <a:noFill/>
                </a:ln>
                <a:solidFill>
                  <a:srgbClr val="6897BB"/>
                </a:solidFill>
                <a:effectLst/>
                <a:latin typeface="Courier"/>
              </a:rPr>
              <a:t>0</a:t>
            </a:r>
            <a:r>
              <a:rPr kumimoji="0" lang="en-US" altLang="en-US" sz="1100" b="0" i="0" u="none" strike="noStrike" cap="none" normalizeH="0" baseline="0">
                <a:ln>
                  <a:noFill/>
                </a:ln>
                <a:solidFill>
                  <a:srgbClr val="C57633"/>
                </a:solidFill>
                <a:effectLst/>
                <a:latin typeface="Courier"/>
              </a:rPr>
              <a:t>(root)</a:t>
            </a:r>
            <a:endParaRPr lang="ru-RU">
              <a:cs typeface="Calibri"/>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100" b="0" i="0" u="none" strike="noStrike" cap="none" normalizeH="0" baseline="0">
              <a:ln>
                <a:noFill/>
              </a:ln>
              <a:solidFill>
                <a:srgbClr val="C57633"/>
              </a:solidFill>
              <a:effectLst/>
              <a:latin typeface="Courier"/>
            </a:endParaRPr>
          </a:p>
          <a:p>
            <a:pPr defTabSz="914400" eaLnBrk="0" fontAlgn="base" hangingPunct="0">
              <a:spcBef>
                <a:spcPct val="0"/>
              </a:spcBef>
              <a:spcAft>
                <a:spcPct val="0"/>
              </a:spcAft>
            </a:pPr>
            <a:r>
              <a:rPr kumimoji="0" lang="en-US" altLang="en-US" sz="1100" b="0" i="0" u="none" strike="noStrike" cap="none" normalizeH="0" baseline="0" err="1">
                <a:ln>
                  <a:noFill/>
                </a:ln>
                <a:solidFill>
                  <a:srgbClr val="00B050"/>
                </a:solidFill>
                <a:effectLst/>
                <a:latin typeface="Courier"/>
              </a:rPr>
              <a:t>postgres</a:t>
            </a:r>
            <a:r>
              <a:rPr kumimoji="0" lang="en-US" altLang="en-US" sz="1100" b="0" i="0" u="none" strike="noStrike" cap="none" normalizeH="0" baseline="0" err="1">
                <a:ln>
                  <a:noFill/>
                </a:ln>
                <a:solidFill>
                  <a:schemeClr val="bg1">
                    <a:lumMod val="95000"/>
                  </a:schemeClr>
                </a:solidFill>
                <a:effectLst/>
                <a:latin typeface="Courier"/>
              </a:rPr>
              <a:t>@EPRUPETW</a:t>
            </a:r>
            <a:r>
              <a:rPr lang="en-US" altLang="en-US" sz="1100">
                <a:solidFill>
                  <a:srgbClr val="C57633"/>
                </a:solidFill>
                <a:latin typeface="Courier"/>
              </a:rPr>
              <a:t>:</a:t>
            </a:r>
            <a:r>
              <a:rPr lang="en-US" sz="1100">
                <a:solidFill>
                  <a:srgbClr val="C57633"/>
                </a:solidFill>
                <a:latin typeface="Courier"/>
              </a:rPr>
              <a:t>~</a:t>
            </a:r>
            <a:r>
              <a:rPr lang="en-US" sz="1100">
                <a:solidFill>
                  <a:srgbClr val="CC7832"/>
                </a:solidFill>
                <a:latin typeface="Courier"/>
              </a:rPr>
              <a:t>$</a:t>
            </a:r>
            <a:r>
              <a:rPr lang="en-US" altLang="en-US" sz="1100">
                <a:solidFill>
                  <a:srgbClr val="C57633"/>
                </a:solidFill>
                <a:latin typeface="Courier"/>
              </a:rPr>
              <a:t> </a:t>
            </a:r>
            <a:r>
              <a:rPr kumimoji="0" lang="en-US" altLang="en-US" sz="1100" b="0" i="0" u="none" strike="noStrike" cap="none" normalizeH="0" baseline="0">
                <a:ln>
                  <a:noFill/>
                </a:ln>
                <a:solidFill>
                  <a:srgbClr val="A9B7C6"/>
                </a:solidFill>
                <a:effectLst/>
                <a:latin typeface="Courier"/>
              </a:rPr>
              <a:t>id </a:t>
            </a:r>
            <a:r>
              <a:rPr kumimoji="0" lang="en-US" altLang="en-US" sz="1100" b="0" i="0" u="none" strike="noStrike" cap="none" normalizeH="0" baseline="0" err="1">
                <a:ln>
                  <a:noFill/>
                </a:ln>
                <a:solidFill>
                  <a:srgbClr val="A9B7C6"/>
                </a:solidFill>
                <a:effectLst/>
                <a:latin typeface="Courier"/>
              </a:rPr>
              <a:t>alice</a:t>
            </a:r>
            <a:br>
              <a:rPr lang="en-US" altLang="en-US" sz="1100" b="0" i="0" u="none" strike="noStrike" cap="none" normalizeH="0" baseline="0">
                <a:ln>
                  <a:noFill/>
                </a:ln>
                <a:effectLst/>
                <a:latin typeface="Courier"/>
              </a:rPr>
            </a:br>
            <a:r>
              <a:rPr kumimoji="0" lang="en-US" altLang="en-US" sz="1100" b="0" i="0" u="none" strike="noStrike" cap="none" normalizeH="0" baseline="0" err="1">
                <a:ln>
                  <a:noFill/>
                </a:ln>
                <a:solidFill>
                  <a:srgbClr val="A9B7C6"/>
                </a:solidFill>
                <a:effectLst/>
                <a:latin typeface="Courier"/>
              </a:rPr>
              <a:t>uid</a:t>
            </a:r>
            <a:r>
              <a:rPr kumimoji="0" lang="en-US" altLang="en-US" sz="1100" b="0" i="0" u="none" strike="noStrike" cap="none" normalizeH="0" baseline="0">
                <a:ln>
                  <a:noFill/>
                </a:ln>
                <a:solidFill>
                  <a:srgbClr val="A9B7C6"/>
                </a:solidFill>
                <a:effectLst/>
                <a:latin typeface="Courier"/>
              </a:rPr>
              <a:t>=</a:t>
            </a:r>
            <a:r>
              <a:rPr kumimoji="0" lang="en-US" altLang="en-US" sz="1100" b="0" i="0" u="none" strike="noStrike" cap="none" normalizeH="0" baseline="0">
                <a:ln>
                  <a:noFill/>
                </a:ln>
                <a:solidFill>
                  <a:srgbClr val="6897BB"/>
                </a:solidFill>
                <a:effectLst/>
                <a:latin typeface="Courier"/>
              </a:rPr>
              <a:t>1002</a:t>
            </a:r>
            <a:r>
              <a:rPr kumimoji="0" lang="en-US" altLang="en-US" sz="1100" b="0" i="0" u="none" strike="noStrike" cap="none" normalizeH="0" baseline="0">
                <a:ln>
                  <a:noFill/>
                </a:ln>
                <a:solidFill>
                  <a:srgbClr val="C57633"/>
                </a:solidFill>
                <a:effectLst/>
                <a:latin typeface="Courier"/>
              </a:rPr>
              <a:t>(</a:t>
            </a:r>
            <a:r>
              <a:rPr kumimoji="0" lang="en-US" altLang="en-US" sz="1100" b="0" i="0" u="none" strike="noStrike" cap="none" normalizeH="0" baseline="0" err="1">
                <a:ln>
                  <a:noFill/>
                </a:ln>
                <a:solidFill>
                  <a:srgbClr val="C57633"/>
                </a:solidFill>
                <a:effectLst/>
                <a:latin typeface="Courier"/>
              </a:rPr>
              <a:t>alice</a:t>
            </a:r>
            <a:r>
              <a:rPr kumimoji="0" lang="en-US" altLang="en-US" sz="1100" b="0" i="0" u="none" strike="noStrike" cap="none" normalizeH="0" baseline="0">
                <a:ln>
                  <a:noFill/>
                </a:ln>
                <a:solidFill>
                  <a:srgbClr val="C57633"/>
                </a:solidFill>
                <a:effectLst/>
                <a:latin typeface="Courier"/>
              </a:rPr>
              <a:t>) </a:t>
            </a:r>
            <a:r>
              <a:rPr kumimoji="0" lang="en-US" altLang="en-US" sz="1100" b="0" i="0" u="none" strike="noStrike" cap="none" normalizeH="0" baseline="0">
                <a:ln>
                  <a:noFill/>
                </a:ln>
                <a:solidFill>
                  <a:srgbClr val="A9B7C6"/>
                </a:solidFill>
                <a:effectLst/>
                <a:latin typeface="Courier"/>
              </a:rPr>
              <a:t>gid=</a:t>
            </a:r>
            <a:r>
              <a:rPr kumimoji="0" lang="en-US" altLang="en-US" sz="1100" b="0" i="0" u="none" strike="noStrike" cap="none" normalizeH="0" baseline="0">
                <a:ln>
                  <a:noFill/>
                </a:ln>
                <a:solidFill>
                  <a:srgbClr val="6897BB"/>
                </a:solidFill>
                <a:effectLst/>
                <a:latin typeface="Courier"/>
              </a:rPr>
              <a:t>1002</a:t>
            </a:r>
            <a:r>
              <a:rPr kumimoji="0" lang="en-US" altLang="en-US" sz="1100" b="0" i="0" u="none" strike="noStrike" cap="none" normalizeH="0" baseline="0">
                <a:ln>
                  <a:noFill/>
                </a:ln>
                <a:solidFill>
                  <a:srgbClr val="C57633"/>
                </a:solidFill>
                <a:effectLst/>
                <a:latin typeface="Courier"/>
              </a:rPr>
              <a:t>(</a:t>
            </a:r>
            <a:r>
              <a:rPr kumimoji="0" lang="en-US" altLang="en-US" sz="1100" b="0" i="0" u="none" strike="noStrike" cap="none" normalizeH="0" baseline="0" err="1">
                <a:ln>
                  <a:noFill/>
                </a:ln>
                <a:solidFill>
                  <a:srgbClr val="C57633"/>
                </a:solidFill>
                <a:effectLst/>
                <a:latin typeface="Courier"/>
              </a:rPr>
              <a:t>alice</a:t>
            </a:r>
            <a:r>
              <a:rPr kumimoji="0" lang="en-US" altLang="en-US" sz="1100" b="0" i="0" u="none" strike="noStrike" cap="none" normalizeH="0" baseline="0">
                <a:ln>
                  <a:noFill/>
                </a:ln>
                <a:solidFill>
                  <a:srgbClr val="C57633"/>
                </a:solidFill>
                <a:effectLst/>
                <a:latin typeface="Courier"/>
              </a:rPr>
              <a:t>) </a:t>
            </a:r>
            <a:r>
              <a:rPr kumimoji="0" lang="en-US" altLang="en-US" sz="1100" b="0" i="0" u="none" strike="noStrike" cap="none" normalizeH="0" baseline="0">
                <a:ln>
                  <a:noFill/>
                </a:ln>
                <a:solidFill>
                  <a:srgbClr val="A9B7C6"/>
                </a:solidFill>
                <a:effectLst/>
                <a:latin typeface="Courier"/>
              </a:rPr>
              <a:t>groups=</a:t>
            </a:r>
            <a:r>
              <a:rPr kumimoji="0" lang="en-US" altLang="en-US" sz="1100" b="0" i="0" u="none" strike="noStrike" cap="none" normalizeH="0" baseline="0">
                <a:ln>
                  <a:noFill/>
                </a:ln>
                <a:solidFill>
                  <a:srgbClr val="6897BB"/>
                </a:solidFill>
                <a:effectLst/>
                <a:latin typeface="Courier"/>
              </a:rPr>
              <a:t>1002</a:t>
            </a:r>
            <a:r>
              <a:rPr kumimoji="0" lang="en-US" altLang="en-US" sz="1100" b="0" i="0" u="none" strike="noStrike" cap="none" normalizeH="0" baseline="0">
                <a:ln>
                  <a:noFill/>
                </a:ln>
                <a:solidFill>
                  <a:srgbClr val="C57633"/>
                </a:solidFill>
                <a:effectLst/>
                <a:latin typeface="Courier"/>
              </a:rPr>
              <a:t>(</a:t>
            </a:r>
            <a:r>
              <a:rPr kumimoji="0" lang="en-US" altLang="en-US" sz="1100" b="0" i="0" u="none" strike="noStrike" cap="none" normalizeH="0" baseline="0" err="1">
                <a:ln>
                  <a:noFill/>
                </a:ln>
                <a:solidFill>
                  <a:srgbClr val="C57633"/>
                </a:solidFill>
                <a:effectLst/>
                <a:latin typeface="Courier"/>
              </a:rPr>
              <a:t>alice</a:t>
            </a:r>
            <a:r>
              <a:rPr kumimoji="0" lang="en-US" altLang="en-US" sz="1100" b="0" i="0" u="none" strike="noStrike" cap="none" normalizeH="0" baseline="0">
                <a:ln>
                  <a:noFill/>
                </a:ln>
                <a:solidFill>
                  <a:srgbClr val="C57633"/>
                </a:solidFill>
                <a:effectLst/>
                <a:latin typeface="Courier"/>
              </a:rPr>
              <a:t>)</a:t>
            </a:r>
            <a:endParaRPr lang="en-US" altLang="en-US" sz="1100">
              <a:solidFill>
                <a:srgbClr val="C57633"/>
              </a:solidFill>
              <a:latin typeface="Courier"/>
            </a:endParaRPr>
          </a:p>
          <a:p>
            <a:pPr defTabSz="914400" eaLnBrk="0" fontAlgn="base" hangingPunct="0">
              <a:spcBef>
                <a:spcPct val="0"/>
              </a:spcBef>
              <a:spcAft>
                <a:spcPct val="0"/>
              </a:spcAft>
            </a:pPr>
            <a:br>
              <a:rPr lang="en-US" altLang="en-US" sz="1100" b="0" i="0" u="none" strike="noStrike" cap="none" normalizeH="0" baseline="0">
                <a:ln>
                  <a:noFill/>
                </a:ln>
                <a:effectLst/>
                <a:latin typeface="Courier"/>
              </a:rPr>
            </a:br>
            <a:r>
              <a:rPr kumimoji="0" lang="en-US" altLang="en-US" sz="1100" b="0" i="0" u="none" strike="noStrike" cap="none" normalizeH="0" baseline="0" err="1">
                <a:ln>
                  <a:noFill/>
                </a:ln>
                <a:solidFill>
                  <a:srgbClr val="00B050"/>
                </a:solidFill>
                <a:effectLst/>
                <a:latin typeface="Courier"/>
              </a:rPr>
              <a:t>postgres</a:t>
            </a:r>
            <a:r>
              <a:rPr kumimoji="0" lang="en-US" altLang="en-US" sz="1100" b="0" i="0" u="none" strike="noStrike" cap="none" normalizeH="0" baseline="0" err="1">
                <a:ln>
                  <a:noFill/>
                </a:ln>
                <a:solidFill>
                  <a:schemeClr val="bg1">
                    <a:lumMod val="95000"/>
                  </a:schemeClr>
                </a:solidFill>
                <a:effectLst/>
                <a:latin typeface="Courier"/>
              </a:rPr>
              <a:t>@EPRUPETW</a:t>
            </a:r>
            <a:r>
              <a:rPr lang="en-US" altLang="en-US" sz="1100">
                <a:solidFill>
                  <a:srgbClr val="C57633"/>
                </a:solidFill>
                <a:latin typeface="Courier"/>
              </a:rPr>
              <a:t>:</a:t>
            </a:r>
            <a:r>
              <a:rPr lang="en-US" sz="1100">
                <a:solidFill>
                  <a:srgbClr val="C57633"/>
                </a:solidFill>
                <a:latin typeface="Courier"/>
              </a:rPr>
              <a:t>~</a:t>
            </a:r>
            <a:r>
              <a:rPr lang="en-US" sz="1100">
                <a:solidFill>
                  <a:srgbClr val="CC7832"/>
                </a:solidFill>
                <a:latin typeface="Courier"/>
              </a:rPr>
              <a:t>$</a:t>
            </a:r>
            <a:r>
              <a:rPr lang="en-US" altLang="en-US" sz="1100">
                <a:solidFill>
                  <a:srgbClr val="C57633"/>
                </a:solidFill>
                <a:latin typeface="Courier"/>
              </a:rPr>
              <a:t> </a:t>
            </a:r>
            <a:r>
              <a:rPr kumimoji="0" lang="en-US" altLang="en-US" sz="1100" b="0" i="0" u="none" strike="noStrike" cap="none" normalizeH="0" baseline="0">
                <a:ln>
                  <a:noFill/>
                </a:ln>
                <a:solidFill>
                  <a:srgbClr val="A9B7C6"/>
                </a:solidFill>
                <a:effectLst/>
                <a:latin typeface="Courier"/>
              </a:rPr>
              <a:t>id </a:t>
            </a:r>
            <a:r>
              <a:rPr kumimoji="0" lang="en-US" altLang="en-US" sz="1100" b="0" i="0" u="none" strike="noStrike" cap="none" normalizeH="0" baseline="0" err="1">
                <a:ln>
                  <a:noFill/>
                </a:ln>
                <a:solidFill>
                  <a:srgbClr val="A9B7C6"/>
                </a:solidFill>
                <a:effectLst/>
                <a:latin typeface="Courier"/>
              </a:rPr>
              <a:t>sshd</a:t>
            </a:r>
            <a:br>
              <a:rPr lang="en-US" altLang="en-US" sz="1100" b="0" i="0" u="none" strike="noStrike" cap="none" normalizeH="0" baseline="0">
                <a:ln>
                  <a:noFill/>
                </a:ln>
                <a:effectLst/>
                <a:latin typeface="Courier"/>
              </a:rPr>
            </a:br>
            <a:r>
              <a:rPr kumimoji="0" lang="en-US" altLang="en-US" sz="1100" b="0" i="0" u="none" strike="noStrike" cap="none" normalizeH="0" baseline="0" err="1">
                <a:ln>
                  <a:noFill/>
                </a:ln>
                <a:solidFill>
                  <a:srgbClr val="A9B7C6"/>
                </a:solidFill>
                <a:effectLst/>
                <a:latin typeface="Courier"/>
              </a:rPr>
              <a:t>uid</a:t>
            </a:r>
            <a:r>
              <a:rPr kumimoji="0" lang="en-US" altLang="en-US" sz="1100" b="0" i="0" u="none" strike="noStrike" cap="none" normalizeH="0" baseline="0">
                <a:ln>
                  <a:noFill/>
                </a:ln>
                <a:solidFill>
                  <a:srgbClr val="A9B7C6"/>
                </a:solidFill>
                <a:effectLst/>
                <a:latin typeface="Courier"/>
              </a:rPr>
              <a:t>=</a:t>
            </a:r>
            <a:r>
              <a:rPr kumimoji="0" lang="en-US" altLang="en-US" sz="1100" b="0" i="0" u="none" strike="noStrike" cap="none" normalizeH="0" baseline="0">
                <a:ln>
                  <a:noFill/>
                </a:ln>
                <a:solidFill>
                  <a:srgbClr val="6897BB"/>
                </a:solidFill>
                <a:effectLst/>
                <a:latin typeface="Courier"/>
              </a:rPr>
              <a:t>109</a:t>
            </a:r>
            <a:r>
              <a:rPr kumimoji="0" lang="en-US" altLang="en-US" sz="1100" b="0" i="0" u="none" strike="noStrike" cap="none" normalizeH="0" baseline="0">
                <a:ln>
                  <a:noFill/>
                </a:ln>
                <a:solidFill>
                  <a:srgbClr val="C57633"/>
                </a:solidFill>
                <a:effectLst/>
                <a:latin typeface="Courier"/>
              </a:rPr>
              <a:t>(</a:t>
            </a:r>
            <a:r>
              <a:rPr kumimoji="0" lang="en-US" altLang="en-US" sz="1100" b="0" i="0" u="none" strike="noStrike" cap="none" normalizeH="0" baseline="0" err="1">
                <a:ln>
                  <a:noFill/>
                </a:ln>
                <a:solidFill>
                  <a:srgbClr val="C57633"/>
                </a:solidFill>
                <a:effectLst/>
                <a:latin typeface="Courier"/>
              </a:rPr>
              <a:t>sshd</a:t>
            </a:r>
            <a:r>
              <a:rPr kumimoji="0" lang="en-US" altLang="en-US" sz="1100" b="0" i="0" u="none" strike="noStrike" cap="none" normalizeH="0" baseline="0">
                <a:ln>
                  <a:noFill/>
                </a:ln>
                <a:solidFill>
                  <a:srgbClr val="C57633"/>
                </a:solidFill>
                <a:effectLst/>
                <a:latin typeface="Courier"/>
              </a:rPr>
              <a:t>) </a:t>
            </a:r>
            <a:r>
              <a:rPr kumimoji="0" lang="en-US" altLang="en-US" sz="1100" b="0" i="0" u="none" strike="noStrike" cap="none" normalizeH="0" baseline="0">
                <a:ln>
                  <a:noFill/>
                </a:ln>
                <a:solidFill>
                  <a:srgbClr val="A9B7C6"/>
                </a:solidFill>
                <a:effectLst/>
                <a:latin typeface="Courier"/>
              </a:rPr>
              <a:t>gid=</a:t>
            </a:r>
            <a:r>
              <a:rPr kumimoji="0" lang="en-US" altLang="en-US" sz="1100" b="0" i="0" u="none" strike="noStrike" cap="none" normalizeH="0" baseline="0">
                <a:ln>
                  <a:noFill/>
                </a:ln>
                <a:solidFill>
                  <a:srgbClr val="6897BB"/>
                </a:solidFill>
                <a:effectLst/>
                <a:latin typeface="Courier"/>
              </a:rPr>
              <a:t>65534</a:t>
            </a:r>
            <a:r>
              <a:rPr kumimoji="0" lang="en-US" altLang="en-US" sz="1100" b="0" i="0" u="none" strike="noStrike" cap="none" normalizeH="0" baseline="0">
                <a:ln>
                  <a:noFill/>
                </a:ln>
                <a:solidFill>
                  <a:srgbClr val="C57633"/>
                </a:solidFill>
                <a:effectLst/>
                <a:latin typeface="Courier"/>
              </a:rPr>
              <a:t>(</a:t>
            </a:r>
            <a:r>
              <a:rPr kumimoji="0" lang="en-US" altLang="en-US" sz="1100" b="0" i="0" u="none" strike="noStrike" cap="none" normalizeH="0" baseline="0" err="1">
                <a:ln>
                  <a:noFill/>
                </a:ln>
                <a:solidFill>
                  <a:srgbClr val="C57633"/>
                </a:solidFill>
                <a:effectLst/>
                <a:latin typeface="Courier"/>
              </a:rPr>
              <a:t>nogroup</a:t>
            </a:r>
            <a:r>
              <a:rPr kumimoji="0" lang="en-US" altLang="en-US" sz="1100" b="0" i="0" u="none" strike="noStrike" cap="none" normalizeH="0" baseline="0">
                <a:ln>
                  <a:noFill/>
                </a:ln>
                <a:solidFill>
                  <a:srgbClr val="C57633"/>
                </a:solidFill>
                <a:effectLst/>
                <a:latin typeface="Courier"/>
              </a:rPr>
              <a:t>) </a:t>
            </a:r>
            <a:r>
              <a:rPr kumimoji="0" lang="en-US" altLang="en-US" sz="1100" b="0" i="0" u="none" strike="noStrike" cap="none" normalizeH="0" baseline="0">
                <a:ln>
                  <a:noFill/>
                </a:ln>
                <a:solidFill>
                  <a:srgbClr val="A9B7C6"/>
                </a:solidFill>
                <a:effectLst/>
                <a:latin typeface="Courier"/>
              </a:rPr>
              <a:t>groups=</a:t>
            </a:r>
            <a:r>
              <a:rPr kumimoji="0" lang="en-US" altLang="en-US" sz="1100" b="0" i="0" u="none" strike="noStrike" cap="none" normalizeH="0" baseline="0">
                <a:ln>
                  <a:noFill/>
                </a:ln>
                <a:solidFill>
                  <a:srgbClr val="6897BB"/>
                </a:solidFill>
                <a:effectLst/>
                <a:latin typeface="Courier"/>
              </a:rPr>
              <a:t>65534</a:t>
            </a:r>
            <a:r>
              <a:rPr kumimoji="0" lang="en-US" altLang="en-US" sz="1100" b="0" i="0" u="none" strike="noStrike" cap="none" normalizeH="0" baseline="0">
                <a:ln>
                  <a:noFill/>
                </a:ln>
                <a:solidFill>
                  <a:srgbClr val="C57633"/>
                </a:solidFill>
                <a:effectLst/>
                <a:latin typeface="Courier"/>
              </a:rPr>
              <a:t>(</a:t>
            </a:r>
            <a:r>
              <a:rPr kumimoji="0" lang="en-US" altLang="en-US" sz="1100" b="0" i="0" u="none" strike="noStrike" cap="none" normalizeH="0" baseline="0" err="1">
                <a:ln>
                  <a:noFill/>
                </a:ln>
                <a:solidFill>
                  <a:srgbClr val="C57633"/>
                </a:solidFill>
                <a:effectLst/>
                <a:latin typeface="Courier"/>
              </a:rPr>
              <a:t>nogroup</a:t>
            </a:r>
            <a:r>
              <a:rPr kumimoji="0" lang="en-US" altLang="en-US" sz="1100" b="0" i="0" u="none" strike="noStrike" cap="none" normalizeH="0" baseline="0">
                <a:ln>
                  <a:noFill/>
                </a:ln>
                <a:solidFill>
                  <a:srgbClr val="C57633"/>
                </a:solidFill>
                <a:effectLst/>
                <a:latin typeface="Courier"/>
              </a:rPr>
              <a:t>)</a:t>
            </a:r>
            <a:endParaRPr lang="en-US" altLang="en-US" sz="1100" b="0" i="0" u="none" strike="noStrike" cap="none" normalizeH="0" baseline="0">
              <a:ln>
                <a:noFill/>
              </a:ln>
              <a:solidFill>
                <a:srgbClr val="C57633"/>
              </a:solidFill>
              <a:effectLst/>
              <a:latin typeface="Courier"/>
            </a:endParaRPr>
          </a:p>
          <a:p>
            <a:pPr defTabSz="914400">
              <a:spcBef>
                <a:spcPct val="0"/>
              </a:spcBef>
              <a:spcAft>
                <a:spcPct val="0"/>
              </a:spcAft>
            </a:pPr>
            <a:endParaRPr lang="en-US" altLang="en-US" sz="1100">
              <a:solidFill>
                <a:srgbClr val="C57633"/>
              </a:solidFill>
              <a:latin typeface="Courier"/>
            </a:endParaRPr>
          </a:p>
        </p:txBody>
      </p:sp>
      <p:sp>
        <p:nvSpPr>
          <p:cNvPr id="9" name="TextBox 8">
            <a:extLst>
              <a:ext uri="{FF2B5EF4-FFF2-40B4-BE49-F238E27FC236}">
                <a16:creationId xmlns:a16="http://schemas.microsoft.com/office/drawing/2014/main" id="{BAE154CF-A57A-4E04-90A9-000B4DBA10BD}"/>
              </a:ext>
            </a:extLst>
          </p:cNvPr>
          <p:cNvSpPr txBox="1"/>
          <p:nvPr/>
        </p:nvSpPr>
        <p:spPr>
          <a:xfrm>
            <a:off x="597877" y="3979985"/>
            <a:ext cx="6940061" cy="451338"/>
          </a:xfrm>
          <a:prstGeom prst="rect">
            <a:avLst/>
          </a:prstGeom>
        </p:spPr>
        <p:txBody>
          <a:bodyPr wrap="square" rtlCol="0">
            <a:spAutoFit/>
          </a:bodyPr>
          <a:lstStyle/>
          <a:p>
            <a:endParaRPr lang="en-US"/>
          </a:p>
        </p:txBody>
      </p:sp>
    </p:spTree>
    <p:extLst>
      <p:ext uri="{BB962C8B-B14F-4D97-AF65-F5344CB8AC3E}">
        <p14:creationId xmlns:p14="http://schemas.microsoft.com/office/powerpoint/2010/main" val="40669024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Types of users</a:t>
            </a:r>
          </a:p>
        </p:txBody>
      </p:sp>
      <p:sp>
        <p:nvSpPr>
          <p:cNvPr id="6" name="Rectangle 3">
            <a:extLst>
              <a:ext uri="{FF2B5EF4-FFF2-40B4-BE49-F238E27FC236}">
                <a16:creationId xmlns:a16="http://schemas.microsoft.com/office/drawing/2014/main" id="{C1E39216-8871-494F-B4B8-E11315CB5696}"/>
              </a:ext>
            </a:extLst>
          </p:cNvPr>
          <p:cNvSpPr>
            <a:spLocks noChangeArrowheads="1"/>
          </p:cNvSpPr>
          <p:nvPr/>
        </p:nvSpPr>
        <p:spPr bwMode="auto">
          <a:xfrm>
            <a:off x="323729" y="1192983"/>
            <a:ext cx="8484697" cy="938719"/>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defTabSz="914400" eaLnBrk="0" fontAlgn="base" hangingPunct="0">
              <a:spcBef>
                <a:spcPct val="0"/>
              </a:spcBef>
              <a:spcAft>
                <a:spcPct val="0"/>
              </a:spcAft>
            </a:pPr>
            <a:endParaRPr lang="en-US" altLang="en-US" sz="1100">
              <a:solidFill>
                <a:srgbClr val="00B050"/>
              </a:solidFill>
              <a:latin typeface="JetBrains Mono"/>
            </a:endParaRPr>
          </a:p>
          <a:p>
            <a:pPr defTabSz="914400">
              <a:spcBef>
                <a:spcPct val="0"/>
              </a:spcBef>
              <a:spcAft>
                <a:spcPct val="0"/>
              </a:spcAft>
            </a:pPr>
            <a:r>
              <a:rPr kumimoji="0" lang="en-US" altLang="en-US" sz="1100" b="0" i="0" u="none" strike="noStrike" cap="none" normalizeH="0" baseline="0" err="1">
                <a:ln>
                  <a:noFill/>
                </a:ln>
                <a:solidFill>
                  <a:srgbClr val="00B050"/>
                </a:solidFill>
                <a:effectLst/>
                <a:latin typeface="JetBrains Mono"/>
              </a:rPr>
              <a:t>postgres</a:t>
            </a:r>
            <a:r>
              <a:rPr kumimoji="0" lang="en-US" altLang="en-US" sz="1100" b="0" i="0" u="none" strike="noStrike" cap="none" normalizeH="0" baseline="0" err="1">
                <a:ln>
                  <a:noFill/>
                </a:ln>
                <a:solidFill>
                  <a:schemeClr val="bg1">
                    <a:lumMod val="95000"/>
                  </a:schemeClr>
                </a:solidFill>
                <a:effectLst/>
                <a:latin typeface="JetBrains Mono"/>
              </a:rPr>
              <a:t>@EPRUPETW</a:t>
            </a:r>
            <a:r>
              <a:rPr lang="en-US" altLang="en-US" sz="1100">
                <a:solidFill>
                  <a:srgbClr val="C57633"/>
                </a:solidFill>
                <a:latin typeface="JetBrains Mono"/>
              </a:rPr>
              <a:t>:</a:t>
            </a:r>
            <a:r>
              <a:rPr lang="en-US" sz="1100">
                <a:solidFill>
                  <a:srgbClr val="C57633"/>
                </a:solidFill>
                <a:latin typeface="Courier"/>
              </a:rPr>
              <a:t>~</a:t>
            </a:r>
            <a:r>
              <a:rPr lang="en-US" sz="1100">
                <a:solidFill>
                  <a:srgbClr val="CC7832"/>
                </a:solidFill>
                <a:latin typeface="Courier"/>
              </a:rPr>
              <a:t>$</a:t>
            </a:r>
            <a:r>
              <a:rPr lang="en-US" altLang="en-US" sz="1100">
                <a:solidFill>
                  <a:srgbClr val="C57633"/>
                </a:solidFill>
                <a:latin typeface="JetBrains Mono"/>
              </a:rPr>
              <a:t> </a:t>
            </a:r>
            <a:r>
              <a:rPr kumimoji="0" lang="en-US" altLang="en-US" sz="1100" b="0" i="0" u="none" strike="noStrike" cap="none" normalizeH="0" baseline="0">
                <a:ln>
                  <a:noFill/>
                </a:ln>
                <a:solidFill>
                  <a:srgbClr val="A9B7C6"/>
                </a:solidFill>
                <a:effectLst/>
                <a:latin typeface="JetBrains Mono"/>
              </a:rPr>
              <a:t>id --help</a:t>
            </a:r>
            <a:br>
              <a:rPr lang="en-US" altLang="en-US" sz="1100" b="0" i="0" u="none" strike="noStrike" cap="none" normalizeH="0" baseline="0">
                <a:ln>
                  <a:noFill/>
                </a:ln>
                <a:effectLst/>
                <a:latin typeface="JetBrains Mono"/>
              </a:rPr>
            </a:br>
            <a:r>
              <a:rPr kumimoji="0" lang="en-US" altLang="en-US" sz="1100" b="0" i="0" u="none" strike="noStrike" cap="none" normalizeH="0" baseline="0">
                <a:ln>
                  <a:noFill/>
                </a:ln>
                <a:solidFill>
                  <a:srgbClr val="C57633"/>
                </a:solidFill>
                <a:effectLst/>
                <a:latin typeface="JetBrains Mono"/>
              </a:rPr>
              <a:t>Usage: </a:t>
            </a:r>
            <a:r>
              <a:rPr kumimoji="0" lang="en-US" altLang="en-US" sz="1100" b="0" i="0" u="none" strike="noStrike" cap="none" normalizeH="0" baseline="0">
                <a:ln>
                  <a:noFill/>
                </a:ln>
                <a:solidFill>
                  <a:srgbClr val="A9B7C6"/>
                </a:solidFill>
                <a:effectLst/>
                <a:latin typeface="JetBrains Mono"/>
              </a:rPr>
              <a:t>id [OPTION]... [USER]</a:t>
            </a:r>
            <a:br>
              <a:rPr lang="en-US" altLang="en-US" sz="1100" b="0" i="0" u="none" strike="noStrike" cap="none" normalizeH="0" baseline="0">
                <a:ln>
                  <a:noFill/>
                </a:ln>
                <a:effectLst/>
                <a:latin typeface="JetBrains Mono"/>
              </a:rPr>
            </a:br>
            <a:r>
              <a:rPr kumimoji="0" lang="en-US" altLang="en-US" sz="1100" b="0" i="0" u="none" strike="noStrike" cap="none" normalizeH="0" baseline="0">
                <a:ln>
                  <a:noFill/>
                </a:ln>
                <a:solidFill>
                  <a:srgbClr val="C57633"/>
                </a:solidFill>
                <a:effectLst/>
                <a:latin typeface="JetBrains Mono"/>
              </a:rPr>
              <a:t>Print </a:t>
            </a:r>
            <a:r>
              <a:rPr kumimoji="0" lang="en-US" altLang="en-US" sz="1100" b="0" i="0" u="none" strike="noStrike" cap="none" normalizeH="0" baseline="0">
                <a:ln>
                  <a:noFill/>
                </a:ln>
                <a:solidFill>
                  <a:srgbClr val="A9B7C6"/>
                </a:solidFill>
                <a:effectLst/>
                <a:latin typeface="JetBrains Mono"/>
              </a:rPr>
              <a:t>user and group information </a:t>
            </a:r>
            <a:r>
              <a:rPr kumimoji="0" lang="en-US" altLang="en-US" sz="1100" b="0" i="0" u="none" strike="noStrike" cap="none" normalizeH="0" baseline="0">
                <a:ln>
                  <a:noFill/>
                </a:ln>
                <a:solidFill>
                  <a:srgbClr val="CC7832"/>
                </a:solidFill>
                <a:effectLst/>
                <a:latin typeface="JetBrains Mono"/>
              </a:rPr>
              <a:t>for </a:t>
            </a:r>
            <a:r>
              <a:rPr kumimoji="0" lang="en-US" altLang="en-US" sz="1100" b="0" i="0" u="none" strike="noStrike" cap="none" normalizeH="0" baseline="0">
                <a:ln>
                  <a:noFill/>
                </a:ln>
                <a:solidFill>
                  <a:srgbClr val="A9B7C6"/>
                </a:solidFill>
                <a:effectLst/>
                <a:latin typeface="JetBrains Mono"/>
              </a:rPr>
              <a:t>the specified USER, </a:t>
            </a:r>
            <a:r>
              <a:rPr kumimoji="0" lang="en-US" altLang="en-US" sz="1100" b="0" i="0" u="none" strike="noStrike" cap="none" normalizeH="0" baseline="0">
                <a:ln>
                  <a:noFill/>
                </a:ln>
                <a:solidFill>
                  <a:srgbClr val="FFC66D"/>
                </a:solidFill>
                <a:effectLst/>
                <a:latin typeface="JetBrains Mono"/>
              </a:rPr>
              <a:t>or </a:t>
            </a:r>
            <a:r>
              <a:rPr kumimoji="0" lang="en-US" altLang="en-US" sz="1100" b="0" i="0" u="none" strike="noStrike" cap="none" normalizeH="0" baseline="0">
                <a:ln>
                  <a:noFill/>
                </a:ln>
                <a:solidFill>
                  <a:srgbClr val="A9B7C6"/>
                </a:solidFill>
                <a:effectLst/>
                <a:latin typeface="JetBrains Mono"/>
              </a:rPr>
              <a:t>(</a:t>
            </a:r>
            <a:r>
              <a:rPr kumimoji="0" lang="en-US" altLang="en-US" sz="1100" b="0" i="0" u="none" strike="noStrike" cap="none" normalizeH="0" baseline="0">
                <a:ln>
                  <a:noFill/>
                </a:ln>
                <a:solidFill>
                  <a:srgbClr val="FFC66D"/>
                </a:solidFill>
                <a:effectLst/>
                <a:latin typeface="JetBrains Mono"/>
              </a:rPr>
              <a:t>when USER omitted</a:t>
            </a:r>
            <a:r>
              <a:rPr kumimoji="0" lang="en-US" altLang="en-US" sz="1100" b="0" i="0" u="none" strike="noStrike" cap="none" normalizeH="0" baseline="0">
                <a:ln>
                  <a:noFill/>
                </a:ln>
                <a:solidFill>
                  <a:srgbClr val="A9B7C6"/>
                </a:solidFill>
                <a:effectLst/>
                <a:latin typeface="JetBrains Mono"/>
              </a:rPr>
              <a:t>) </a:t>
            </a:r>
            <a:r>
              <a:rPr kumimoji="0" lang="en-US" altLang="en-US" sz="1100" b="0" i="0" u="none" strike="noStrike" cap="none" normalizeH="0" baseline="0">
                <a:ln>
                  <a:noFill/>
                </a:ln>
                <a:solidFill>
                  <a:srgbClr val="CC7832"/>
                </a:solidFill>
                <a:effectLst/>
                <a:latin typeface="JetBrains Mono"/>
              </a:rPr>
              <a:t>for </a:t>
            </a:r>
            <a:r>
              <a:rPr kumimoji="0" lang="en-US" altLang="en-US" sz="1100" b="0" i="0" u="none" strike="noStrike" cap="none" normalizeH="0" baseline="0">
                <a:ln>
                  <a:noFill/>
                </a:ln>
                <a:solidFill>
                  <a:srgbClr val="FFC66D"/>
                </a:solidFill>
                <a:effectLst/>
                <a:latin typeface="JetBrains Mono"/>
              </a:rPr>
              <a:t>the current user.</a:t>
            </a:r>
            <a:endParaRPr lang="en-US" altLang="en-US" sz="1100" b="0" i="0" u="none" strike="noStrike" cap="none" normalizeH="0" baseline="0">
              <a:ln>
                <a:noFill/>
              </a:ln>
              <a:solidFill>
                <a:srgbClr val="222222"/>
              </a:solidFill>
              <a:effectLst/>
              <a:latin typeface="Arial" panose="020B0604020202020204" pitchFamily="34" charset="0"/>
              <a:cs typeface="Arial"/>
            </a:endParaRPr>
          </a:p>
          <a:p>
            <a:pPr defTabSz="914400">
              <a:spcBef>
                <a:spcPct val="0"/>
              </a:spcBef>
              <a:spcAft>
                <a:spcPct val="0"/>
              </a:spcAft>
            </a:pPr>
            <a:endParaRPr lang="en-US" altLang="en-US" sz="1100">
              <a:solidFill>
                <a:srgbClr val="FFC66D"/>
              </a:solidFill>
              <a:latin typeface="JetBrains Mono"/>
              <a:cs typeface="Arial"/>
            </a:endParaRPr>
          </a:p>
        </p:txBody>
      </p:sp>
      <p:sp>
        <p:nvSpPr>
          <p:cNvPr id="7" name="TextBox 6">
            <a:extLst>
              <a:ext uri="{FF2B5EF4-FFF2-40B4-BE49-F238E27FC236}">
                <a16:creationId xmlns:a16="http://schemas.microsoft.com/office/drawing/2014/main" id="{2D047E53-B4A9-499B-9D20-25AFEDC88344}"/>
              </a:ext>
            </a:extLst>
          </p:cNvPr>
          <p:cNvSpPr txBox="1"/>
          <p:nvPr/>
        </p:nvSpPr>
        <p:spPr>
          <a:xfrm>
            <a:off x="266588" y="851236"/>
            <a:ext cx="8426449" cy="300082"/>
          </a:xfrm>
          <a:prstGeom prst="rect">
            <a:avLst/>
          </a:prstGeom>
          <a:noFill/>
        </p:spPr>
        <p:txBody>
          <a:bodyPr wrap="square" lIns="91440" tIns="45720" rIns="91440" bIns="45720" rtlCol="0" anchor="t">
            <a:spAutoFit/>
          </a:bodyPr>
          <a:lstStyle/>
          <a:p>
            <a:pPr defTabSz="0"/>
            <a:r>
              <a:rPr lang="en-US"/>
              <a:t>Use command </a:t>
            </a:r>
            <a:r>
              <a:rPr lang="en-US" b="1"/>
              <a:t>id </a:t>
            </a:r>
            <a:r>
              <a:rPr lang="en-US"/>
              <a:t>to print user and group information</a:t>
            </a:r>
          </a:p>
        </p:txBody>
      </p:sp>
      <p:sp>
        <p:nvSpPr>
          <p:cNvPr id="9" name="TextBox 8">
            <a:extLst>
              <a:ext uri="{FF2B5EF4-FFF2-40B4-BE49-F238E27FC236}">
                <a16:creationId xmlns:a16="http://schemas.microsoft.com/office/drawing/2014/main" id="{BAE154CF-A57A-4E04-90A9-000B4DBA10BD}"/>
              </a:ext>
            </a:extLst>
          </p:cNvPr>
          <p:cNvSpPr txBox="1"/>
          <p:nvPr/>
        </p:nvSpPr>
        <p:spPr>
          <a:xfrm>
            <a:off x="597877" y="3979985"/>
            <a:ext cx="6940061" cy="451338"/>
          </a:xfrm>
          <a:prstGeom prst="rect">
            <a:avLst/>
          </a:prstGeom>
        </p:spPr>
        <p:txBody>
          <a:bodyPr wrap="square" rtlCol="0">
            <a:spAutoFit/>
          </a:bodyPr>
          <a:lstStyle/>
          <a:p>
            <a:endParaRPr lang="en-US"/>
          </a:p>
        </p:txBody>
      </p:sp>
      <p:sp>
        <p:nvSpPr>
          <p:cNvPr id="11" name="TextBox 10">
            <a:extLst>
              <a:ext uri="{FF2B5EF4-FFF2-40B4-BE49-F238E27FC236}">
                <a16:creationId xmlns:a16="http://schemas.microsoft.com/office/drawing/2014/main" id="{2CB8A634-D9E8-4183-BB96-F050730CA5DD}"/>
              </a:ext>
            </a:extLst>
          </p:cNvPr>
          <p:cNvSpPr txBox="1"/>
          <p:nvPr/>
        </p:nvSpPr>
        <p:spPr>
          <a:xfrm>
            <a:off x="266588" y="2421627"/>
            <a:ext cx="4572000" cy="300082"/>
          </a:xfrm>
          <a:prstGeom prst="rect">
            <a:avLst/>
          </a:prstGeom>
          <a:noFill/>
        </p:spPr>
        <p:txBody>
          <a:bodyPr wrap="square">
            <a:spAutoFit/>
          </a:bodyPr>
          <a:lstStyle/>
          <a:p>
            <a:r>
              <a:rPr lang="en-US" b="1"/>
              <a:t>last</a:t>
            </a:r>
            <a:r>
              <a:rPr lang="en-US"/>
              <a:t> – shows recent logins</a:t>
            </a:r>
          </a:p>
        </p:txBody>
      </p:sp>
      <p:sp>
        <p:nvSpPr>
          <p:cNvPr id="12" name="Rectangle 4">
            <a:extLst>
              <a:ext uri="{FF2B5EF4-FFF2-40B4-BE49-F238E27FC236}">
                <a16:creationId xmlns:a16="http://schemas.microsoft.com/office/drawing/2014/main" id="{D5E69CD4-A44D-483C-9245-593B319804D8}"/>
              </a:ext>
            </a:extLst>
          </p:cNvPr>
          <p:cNvSpPr>
            <a:spLocks noChangeArrowheads="1"/>
          </p:cNvSpPr>
          <p:nvPr/>
        </p:nvSpPr>
        <p:spPr bwMode="auto">
          <a:xfrm>
            <a:off x="323727" y="2963696"/>
            <a:ext cx="8484697" cy="1107996"/>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defTabSz="914400" eaLnBrk="0" fontAlgn="base" hangingPunct="0">
              <a:spcBef>
                <a:spcPct val="0"/>
              </a:spcBef>
              <a:spcAft>
                <a:spcPct val="0"/>
              </a:spcAft>
            </a:pPr>
            <a:endParaRPr lang="en-US" altLang="en-US" sz="1100">
              <a:solidFill>
                <a:srgbClr val="00B050"/>
              </a:solidFill>
              <a:latin typeface="Courier"/>
              <a:cs typeface="Courier New"/>
            </a:endParaRPr>
          </a:p>
          <a:p>
            <a:pPr defTabSz="914400">
              <a:spcBef>
                <a:spcPct val="0"/>
              </a:spcBef>
              <a:spcAft>
                <a:spcPct val="0"/>
              </a:spcAft>
            </a:pPr>
            <a:r>
              <a:rPr kumimoji="0" lang="en-US" altLang="en-US" sz="1100" b="0" i="0" u="none" strike="noStrike" cap="none" normalizeH="0" baseline="0" err="1">
                <a:ln>
                  <a:noFill/>
                </a:ln>
                <a:solidFill>
                  <a:srgbClr val="00B050"/>
                </a:solidFill>
                <a:effectLst/>
                <a:latin typeface="Courier"/>
                <a:cs typeface="Courier New"/>
              </a:rPr>
              <a:t>postgres</a:t>
            </a:r>
            <a:r>
              <a:rPr kumimoji="0" lang="en-US" altLang="en-US" sz="1100" b="0" i="0" u="none" strike="noStrike" cap="none" normalizeH="0" baseline="0" err="1">
                <a:ln>
                  <a:noFill/>
                </a:ln>
                <a:solidFill>
                  <a:schemeClr val="bg1">
                    <a:lumMod val="95000"/>
                  </a:schemeClr>
                </a:solidFill>
                <a:effectLst/>
                <a:latin typeface="Courier"/>
                <a:cs typeface="Courier New"/>
              </a:rPr>
              <a:t>@EPRUPETW</a:t>
            </a:r>
            <a:r>
              <a:rPr lang="en-US" altLang="en-US" sz="1100">
                <a:solidFill>
                  <a:srgbClr val="C57633"/>
                </a:solidFill>
                <a:latin typeface="Courier"/>
                <a:cs typeface="Courier New"/>
              </a:rPr>
              <a:t>:</a:t>
            </a:r>
            <a:r>
              <a:rPr lang="en-US" sz="1100">
                <a:solidFill>
                  <a:srgbClr val="C57633"/>
                </a:solidFill>
                <a:latin typeface="Courier"/>
                <a:cs typeface="Courier New"/>
              </a:rPr>
              <a:t>~</a:t>
            </a:r>
            <a:r>
              <a:rPr lang="en-US" sz="1100">
                <a:solidFill>
                  <a:srgbClr val="CC7832"/>
                </a:solidFill>
                <a:latin typeface="Courier"/>
                <a:cs typeface="Courier New"/>
              </a:rPr>
              <a:t>$</a:t>
            </a:r>
            <a:r>
              <a:rPr lang="en-US" altLang="en-US" sz="1100">
                <a:solidFill>
                  <a:srgbClr val="C57633"/>
                </a:solidFill>
                <a:latin typeface="Courier"/>
                <a:cs typeface="Courier New"/>
              </a:rPr>
              <a:t> </a:t>
            </a:r>
            <a:r>
              <a:rPr kumimoji="0" lang="en-US" altLang="en-US" sz="1100" b="0" i="0" u="none" strike="noStrike" cap="none" normalizeH="0" baseline="0">
                <a:ln>
                  <a:noFill/>
                </a:ln>
                <a:solidFill>
                  <a:srgbClr val="A9B7C6"/>
                </a:solidFill>
                <a:effectLst/>
                <a:latin typeface="Courier"/>
                <a:cs typeface="Courier New"/>
              </a:rPr>
              <a:t>last</a:t>
            </a:r>
            <a:br>
              <a:rPr lang="en-US" altLang="en-US" sz="1100" b="0" i="0" u="none" strike="noStrike" cap="none" normalizeH="0" baseline="0">
                <a:ln>
                  <a:noFill/>
                </a:ln>
                <a:effectLst/>
                <a:latin typeface="Courier"/>
              </a:rPr>
            </a:br>
            <a:br>
              <a:rPr lang="en-US" altLang="en-US" sz="1100" b="0" i="0" u="none" strike="noStrike" cap="none" normalizeH="0" baseline="0">
                <a:ln>
                  <a:noFill/>
                </a:ln>
                <a:effectLst/>
                <a:latin typeface="Courier"/>
              </a:rPr>
            </a:br>
            <a:r>
              <a:rPr kumimoji="0" lang="en-US" altLang="en-US" sz="1100" b="0" i="0" u="none" strike="noStrike" cap="none" normalizeH="0" baseline="0" err="1">
                <a:ln>
                  <a:noFill/>
                </a:ln>
                <a:solidFill>
                  <a:srgbClr val="C57633"/>
                </a:solidFill>
                <a:effectLst/>
                <a:latin typeface="Courier"/>
                <a:cs typeface="Courier New"/>
              </a:rPr>
              <a:t>wtmp</a:t>
            </a:r>
            <a:r>
              <a:rPr kumimoji="0" lang="en-US" altLang="en-US" sz="1100" b="0" i="0" u="none" strike="noStrike" cap="none" normalizeH="0" baseline="0">
                <a:ln>
                  <a:noFill/>
                </a:ln>
                <a:solidFill>
                  <a:srgbClr val="C57633"/>
                </a:solidFill>
                <a:effectLst/>
                <a:latin typeface="Courier"/>
                <a:cs typeface="Courier New"/>
              </a:rPr>
              <a:t> </a:t>
            </a:r>
            <a:r>
              <a:rPr kumimoji="0" lang="en-US" altLang="en-US" sz="1100" b="0" i="0" u="none" strike="noStrike" cap="none" normalizeH="0" baseline="0">
                <a:ln>
                  <a:noFill/>
                </a:ln>
                <a:solidFill>
                  <a:srgbClr val="A9B7C6"/>
                </a:solidFill>
                <a:effectLst/>
                <a:latin typeface="Courier"/>
                <a:cs typeface="Courier New"/>
              </a:rPr>
              <a:t>begins Thu Aug</a:t>
            </a:r>
            <a:r>
              <a:rPr lang="en-US" altLang="en-US" sz="1100">
                <a:solidFill>
                  <a:srgbClr val="A9B7C6"/>
                </a:solidFill>
                <a:latin typeface="Courier"/>
                <a:cs typeface="Courier New"/>
              </a:rPr>
              <a:t> </a:t>
            </a:r>
            <a:r>
              <a:rPr kumimoji="0" lang="en-US" altLang="en-US" sz="1100" b="0" i="0" u="none" strike="noStrike" cap="none" normalizeH="0" baseline="0">
                <a:ln>
                  <a:noFill/>
                </a:ln>
                <a:solidFill>
                  <a:srgbClr val="A9B7C6"/>
                </a:solidFill>
                <a:effectLst/>
                <a:latin typeface="Courier"/>
                <a:cs typeface="Courier New"/>
              </a:rPr>
              <a:t> </a:t>
            </a:r>
            <a:r>
              <a:rPr kumimoji="0" lang="en-US" altLang="en-US" sz="1100" b="0" i="0" u="none" strike="noStrike" cap="none" normalizeH="0" baseline="0">
                <a:ln>
                  <a:noFill/>
                </a:ln>
                <a:solidFill>
                  <a:srgbClr val="6897BB"/>
                </a:solidFill>
                <a:effectLst/>
                <a:latin typeface="Courier"/>
                <a:cs typeface="Courier New"/>
              </a:rPr>
              <a:t>5 </a:t>
            </a:r>
            <a:r>
              <a:rPr kumimoji="0" lang="en-US" altLang="en-US" sz="1100" b="0" i="0" u="none" strike="noStrike" cap="none" normalizeH="0" baseline="0">
                <a:ln>
                  <a:noFill/>
                </a:ln>
                <a:solidFill>
                  <a:srgbClr val="A9B7C6"/>
                </a:solidFill>
                <a:effectLst/>
                <a:latin typeface="Courier"/>
                <a:cs typeface="Courier New"/>
              </a:rPr>
              <a:t>06:46:54 </a:t>
            </a:r>
            <a:r>
              <a:rPr kumimoji="0" lang="en-US" altLang="en-US" sz="1100" b="0" i="0" u="none" strike="noStrike" cap="none" normalizeH="0" baseline="0">
                <a:ln>
                  <a:noFill/>
                </a:ln>
                <a:solidFill>
                  <a:srgbClr val="6897BB"/>
                </a:solidFill>
                <a:effectLst/>
                <a:latin typeface="Courier"/>
                <a:cs typeface="Courier New"/>
              </a:rPr>
              <a:t>2021</a:t>
            </a:r>
            <a:br>
              <a:rPr lang="en-US" altLang="en-US" sz="1100" b="0" i="0" u="none" strike="noStrike" cap="none" normalizeH="0" baseline="0">
                <a:ln>
                  <a:noFill/>
                </a:ln>
                <a:effectLst/>
                <a:latin typeface="Courier"/>
              </a:rPr>
            </a:br>
            <a:r>
              <a:rPr kumimoji="0" lang="en-US" altLang="en-US" sz="1100" b="0" i="0" u="none" strike="noStrike" cap="none" normalizeH="0" baseline="0" err="1">
                <a:ln>
                  <a:noFill/>
                </a:ln>
                <a:solidFill>
                  <a:srgbClr val="00B050"/>
                </a:solidFill>
                <a:effectLst/>
                <a:latin typeface="Courier"/>
                <a:cs typeface="Courier New"/>
              </a:rPr>
              <a:t>postgres</a:t>
            </a:r>
            <a:r>
              <a:rPr kumimoji="0" lang="en-US" altLang="en-US" sz="1100" b="0" i="0" u="none" strike="noStrike" cap="none" normalizeH="0" baseline="0" err="1">
                <a:ln>
                  <a:noFill/>
                </a:ln>
                <a:solidFill>
                  <a:schemeClr val="bg1">
                    <a:lumMod val="95000"/>
                  </a:schemeClr>
                </a:solidFill>
                <a:effectLst/>
                <a:latin typeface="Courier"/>
                <a:cs typeface="Courier New"/>
              </a:rPr>
              <a:t>@EPRUPETW</a:t>
            </a:r>
            <a:r>
              <a:rPr lang="en-US" altLang="en-US" sz="1100">
                <a:solidFill>
                  <a:srgbClr val="C57633"/>
                </a:solidFill>
                <a:latin typeface="Courier"/>
                <a:cs typeface="Courier New"/>
              </a:rPr>
              <a:t>:</a:t>
            </a:r>
            <a:r>
              <a:rPr lang="en-US" sz="1100">
                <a:solidFill>
                  <a:srgbClr val="C57633"/>
                </a:solidFill>
                <a:latin typeface="Courier"/>
                <a:cs typeface="Courier New"/>
              </a:rPr>
              <a:t>~</a:t>
            </a:r>
            <a:r>
              <a:rPr lang="en-US" sz="1100">
                <a:solidFill>
                  <a:srgbClr val="CC7832"/>
                </a:solidFill>
                <a:latin typeface="Courier"/>
                <a:cs typeface="Courier New"/>
              </a:rPr>
              <a:t>$</a:t>
            </a:r>
            <a:endParaRPr lang="en-US" sz="1100" b="0" i="0" u="none" strike="noStrike" cap="none" normalizeH="0" baseline="0">
              <a:ln>
                <a:noFill/>
              </a:ln>
              <a:solidFill>
                <a:srgbClr val="CC7832"/>
              </a:solidFill>
              <a:effectLst/>
              <a:latin typeface="Courier"/>
              <a:cs typeface="Courier New"/>
            </a:endParaRPr>
          </a:p>
          <a:p>
            <a:pPr defTabSz="914400">
              <a:spcBef>
                <a:spcPct val="0"/>
              </a:spcBef>
              <a:spcAft>
                <a:spcPct val="0"/>
              </a:spcAft>
            </a:pPr>
            <a:endParaRPr lang="en-US" altLang="en-US" sz="1100">
              <a:solidFill>
                <a:srgbClr val="C57633"/>
              </a:solidFill>
              <a:latin typeface="Courier"/>
              <a:cs typeface="Courier New"/>
            </a:endParaRPr>
          </a:p>
        </p:txBody>
      </p:sp>
    </p:spTree>
    <p:extLst>
      <p:ext uri="{BB962C8B-B14F-4D97-AF65-F5344CB8AC3E}">
        <p14:creationId xmlns:p14="http://schemas.microsoft.com/office/powerpoint/2010/main" val="3838500594"/>
      </p:ext>
    </p:extLst>
  </p:cSld>
  <p:clrMapOvr>
    <a:masterClrMapping/>
  </p:clrMapOvr>
  <p:extLst>
    <p:ext uri="{6950BFC3-D8DA-4A85-94F7-54DA5524770B}">
      <p188:commentRel xmlns:p188="http://schemas.microsoft.com/office/powerpoint/2018/8/main" r:id="rId3"/>
    </p:ext>
  </p:extLs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421005-B08B-4A0E-A354-371F7D5931CB}"/>
              </a:ext>
            </a:extLst>
          </p:cNvPr>
          <p:cNvSpPr>
            <a:spLocks noGrp="1"/>
          </p:cNvSpPr>
          <p:nvPr>
            <p:ph type="title"/>
          </p:nvPr>
        </p:nvSpPr>
        <p:spPr/>
        <p:txBody>
          <a:bodyPr/>
          <a:lstStyle/>
          <a:p>
            <a:r>
              <a:rPr lang="en-US"/>
              <a:t>Superuser Access</a:t>
            </a:r>
          </a:p>
        </p:txBody>
      </p:sp>
      <p:sp>
        <p:nvSpPr>
          <p:cNvPr id="3" name="Content Placeholder 2">
            <a:extLst>
              <a:ext uri="{FF2B5EF4-FFF2-40B4-BE49-F238E27FC236}">
                <a16:creationId xmlns:a16="http://schemas.microsoft.com/office/drawing/2014/main" id="{5C7A85BC-9128-4F15-8764-8CC966B77C04}"/>
              </a:ext>
            </a:extLst>
          </p:cNvPr>
          <p:cNvSpPr>
            <a:spLocks noGrp="1"/>
          </p:cNvSpPr>
          <p:nvPr>
            <p:ph sz="quarter" idx="10"/>
          </p:nvPr>
        </p:nvSpPr>
        <p:spPr>
          <a:xfrm>
            <a:off x="357188" y="1079500"/>
            <a:ext cx="8429625" cy="3451165"/>
          </a:xfrm>
        </p:spPr>
        <p:txBody>
          <a:bodyPr vert="horz" lIns="0" tIns="0" rIns="0" bIns="0" rtlCol="0" anchor="t">
            <a:noAutofit/>
          </a:bodyPr>
          <a:lstStyle/>
          <a:p>
            <a:pPr marL="0" indent="0">
              <a:buNone/>
            </a:pPr>
            <a:r>
              <a:rPr lang="en-US" sz="1350" b="1">
                <a:latin typeface="+mn-lt"/>
              </a:rPr>
              <a:t>The root user </a:t>
            </a:r>
            <a:r>
              <a:rPr lang="en-US" sz="1350">
                <a:latin typeface="+mn-lt"/>
              </a:rPr>
              <a:t>is an account with administrative permissions:</a:t>
            </a:r>
            <a:endParaRPr lang="ru-RU"/>
          </a:p>
          <a:p>
            <a:pPr marL="0" indent="0">
              <a:buNone/>
            </a:pPr>
            <a:r>
              <a:rPr lang="en-US" sz="1350">
                <a:latin typeface="+mn-lt"/>
                <a:cs typeface="Calibri"/>
              </a:rPr>
              <a:t>    1. N</a:t>
            </a:r>
            <a:r>
              <a:rPr lang="en" sz="1350">
                <a:latin typeface="+mn-lt"/>
                <a:cs typeface="Calibri"/>
              </a:rPr>
              <a:t>o access restrictions</a:t>
            </a:r>
            <a:r>
              <a:rPr lang="en-US" sz="1350">
                <a:latin typeface="+mn-lt"/>
                <a:cs typeface="Calibri"/>
              </a:rPr>
              <a:t> </a:t>
            </a:r>
          </a:p>
          <a:p>
            <a:pPr marL="0" indent="0">
              <a:buNone/>
            </a:pPr>
            <a:r>
              <a:rPr lang="en-US" sz="1350">
                <a:latin typeface="+mn-lt"/>
                <a:cs typeface="Calibri"/>
              </a:rPr>
              <a:t>    2. Usually have inactive password (can't login using </a:t>
            </a:r>
            <a:r>
              <a:rPr lang="en-US" sz="1350" b="1" err="1">
                <a:latin typeface="+mn-lt"/>
                <a:cs typeface="Calibri"/>
              </a:rPr>
              <a:t>su</a:t>
            </a:r>
            <a:r>
              <a:rPr lang="en-US" sz="1350">
                <a:latin typeface="+mn-lt"/>
                <a:cs typeface="Calibri"/>
              </a:rPr>
              <a:t>)</a:t>
            </a:r>
          </a:p>
          <a:p>
            <a:pPr marL="0" indent="0">
              <a:buNone/>
            </a:pPr>
            <a:r>
              <a:rPr lang="en-US" sz="1350">
                <a:latin typeface="+mn-lt"/>
                <a:cs typeface="Calibri"/>
              </a:rPr>
              <a:t>  </a:t>
            </a:r>
            <a:endParaRPr lang="en-US" sz="1350">
              <a:latin typeface="+mn-lt"/>
              <a:cs typeface="Calibri Light"/>
            </a:endParaRPr>
          </a:p>
          <a:p>
            <a:pPr marL="0" indent="0">
              <a:buNone/>
            </a:pPr>
            <a:r>
              <a:rPr lang="en-US" sz="1350" b="1">
                <a:latin typeface="+mn-lt"/>
              </a:rPr>
              <a:t>Switching users with </a:t>
            </a:r>
            <a:r>
              <a:rPr lang="en-US" sz="1350" b="1" err="1">
                <a:latin typeface="+mn-lt"/>
              </a:rPr>
              <a:t>su</a:t>
            </a:r>
            <a:endParaRPr lang="en-US" sz="1350" b="1">
              <a:latin typeface="+mn-lt"/>
            </a:endParaRPr>
          </a:p>
          <a:p>
            <a:pPr marL="0" indent="0">
              <a:buNone/>
            </a:pPr>
            <a:r>
              <a:rPr lang="en-US" sz="1350">
                <a:latin typeface="+mn-lt"/>
              </a:rPr>
              <a:t>The </a:t>
            </a:r>
            <a:r>
              <a:rPr lang="en-US" sz="1350" err="1">
                <a:latin typeface="+mn-lt"/>
              </a:rPr>
              <a:t>su</a:t>
            </a:r>
            <a:r>
              <a:rPr lang="en-US" sz="1350">
                <a:latin typeface="+mn-lt"/>
              </a:rPr>
              <a:t> command allows a user to switch to a diﬀerent user account. If a username is not speciﬁed, the root account is implied. </a:t>
            </a:r>
          </a:p>
          <a:p>
            <a:pPr marL="0" indent="0">
              <a:buNone/>
            </a:pPr>
            <a:r>
              <a:rPr lang="en-US" sz="1350">
                <a:latin typeface="+mn-lt"/>
              </a:rPr>
              <a:t>	</a:t>
            </a:r>
            <a:r>
              <a:rPr lang="en-US" sz="1350" err="1">
                <a:latin typeface="+mn-lt"/>
              </a:rPr>
              <a:t>su</a:t>
            </a:r>
            <a:r>
              <a:rPr lang="en-US" sz="1350">
                <a:latin typeface="+mn-lt"/>
              </a:rPr>
              <a:t> -&gt; root password -&gt; bash from root</a:t>
            </a:r>
          </a:p>
          <a:p>
            <a:endParaRPr lang="en-US"/>
          </a:p>
        </p:txBody>
      </p:sp>
      <p:sp>
        <p:nvSpPr>
          <p:cNvPr id="4" name="Slide Number Placeholder 3">
            <a:extLst>
              <a:ext uri="{FF2B5EF4-FFF2-40B4-BE49-F238E27FC236}">
                <a16:creationId xmlns:a16="http://schemas.microsoft.com/office/drawing/2014/main" id="{7BC5A11B-0AA9-4A0E-910A-F1D7533F3174}"/>
              </a:ext>
            </a:extLst>
          </p:cNvPr>
          <p:cNvSpPr>
            <a:spLocks noGrp="1"/>
          </p:cNvSpPr>
          <p:nvPr>
            <p:ph type="sldNum" sz="quarter" idx="4"/>
          </p:nvPr>
        </p:nvSpPr>
        <p:spPr/>
        <p:txBody>
          <a:bodyPr/>
          <a:lstStyle/>
          <a:p>
            <a:fld id="{3A707DD9-E92B-45E8-BE0A-E6B2EDF345EB}" type="slidenum">
              <a:rPr lang="en-US" smtClean="0"/>
              <a:pPr/>
              <a:t>5</a:t>
            </a:fld>
            <a:endParaRPr lang="en-US"/>
          </a:p>
        </p:txBody>
      </p:sp>
      <p:sp>
        <p:nvSpPr>
          <p:cNvPr id="6" name="Rectangle 2">
            <a:extLst>
              <a:ext uri="{FF2B5EF4-FFF2-40B4-BE49-F238E27FC236}">
                <a16:creationId xmlns:a16="http://schemas.microsoft.com/office/drawing/2014/main" id="{39E8FBBA-3550-4152-BCDD-1C13DB6B396C}"/>
              </a:ext>
            </a:extLst>
          </p:cNvPr>
          <p:cNvSpPr>
            <a:spLocks noChangeArrowheads="1"/>
          </p:cNvSpPr>
          <p:nvPr/>
        </p:nvSpPr>
        <p:spPr bwMode="auto">
          <a:xfrm>
            <a:off x="360363" y="3428566"/>
            <a:ext cx="8426449" cy="938719"/>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defTabSz="914400" eaLnBrk="0" fontAlgn="base" hangingPunct="0">
              <a:spcBef>
                <a:spcPct val="0"/>
              </a:spcBef>
              <a:spcAft>
                <a:spcPct val="0"/>
              </a:spcAft>
            </a:pPr>
            <a:endParaRPr lang="en-US" altLang="en-US" sz="1100">
              <a:solidFill>
                <a:srgbClr val="00B050"/>
              </a:solidFill>
              <a:latin typeface="Courier"/>
            </a:endParaRPr>
          </a:p>
          <a:p>
            <a:pPr marL="0" marR="0" lvl="0" indent="0" algn="l" defTabSz="914400">
              <a:lnSpc>
                <a:spcPct val="100000"/>
              </a:lnSpc>
              <a:spcBef>
                <a:spcPct val="0"/>
              </a:spcBef>
              <a:spcAft>
                <a:spcPct val="0"/>
              </a:spcAft>
              <a:buClrTx/>
              <a:buSzTx/>
              <a:buFontTx/>
              <a:buNone/>
              <a:tabLst/>
            </a:pPr>
            <a:r>
              <a:rPr kumimoji="0" lang="en-US" altLang="en-US" sz="1100" b="0" i="0" u="none" strike="noStrike" cap="none" normalizeH="0" baseline="0" err="1">
                <a:ln>
                  <a:noFill/>
                </a:ln>
                <a:solidFill>
                  <a:srgbClr val="00B050"/>
                </a:solidFill>
                <a:effectLst/>
                <a:latin typeface="Courier"/>
              </a:rPr>
              <a:t>postgres</a:t>
            </a:r>
            <a:r>
              <a:rPr kumimoji="0" lang="en-US" altLang="en-US" sz="1100" b="0" i="0" u="none" strike="noStrike" cap="none" normalizeH="0" baseline="0" err="1">
                <a:ln>
                  <a:noFill/>
                </a:ln>
                <a:solidFill>
                  <a:schemeClr val="bg1">
                    <a:lumMod val="95000"/>
                  </a:schemeClr>
                </a:solidFill>
                <a:effectLst/>
                <a:latin typeface="Courier"/>
              </a:rPr>
              <a:t>@EPRUPETW</a:t>
            </a:r>
            <a:r>
              <a:rPr kumimoji="0" lang="en-US" altLang="en-US" sz="1100" b="0" i="0" u="none" strike="noStrike" cap="none" normalizeH="0" baseline="0">
                <a:ln>
                  <a:noFill/>
                </a:ln>
                <a:solidFill>
                  <a:srgbClr val="C57633"/>
                </a:solidFill>
                <a:effectLst/>
                <a:latin typeface="Courier"/>
              </a:rPr>
              <a:t>:~</a:t>
            </a:r>
            <a:r>
              <a:rPr kumimoji="0" lang="en-US" altLang="en-US" sz="1100" b="0" i="0" u="none" strike="noStrike" cap="none" normalizeH="0" baseline="0">
                <a:ln>
                  <a:noFill/>
                </a:ln>
                <a:solidFill>
                  <a:srgbClr val="CC7832"/>
                </a:solidFill>
                <a:effectLst/>
                <a:latin typeface="Courier"/>
              </a:rPr>
              <a:t>$ </a:t>
            </a:r>
            <a:r>
              <a:rPr kumimoji="0" lang="en-US" altLang="en-US" sz="1100" b="0" i="0" u="none" strike="noStrike" cap="none" normalizeH="0" baseline="0" err="1">
                <a:ln>
                  <a:noFill/>
                </a:ln>
                <a:solidFill>
                  <a:srgbClr val="A9B7C6"/>
                </a:solidFill>
                <a:effectLst/>
                <a:latin typeface="Courier"/>
              </a:rPr>
              <a:t>su</a:t>
            </a:r>
            <a:r>
              <a:rPr kumimoji="0" lang="en-US" altLang="en-US" sz="1100" b="0" i="0" u="none" strike="noStrike" cap="none" normalizeH="0" baseline="0">
                <a:ln>
                  <a:noFill/>
                </a:ln>
                <a:solidFill>
                  <a:srgbClr val="A9B7C6"/>
                </a:solidFill>
                <a:effectLst/>
                <a:latin typeface="Courier"/>
              </a:rPr>
              <a:t> root</a:t>
            </a:r>
            <a:br>
              <a:rPr lang="en-US" altLang="en-US" sz="1100" b="0" i="0" u="none" strike="noStrike" cap="none" normalizeH="0" baseline="0">
                <a:ln>
                  <a:noFill/>
                </a:ln>
                <a:effectLst/>
                <a:latin typeface="Courier"/>
              </a:rPr>
            </a:br>
            <a:r>
              <a:rPr kumimoji="0" lang="en-US" altLang="en-US" sz="1100" b="0" i="0" u="none" strike="noStrike" cap="none" normalizeH="0" baseline="0">
                <a:ln>
                  <a:noFill/>
                </a:ln>
                <a:solidFill>
                  <a:srgbClr val="C57633"/>
                </a:solidFill>
                <a:effectLst/>
                <a:latin typeface="Courier"/>
              </a:rPr>
              <a:t>Password:</a:t>
            </a:r>
            <a:br>
              <a:rPr lang="en-US" altLang="en-US" sz="1100" b="0" i="0" u="none" strike="noStrike" cap="none" normalizeH="0" baseline="0">
                <a:ln>
                  <a:noFill/>
                </a:ln>
                <a:effectLst/>
                <a:latin typeface="Courier"/>
              </a:rPr>
            </a:br>
            <a:r>
              <a:rPr kumimoji="0" lang="en-US" altLang="en-US" sz="1100" b="0" i="0" u="none" strike="noStrike" cap="none" normalizeH="0" baseline="0" err="1">
                <a:ln>
                  <a:noFill/>
                </a:ln>
                <a:solidFill>
                  <a:srgbClr val="C00000"/>
                </a:solidFill>
                <a:effectLst/>
                <a:latin typeface="Courier"/>
              </a:rPr>
              <a:t>root</a:t>
            </a:r>
            <a:r>
              <a:rPr kumimoji="0" lang="en-US" altLang="en-US" sz="1100" b="0" i="0" u="none" strike="noStrike" cap="none" normalizeH="0" baseline="0" err="1">
                <a:ln>
                  <a:noFill/>
                </a:ln>
                <a:solidFill>
                  <a:schemeClr val="bg1">
                    <a:lumMod val="95000"/>
                  </a:schemeClr>
                </a:solidFill>
                <a:effectLst/>
                <a:latin typeface="Courier"/>
              </a:rPr>
              <a:t>@EPRUPETW</a:t>
            </a:r>
            <a:r>
              <a:rPr kumimoji="0" lang="en-US" altLang="en-US" sz="1100" b="0" i="0" u="none" strike="noStrike" cap="none" normalizeH="0" baseline="0">
                <a:ln>
                  <a:noFill/>
                </a:ln>
                <a:solidFill>
                  <a:srgbClr val="C57633"/>
                </a:solidFill>
                <a:effectLst/>
                <a:latin typeface="Courier"/>
              </a:rPr>
              <a:t>:/var/lib/</a:t>
            </a:r>
            <a:r>
              <a:rPr kumimoji="0" lang="en-US" altLang="en-US" sz="1100" b="0" i="0" u="none" strike="noStrike" cap="none" normalizeH="0" baseline="0" err="1">
                <a:ln>
                  <a:noFill/>
                </a:ln>
                <a:solidFill>
                  <a:srgbClr val="C57633"/>
                </a:solidFill>
                <a:effectLst/>
                <a:latin typeface="Courier"/>
              </a:rPr>
              <a:t>postgresql</a:t>
            </a:r>
            <a:r>
              <a:rPr kumimoji="0" lang="en-US" altLang="en-US" sz="1100" b="0" i="0" u="none" strike="noStrike" cap="none" normalizeH="0" baseline="0">
                <a:ln>
                  <a:noFill/>
                </a:ln>
                <a:solidFill>
                  <a:srgbClr val="C57633"/>
                </a:solidFill>
                <a:effectLst/>
                <a:latin typeface="Courier"/>
              </a:rPr>
              <a:t>#</a:t>
            </a:r>
            <a:endParaRPr lang="en-US" altLang="en-US" sz="1100" b="0" i="0" u="none" strike="noStrike" cap="none" normalizeH="0" baseline="0">
              <a:ln>
                <a:noFill/>
              </a:ln>
              <a:solidFill>
                <a:srgbClr val="222222"/>
              </a:solidFill>
              <a:effectLst/>
              <a:latin typeface="Courier"/>
            </a:endParaRPr>
          </a:p>
          <a:p>
            <a:pPr defTabSz="914400">
              <a:spcBef>
                <a:spcPct val="0"/>
              </a:spcBef>
              <a:spcAft>
                <a:spcPct val="0"/>
              </a:spcAft>
            </a:pPr>
            <a:endParaRPr lang="en-US" altLang="en-US" sz="1100">
              <a:solidFill>
                <a:srgbClr val="C57633"/>
              </a:solidFill>
              <a:latin typeface="Courier"/>
            </a:endParaRPr>
          </a:p>
        </p:txBody>
      </p:sp>
    </p:spTree>
    <p:extLst>
      <p:ext uri="{BB962C8B-B14F-4D97-AF65-F5344CB8AC3E}">
        <p14:creationId xmlns:p14="http://schemas.microsoft.com/office/powerpoint/2010/main" val="2369480653"/>
      </p:ext>
    </p:extLst>
  </p:cSld>
  <p:clrMapOvr>
    <a:masterClrMapping/>
  </p:clrMapOvr>
  <p:extLst>
    <p:ext uri="{6950BFC3-D8DA-4A85-94F7-54DA5524770B}">
      <p188:commentRel xmlns:p188="http://schemas.microsoft.com/office/powerpoint/2018/8/main" r:id="rId3"/>
    </p:ext>
  </p:extLs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C340AC-8BA1-491A-B835-71EF7626997E}"/>
              </a:ext>
            </a:extLst>
          </p:cNvPr>
          <p:cNvSpPr>
            <a:spLocks noGrp="1"/>
          </p:cNvSpPr>
          <p:nvPr>
            <p:ph type="title"/>
          </p:nvPr>
        </p:nvSpPr>
        <p:spPr/>
        <p:txBody>
          <a:bodyPr/>
          <a:lstStyle/>
          <a:p>
            <a:r>
              <a:rPr lang="en-US"/>
              <a:t>Running commands as root with sudo (Super user do)</a:t>
            </a:r>
          </a:p>
        </p:txBody>
      </p:sp>
      <p:sp>
        <p:nvSpPr>
          <p:cNvPr id="4" name="Slide Number Placeholder 3">
            <a:extLst>
              <a:ext uri="{FF2B5EF4-FFF2-40B4-BE49-F238E27FC236}">
                <a16:creationId xmlns:a16="http://schemas.microsoft.com/office/drawing/2014/main" id="{1C0FCCE7-A833-4E94-BE8D-6B1008621BD3}"/>
              </a:ext>
            </a:extLst>
          </p:cNvPr>
          <p:cNvSpPr>
            <a:spLocks noGrp="1"/>
          </p:cNvSpPr>
          <p:nvPr>
            <p:ph type="sldNum" sz="quarter" idx="4"/>
          </p:nvPr>
        </p:nvSpPr>
        <p:spPr/>
        <p:txBody>
          <a:bodyPr/>
          <a:lstStyle/>
          <a:p>
            <a:fld id="{3A707DD9-E92B-45E8-BE0A-E6B2EDF345EB}" type="slidenum">
              <a:rPr lang="en-US" smtClean="0"/>
              <a:pPr/>
              <a:t>6</a:t>
            </a:fld>
            <a:endParaRPr lang="en-US"/>
          </a:p>
        </p:txBody>
      </p:sp>
      <p:sp>
        <p:nvSpPr>
          <p:cNvPr id="6" name="Rectangle 4">
            <a:extLst>
              <a:ext uri="{FF2B5EF4-FFF2-40B4-BE49-F238E27FC236}">
                <a16:creationId xmlns:a16="http://schemas.microsoft.com/office/drawing/2014/main" id="{EE6619C9-4097-41DC-B938-A74241639EE2}"/>
              </a:ext>
            </a:extLst>
          </p:cNvPr>
          <p:cNvSpPr>
            <a:spLocks noChangeArrowheads="1"/>
          </p:cNvSpPr>
          <p:nvPr/>
        </p:nvSpPr>
        <p:spPr bwMode="auto">
          <a:xfrm>
            <a:off x="357187" y="967186"/>
            <a:ext cx="8495480" cy="3477875"/>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defTabSz="914400" eaLnBrk="0" fontAlgn="base" hangingPunct="0">
              <a:spcBef>
                <a:spcPct val="0"/>
              </a:spcBef>
              <a:spcAft>
                <a:spcPct val="0"/>
              </a:spcAft>
            </a:pPr>
            <a:endParaRPr lang="en-US" altLang="en-US" sz="1100">
              <a:solidFill>
                <a:srgbClr val="00B050"/>
              </a:solidFill>
              <a:latin typeface="Couirer"/>
            </a:endParaRPr>
          </a:p>
          <a:p>
            <a:pPr defTabSz="914400">
              <a:spcBef>
                <a:spcPct val="0"/>
              </a:spcBef>
              <a:spcAft>
                <a:spcPct val="0"/>
              </a:spcAft>
            </a:pPr>
            <a:r>
              <a:rPr kumimoji="0" lang="en-US" altLang="en-US" sz="1100" b="0" i="0" u="none" strike="noStrike" cap="none" normalizeH="0" baseline="0" err="1">
                <a:ln>
                  <a:noFill/>
                </a:ln>
                <a:solidFill>
                  <a:srgbClr val="00B050"/>
                </a:solidFill>
                <a:effectLst/>
                <a:latin typeface="Couirer"/>
              </a:rPr>
              <a:t>postgres</a:t>
            </a:r>
            <a:r>
              <a:rPr kumimoji="0" lang="en-US" altLang="en-US" sz="1100" b="0" i="0" u="none" strike="noStrike" cap="none" normalizeH="0" baseline="0" err="1">
                <a:ln>
                  <a:noFill/>
                </a:ln>
                <a:solidFill>
                  <a:schemeClr val="bg1">
                    <a:lumMod val="95000"/>
                  </a:schemeClr>
                </a:solidFill>
                <a:effectLst/>
                <a:latin typeface="Couirer"/>
              </a:rPr>
              <a:t>@EPRUPETW</a:t>
            </a:r>
            <a:r>
              <a:rPr lang="en-US" altLang="en-US" sz="1100">
                <a:solidFill>
                  <a:srgbClr val="C57633"/>
                </a:solidFill>
                <a:latin typeface="Couirer"/>
              </a:rPr>
              <a:t>:</a:t>
            </a:r>
            <a:r>
              <a:rPr lang="en-US" sz="1100">
                <a:solidFill>
                  <a:srgbClr val="C57633"/>
                </a:solidFill>
                <a:latin typeface="Courier"/>
              </a:rPr>
              <a:t>~</a:t>
            </a:r>
            <a:r>
              <a:rPr lang="en-US" sz="1100">
                <a:solidFill>
                  <a:srgbClr val="CC7832"/>
                </a:solidFill>
                <a:latin typeface="Courier"/>
              </a:rPr>
              <a:t>$</a:t>
            </a:r>
            <a:r>
              <a:rPr lang="en-US" altLang="en-US" sz="1100">
                <a:solidFill>
                  <a:srgbClr val="C57633"/>
                </a:solidFill>
                <a:latin typeface="Couirer"/>
              </a:rPr>
              <a:t> </a:t>
            </a:r>
            <a:r>
              <a:rPr kumimoji="0" lang="en-US" altLang="en-US" sz="1100" b="0" i="0" u="none" strike="noStrike" cap="none" normalizeH="0" baseline="0" err="1">
                <a:ln>
                  <a:noFill/>
                </a:ln>
                <a:solidFill>
                  <a:srgbClr val="A9B7C6"/>
                </a:solidFill>
                <a:effectLst/>
                <a:latin typeface="Couirer"/>
              </a:rPr>
              <a:t>sudo</a:t>
            </a:r>
            <a:r>
              <a:rPr kumimoji="0" lang="en-US" altLang="en-US" sz="1100" b="0" i="0" u="none" strike="noStrike" cap="none" normalizeH="0" baseline="0">
                <a:ln>
                  <a:noFill/>
                </a:ln>
                <a:solidFill>
                  <a:srgbClr val="A9B7C6"/>
                </a:solidFill>
                <a:effectLst/>
                <a:latin typeface="Couirer"/>
              </a:rPr>
              <a:t> id</a:t>
            </a:r>
            <a:br>
              <a:rPr lang="en-US" altLang="en-US" sz="1100" b="0" i="0" u="none" strike="noStrike" cap="none" normalizeH="0" baseline="0">
                <a:ln>
                  <a:noFill/>
                </a:ln>
                <a:effectLst/>
                <a:latin typeface="Couirer"/>
              </a:rPr>
            </a:br>
            <a:r>
              <a:rPr kumimoji="0" lang="en-US" altLang="en-US" sz="1100" b="0" i="0" u="none" strike="noStrike" cap="none" normalizeH="0" baseline="0" err="1">
                <a:ln>
                  <a:noFill/>
                </a:ln>
                <a:solidFill>
                  <a:srgbClr val="A9B7C6"/>
                </a:solidFill>
                <a:effectLst/>
                <a:latin typeface="Couirer"/>
              </a:rPr>
              <a:t>uid</a:t>
            </a:r>
            <a:r>
              <a:rPr kumimoji="0" lang="en-US" altLang="en-US" sz="1100" b="0" i="0" u="none" strike="noStrike" cap="none" normalizeH="0" baseline="0">
                <a:ln>
                  <a:noFill/>
                </a:ln>
                <a:solidFill>
                  <a:srgbClr val="A9B7C6"/>
                </a:solidFill>
                <a:effectLst/>
                <a:latin typeface="Couirer"/>
              </a:rPr>
              <a:t>=</a:t>
            </a:r>
            <a:r>
              <a:rPr kumimoji="0" lang="en-US" altLang="en-US" sz="1100" b="0" i="0" u="none" strike="noStrike" cap="none" normalizeH="0" baseline="0">
                <a:ln>
                  <a:noFill/>
                </a:ln>
                <a:solidFill>
                  <a:srgbClr val="6897BB"/>
                </a:solidFill>
                <a:effectLst/>
                <a:latin typeface="Couirer"/>
              </a:rPr>
              <a:t>0</a:t>
            </a:r>
            <a:r>
              <a:rPr kumimoji="0" lang="en-US" altLang="en-US" sz="1100" b="0" i="0" u="none" strike="noStrike" cap="none" normalizeH="0" baseline="0">
                <a:ln>
                  <a:noFill/>
                </a:ln>
                <a:solidFill>
                  <a:srgbClr val="C57633"/>
                </a:solidFill>
                <a:effectLst/>
                <a:latin typeface="Couirer"/>
              </a:rPr>
              <a:t>(root) </a:t>
            </a:r>
            <a:r>
              <a:rPr kumimoji="0" lang="en-US" altLang="en-US" sz="1100" b="0" i="0" u="none" strike="noStrike" cap="none" normalizeH="0" baseline="0">
                <a:ln>
                  <a:noFill/>
                </a:ln>
                <a:solidFill>
                  <a:srgbClr val="A9B7C6"/>
                </a:solidFill>
                <a:effectLst/>
                <a:latin typeface="Couirer"/>
              </a:rPr>
              <a:t>gid=</a:t>
            </a:r>
            <a:r>
              <a:rPr kumimoji="0" lang="en-US" altLang="en-US" sz="1100" b="0" i="0" u="none" strike="noStrike" cap="none" normalizeH="0" baseline="0">
                <a:ln>
                  <a:noFill/>
                </a:ln>
                <a:solidFill>
                  <a:srgbClr val="6897BB"/>
                </a:solidFill>
                <a:effectLst/>
                <a:latin typeface="Couirer"/>
              </a:rPr>
              <a:t>0</a:t>
            </a:r>
            <a:r>
              <a:rPr kumimoji="0" lang="en-US" altLang="en-US" sz="1100" b="0" i="0" u="none" strike="noStrike" cap="none" normalizeH="0" baseline="0">
                <a:ln>
                  <a:noFill/>
                </a:ln>
                <a:solidFill>
                  <a:srgbClr val="C57633"/>
                </a:solidFill>
                <a:effectLst/>
                <a:latin typeface="Couirer"/>
              </a:rPr>
              <a:t>(root) </a:t>
            </a:r>
            <a:r>
              <a:rPr kumimoji="0" lang="en-US" altLang="en-US" sz="1100" b="0" i="0" u="none" strike="noStrike" cap="none" normalizeH="0" baseline="0">
                <a:ln>
                  <a:noFill/>
                </a:ln>
                <a:solidFill>
                  <a:srgbClr val="A9B7C6"/>
                </a:solidFill>
                <a:effectLst/>
                <a:latin typeface="Couirer"/>
              </a:rPr>
              <a:t>groups=</a:t>
            </a:r>
            <a:r>
              <a:rPr kumimoji="0" lang="en-US" altLang="en-US" sz="1100" b="0" i="0" u="none" strike="noStrike" cap="none" normalizeH="0" baseline="0">
                <a:ln>
                  <a:noFill/>
                </a:ln>
                <a:solidFill>
                  <a:srgbClr val="6897BB"/>
                </a:solidFill>
                <a:effectLst/>
                <a:latin typeface="Couirer"/>
              </a:rPr>
              <a:t>0</a:t>
            </a:r>
            <a:r>
              <a:rPr kumimoji="0" lang="en-US" altLang="en-US" sz="1100" b="0" i="0" u="none" strike="noStrike" cap="none" normalizeH="0" baseline="0">
                <a:ln>
                  <a:noFill/>
                </a:ln>
                <a:solidFill>
                  <a:srgbClr val="C57633"/>
                </a:solidFill>
                <a:effectLst/>
                <a:latin typeface="Couirer"/>
              </a:rPr>
              <a:t>(root)</a:t>
            </a:r>
            <a:endParaRPr lang="en-US">
              <a:cs typeface="Calibri"/>
            </a:endParaRPr>
          </a:p>
          <a:p>
            <a:pPr defTabSz="914400" eaLnBrk="0" fontAlgn="base" hangingPunct="0">
              <a:spcBef>
                <a:spcPct val="0"/>
              </a:spcBef>
              <a:spcAft>
                <a:spcPct val="0"/>
              </a:spcAft>
            </a:pPr>
            <a:endParaRPr lang="en-US" altLang="en-US" sz="1100" b="0" i="0" u="none" strike="noStrike" cap="none" normalizeH="0" baseline="0">
              <a:ln>
                <a:noFill/>
              </a:ln>
              <a:solidFill>
                <a:srgbClr val="C57633"/>
              </a:solidFill>
              <a:effectLst/>
              <a:latin typeface="Couirer"/>
            </a:endParaRPr>
          </a:p>
          <a:p>
            <a:pPr defTabSz="914400" eaLnBrk="0" fontAlgn="base" hangingPunct="0">
              <a:spcBef>
                <a:spcPct val="0"/>
              </a:spcBef>
              <a:spcAft>
                <a:spcPct val="0"/>
              </a:spcAft>
            </a:pPr>
            <a:r>
              <a:rPr kumimoji="0" lang="en-US" altLang="en-US" sz="1100" b="0" i="0" u="none" strike="noStrike" cap="none" normalizeH="0" baseline="0" err="1">
                <a:ln>
                  <a:noFill/>
                </a:ln>
                <a:solidFill>
                  <a:srgbClr val="00B050"/>
                </a:solidFill>
                <a:effectLst/>
                <a:latin typeface="Couirer"/>
              </a:rPr>
              <a:t>postgres</a:t>
            </a:r>
            <a:r>
              <a:rPr kumimoji="0" lang="en-US" altLang="en-US" sz="1100" b="0" i="0" u="none" strike="noStrike" cap="none" normalizeH="0" baseline="0" err="1">
                <a:ln>
                  <a:noFill/>
                </a:ln>
                <a:solidFill>
                  <a:schemeClr val="bg1">
                    <a:lumMod val="95000"/>
                  </a:schemeClr>
                </a:solidFill>
                <a:effectLst/>
                <a:latin typeface="Couirer"/>
              </a:rPr>
              <a:t>@EPRUPETW</a:t>
            </a:r>
            <a:r>
              <a:rPr lang="en-US" altLang="en-US" sz="1100">
                <a:solidFill>
                  <a:srgbClr val="C57633"/>
                </a:solidFill>
                <a:latin typeface="Couirer"/>
              </a:rPr>
              <a:t>:</a:t>
            </a:r>
            <a:r>
              <a:rPr lang="en-US" sz="1100">
                <a:solidFill>
                  <a:srgbClr val="C57633"/>
                </a:solidFill>
                <a:latin typeface="Courier"/>
              </a:rPr>
              <a:t>~</a:t>
            </a:r>
            <a:r>
              <a:rPr lang="en-US" sz="1100">
                <a:solidFill>
                  <a:srgbClr val="CC7832"/>
                </a:solidFill>
                <a:latin typeface="Courier"/>
              </a:rPr>
              <a:t>$</a:t>
            </a:r>
            <a:r>
              <a:rPr lang="en-US" altLang="en-US" sz="1100">
                <a:solidFill>
                  <a:srgbClr val="C57633"/>
                </a:solidFill>
                <a:latin typeface="Couirer"/>
              </a:rPr>
              <a:t> </a:t>
            </a:r>
            <a:r>
              <a:rPr kumimoji="0" lang="en-US" altLang="en-US" sz="1100" b="0" i="0" u="none" strike="noStrike" cap="none" normalizeH="0" baseline="0" err="1">
                <a:ln>
                  <a:noFill/>
                </a:ln>
                <a:solidFill>
                  <a:srgbClr val="A9B7C6"/>
                </a:solidFill>
                <a:effectLst/>
                <a:latin typeface="Couirer"/>
              </a:rPr>
              <a:t>sudo</a:t>
            </a:r>
            <a:r>
              <a:rPr kumimoji="0" lang="en-US" altLang="en-US" sz="1100" b="0" i="0" u="none" strike="noStrike" cap="none" normalizeH="0" baseline="0">
                <a:ln>
                  <a:noFill/>
                </a:ln>
                <a:solidFill>
                  <a:srgbClr val="A9B7C6"/>
                </a:solidFill>
                <a:effectLst/>
                <a:latin typeface="Couirer"/>
              </a:rPr>
              <a:t> -l</a:t>
            </a:r>
            <a:endParaRPr lang="en-US" altLang="en-US" sz="1100" b="0" i="0" u="none" strike="noStrike" cap="none" normalizeH="0" baseline="0">
              <a:ln>
                <a:noFill/>
              </a:ln>
              <a:solidFill>
                <a:srgbClr val="A9B7C6"/>
              </a:solidFill>
              <a:effectLst/>
              <a:latin typeface="Couirer"/>
            </a:endParaRPr>
          </a:p>
          <a:p>
            <a:pPr defTabSz="914400" eaLnBrk="0" fontAlgn="base" hangingPunct="0">
              <a:spcBef>
                <a:spcPct val="0"/>
              </a:spcBef>
              <a:spcAft>
                <a:spcPct val="0"/>
              </a:spcAft>
            </a:pPr>
            <a:r>
              <a:rPr kumimoji="0" lang="en-US" altLang="en-US" sz="1100" b="0" i="0" u="none" strike="noStrike" cap="none" normalizeH="0" baseline="0">
                <a:ln>
                  <a:noFill/>
                </a:ln>
                <a:solidFill>
                  <a:srgbClr val="A9B7C6"/>
                </a:solidFill>
                <a:effectLst/>
                <a:latin typeface="Couirer"/>
              </a:rPr>
              <a:t>Matching Defaults entries for </a:t>
            </a:r>
            <a:r>
              <a:rPr kumimoji="0" lang="en-US" altLang="en-US" sz="1100" b="0" i="0" u="none" strike="noStrike" cap="none" normalizeH="0" baseline="0" err="1">
                <a:ln>
                  <a:noFill/>
                </a:ln>
                <a:solidFill>
                  <a:srgbClr val="A9B7C6"/>
                </a:solidFill>
                <a:effectLst/>
                <a:latin typeface="Couirer"/>
              </a:rPr>
              <a:t>postgres</a:t>
            </a:r>
            <a:r>
              <a:rPr kumimoji="0" lang="en-US" altLang="en-US" sz="1100" b="0" i="0" u="none" strike="noStrike" cap="none" normalizeH="0" baseline="0">
                <a:ln>
                  <a:noFill/>
                </a:ln>
                <a:solidFill>
                  <a:srgbClr val="A9B7C6"/>
                </a:solidFill>
                <a:effectLst/>
                <a:latin typeface="Couirer"/>
              </a:rPr>
              <a:t> on EPRUPETW:</a:t>
            </a:r>
            <a:endParaRPr lang="en-US" altLang="en-US" sz="1100" b="0" i="0" u="none" strike="noStrike" cap="none" normalizeH="0" baseline="0">
              <a:ln>
                <a:noFill/>
              </a:ln>
              <a:solidFill>
                <a:srgbClr val="A9B7C6"/>
              </a:solidFill>
              <a:effectLst/>
              <a:latin typeface="Couirer"/>
            </a:endParaRPr>
          </a:p>
          <a:p>
            <a:pPr defTabSz="914400" eaLnBrk="0" fontAlgn="base" hangingPunct="0">
              <a:spcBef>
                <a:spcPct val="0"/>
              </a:spcBef>
              <a:spcAft>
                <a:spcPct val="0"/>
              </a:spcAft>
            </a:pPr>
            <a:r>
              <a:rPr lang="en-US" altLang="en-US" sz="1100">
                <a:solidFill>
                  <a:srgbClr val="A9B7C6"/>
                </a:solidFill>
                <a:latin typeface="Couirer"/>
              </a:rPr>
              <a:t>   </a:t>
            </a:r>
            <a:r>
              <a:rPr kumimoji="0" lang="en-US" altLang="en-US" sz="1100" b="0" i="0" u="none" strike="noStrike" cap="none" normalizeH="0" baseline="0">
                <a:ln>
                  <a:noFill/>
                </a:ln>
                <a:solidFill>
                  <a:srgbClr val="A9B7C6"/>
                </a:solidFill>
                <a:effectLst/>
                <a:latin typeface="Couirer"/>
              </a:rPr>
              <a:t> </a:t>
            </a:r>
            <a:r>
              <a:rPr kumimoji="0" lang="en-US" altLang="en-US" sz="1100" b="0" i="0" u="none" strike="noStrike" cap="none" normalizeH="0" baseline="0" err="1">
                <a:ln>
                  <a:noFill/>
                </a:ln>
                <a:solidFill>
                  <a:srgbClr val="A9B7C6"/>
                </a:solidFill>
                <a:effectLst/>
                <a:latin typeface="Couirer"/>
              </a:rPr>
              <a:t>env_reset</a:t>
            </a:r>
            <a:r>
              <a:rPr kumimoji="0" lang="en-US" altLang="en-US" sz="1100" b="0" i="0" u="none" strike="noStrike" cap="none" normalizeH="0" baseline="0">
                <a:ln>
                  <a:noFill/>
                </a:ln>
                <a:solidFill>
                  <a:srgbClr val="A9B7C6"/>
                </a:solidFill>
                <a:effectLst/>
                <a:latin typeface="Couirer"/>
              </a:rPr>
              <a:t>, </a:t>
            </a:r>
            <a:r>
              <a:rPr kumimoji="0" lang="en-US" altLang="en-US" sz="1100" b="0" i="0" u="none" strike="noStrike" cap="none" normalizeH="0" baseline="0" err="1">
                <a:ln>
                  <a:noFill/>
                </a:ln>
                <a:solidFill>
                  <a:srgbClr val="A9B7C6"/>
                </a:solidFill>
                <a:effectLst/>
                <a:latin typeface="Couirer"/>
              </a:rPr>
              <a:t>mail_badpass</a:t>
            </a:r>
            <a:r>
              <a:rPr kumimoji="0" lang="en-US" altLang="en-US" sz="1100" b="0" i="0" u="none" strike="noStrike" cap="none" normalizeH="0" baseline="0">
                <a:ln>
                  <a:noFill/>
                </a:ln>
                <a:solidFill>
                  <a:srgbClr val="A9B7C6"/>
                </a:solidFill>
                <a:effectLst/>
                <a:latin typeface="Couirer"/>
              </a:rPr>
              <a:t>, </a:t>
            </a:r>
            <a:r>
              <a:rPr kumimoji="0" lang="en-US" altLang="en-US" sz="1100" b="0" i="0" u="none" strike="noStrike" cap="none" normalizeH="0" baseline="0" err="1">
                <a:ln>
                  <a:noFill/>
                </a:ln>
                <a:solidFill>
                  <a:srgbClr val="A9B7C6"/>
                </a:solidFill>
                <a:effectLst/>
                <a:latin typeface="Couirer"/>
              </a:rPr>
              <a:t>secure_path</a:t>
            </a:r>
            <a:r>
              <a:rPr kumimoji="0" lang="en-US" altLang="en-US" sz="1100" b="0" i="0" u="none" strike="noStrike" cap="none" normalizeH="0" baseline="0">
                <a:ln>
                  <a:noFill/>
                </a:ln>
                <a:solidFill>
                  <a:srgbClr val="A9B7C6"/>
                </a:solidFill>
                <a:effectLst/>
                <a:latin typeface="Couirer"/>
              </a:rPr>
              <a:t>=/</a:t>
            </a:r>
            <a:r>
              <a:rPr kumimoji="0" lang="en-US" altLang="en-US" sz="1100" b="0" i="0" u="none" strike="noStrike" cap="none" normalizeH="0" baseline="0" err="1">
                <a:ln>
                  <a:noFill/>
                </a:ln>
                <a:solidFill>
                  <a:srgbClr val="A9B7C6"/>
                </a:solidFill>
                <a:effectLst/>
                <a:latin typeface="Couirer"/>
              </a:rPr>
              <a:t>usr</a:t>
            </a:r>
            <a:r>
              <a:rPr kumimoji="0" lang="en-US" altLang="en-US" sz="1100" b="0" i="0" u="none" strike="noStrike" cap="none" normalizeH="0" baseline="0">
                <a:ln>
                  <a:noFill/>
                </a:ln>
                <a:solidFill>
                  <a:srgbClr val="A9B7C6"/>
                </a:solidFill>
                <a:effectLst/>
                <a:latin typeface="Couirer"/>
              </a:rPr>
              <a:t>/local/</a:t>
            </a:r>
            <a:r>
              <a:rPr kumimoji="0" lang="en-US" altLang="en-US" sz="1100" b="0" i="0" u="none" strike="noStrike" cap="none" normalizeH="0" baseline="0" err="1">
                <a:ln>
                  <a:noFill/>
                </a:ln>
                <a:solidFill>
                  <a:srgbClr val="A9B7C6"/>
                </a:solidFill>
                <a:effectLst/>
                <a:latin typeface="Couirer"/>
              </a:rPr>
              <a:t>sbin</a:t>
            </a:r>
            <a:r>
              <a:rPr kumimoji="0" lang="en-US" altLang="en-US" sz="1100" b="0" i="0" u="none" strike="noStrike" cap="none" normalizeH="0" baseline="0">
                <a:ln>
                  <a:noFill/>
                </a:ln>
                <a:solidFill>
                  <a:srgbClr val="A9B7C6"/>
                </a:solidFill>
                <a:effectLst/>
                <a:latin typeface="Couirer"/>
              </a:rPr>
              <a:t>\:/</a:t>
            </a:r>
            <a:r>
              <a:rPr kumimoji="0" lang="en-US" altLang="en-US" sz="1100" b="0" i="0" u="none" strike="noStrike" cap="none" normalizeH="0" baseline="0" err="1">
                <a:ln>
                  <a:noFill/>
                </a:ln>
                <a:solidFill>
                  <a:srgbClr val="A9B7C6"/>
                </a:solidFill>
                <a:effectLst/>
                <a:latin typeface="Couirer"/>
              </a:rPr>
              <a:t>usr</a:t>
            </a:r>
            <a:r>
              <a:rPr kumimoji="0" lang="en-US" altLang="en-US" sz="1100" b="0" i="0" u="none" strike="noStrike" cap="none" normalizeH="0" baseline="0">
                <a:ln>
                  <a:noFill/>
                </a:ln>
                <a:solidFill>
                  <a:srgbClr val="A9B7C6"/>
                </a:solidFill>
                <a:effectLst/>
                <a:latin typeface="Couirer"/>
              </a:rPr>
              <a:t>/local/bin\:/</a:t>
            </a:r>
            <a:r>
              <a:rPr kumimoji="0" lang="en-US" altLang="en-US" sz="1100" b="0" i="0" u="none" strike="noStrike" cap="none" normalizeH="0" baseline="0" err="1">
                <a:ln>
                  <a:noFill/>
                </a:ln>
                <a:solidFill>
                  <a:srgbClr val="A9B7C6"/>
                </a:solidFill>
                <a:effectLst/>
                <a:latin typeface="Couirer"/>
              </a:rPr>
              <a:t>usr</a:t>
            </a:r>
            <a:r>
              <a:rPr kumimoji="0" lang="en-US" altLang="en-US" sz="1100" b="0" i="0" u="none" strike="noStrike" cap="none" normalizeH="0" baseline="0">
                <a:ln>
                  <a:noFill/>
                </a:ln>
                <a:solidFill>
                  <a:srgbClr val="A9B7C6"/>
                </a:solidFill>
                <a:effectLst/>
                <a:latin typeface="Couirer"/>
              </a:rPr>
              <a:t>/</a:t>
            </a:r>
            <a:r>
              <a:rPr kumimoji="0" lang="en-US" altLang="en-US" sz="1100" b="0" i="0" u="none" strike="noStrike" cap="none" normalizeH="0" baseline="0" err="1">
                <a:ln>
                  <a:noFill/>
                </a:ln>
                <a:solidFill>
                  <a:srgbClr val="A9B7C6"/>
                </a:solidFill>
                <a:effectLst/>
                <a:latin typeface="Couirer"/>
              </a:rPr>
              <a:t>sbin</a:t>
            </a:r>
            <a:r>
              <a:rPr kumimoji="0" lang="en-US" altLang="en-US" sz="1100" b="0" i="0" u="none" strike="noStrike" cap="none" normalizeH="0" baseline="0">
                <a:ln>
                  <a:noFill/>
                </a:ln>
                <a:solidFill>
                  <a:srgbClr val="A9B7C6"/>
                </a:solidFill>
                <a:effectLst/>
                <a:latin typeface="Couirer"/>
              </a:rPr>
              <a:t>\:/</a:t>
            </a:r>
            <a:r>
              <a:rPr kumimoji="0" lang="en-US" altLang="en-US" sz="1100" b="0" i="0" u="none" strike="noStrike" cap="none" normalizeH="0" baseline="0" err="1">
                <a:ln>
                  <a:noFill/>
                </a:ln>
                <a:solidFill>
                  <a:srgbClr val="A9B7C6"/>
                </a:solidFill>
                <a:effectLst/>
                <a:latin typeface="Couirer"/>
              </a:rPr>
              <a:t>usr</a:t>
            </a:r>
            <a:r>
              <a:rPr kumimoji="0" lang="en-US" altLang="en-US" sz="1100" b="0" i="0" u="none" strike="noStrike" cap="none" normalizeH="0" baseline="0">
                <a:ln>
                  <a:noFill/>
                </a:ln>
                <a:solidFill>
                  <a:srgbClr val="A9B7C6"/>
                </a:solidFill>
                <a:effectLst/>
                <a:latin typeface="Couirer"/>
              </a:rPr>
              <a:t>/bin\:/</a:t>
            </a:r>
            <a:r>
              <a:rPr kumimoji="0" lang="en-US" altLang="en-US" sz="1100" b="0" i="0" u="none" strike="noStrike" cap="none" normalizeH="0" baseline="0" err="1">
                <a:ln>
                  <a:noFill/>
                </a:ln>
                <a:solidFill>
                  <a:srgbClr val="A9B7C6"/>
                </a:solidFill>
                <a:effectLst/>
                <a:latin typeface="Couirer"/>
              </a:rPr>
              <a:t>sbin</a:t>
            </a:r>
            <a:r>
              <a:rPr kumimoji="0" lang="en-US" altLang="en-US" sz="1100" b="0" i="0" u="none" strike="noStrike" cap="none" normalizeH="0" baseline="0">
                <a:ln>
                  <a:noFill/>
                </a:ln>
                <a:solidFill>
                  <a:srgbClr val="A9B7C6"/>
                </a:solidFill>
                <a:effectLst/>
                <a:latin typeface="Couirer"/>
              </a:rPr>
              <a:t>\:/bin\:/snap/bin</a:t>
            </a:r>
            <a:endParaRPr lang="en-US" altLang="en-US" sz="1100" b="0" i="0" u="none" strike="noStrike" cap="none" normalizeH="0" baseline="0">
              <a:ln>
                <a:noFill/>
              </a:ln>
              <a:solidFill>
                <a:srgbClr val="A9B7C6"/>
              </a:solidFill>
              <a:effectLst/>
              <a:latin typeface="Couirer"/>
            </a:endParaRPr>
          </a:p>
          <a:p>
            <a:pPr defTabSz="914400" eaLnBrk="0" fontAlgn="base" hangingPunct="0">
              <a:spcBef>
                <a:spcPct val="0"/>
              </a:spcBef>
              <a:spcAft>
                <a:spcPct val="0"/>
              </a:spcAft>
            </a:pPr>
            <a:endParaRPr lang="en-US" altLang="en-US" sz="1100" b="0" i="0" u="none" strike="noStrike" cap="none" normalizeH="0" baseline="0">
              <a:ln>
                <a:noFill/>
              </a:ln>
              <a:solidFill>
                <a:srgbClr val="A9B7C6"/>
              </a:solidFill>
              <a:effectLst/>
              <a:latin typeface="Couirer"/>
            </a:endParaRPr>
          </a:p>
          <a:p>
            <a:pPr defTabSz="914400" eaLnBrk="0" fontAlgn="base" hangingPunct="0">
              <a:spcBef>
                <a:spcPct val="0"/>
              </a:spcBef>
              <a:spcAft>
                <a:spcPct val="0"/>
              </a:spcAft>
            </a:pPr>
            <a:r>
              <a:rPr kumimoji="0" lang="en-US" altLang="en-US" sz="1100" b="0" i="0" u="none" strike="noStrike" cap="none" normalizeH="0" baseline="0">
                <a:ln>
                  <a:noFill/>
                </a:ln>
                <a:solidFill>
                  <a:srgbClr val="A9B7C6"/>
                </a:solidFill>
                <a:effectLst/>
                <a:latin typeface="Couirer"/>
              </a:rPr>
              <a:t>User </a:t>
            </a:r>
            <a:r>
              <a:rPr kumimoji="0" lang="en-US" altLang="en-US" sz="1100" b="0" i="0" u="none" strike="noStrike" cap="none" normalizeH="0" baseline="0" err="1">
                <a:ln>
                  <a:noFill/>
                </a:ln>
                <a:solidFill>
                  <a:srgbClr val="A9B7C6"/>
                </a:solidFill>
                <a:effectLst/>
                <a:latin typeface="Couirer"/>
              </a:rPr>
              <a:t>postgres</a:t>
            </a:r>
            <a:r>
              <a:rPr kumimoji="0" lang="en-US" altLang="en-US" sz="1100" b="0" i="0" u="none" strike="noStrike" cap="none" normalizeH="0" baseline="0">
                <a:ln>
                  <a:noFill/>
                </a:ln>
                <a:solidFill>
                  <a:srgbClr val="A9B7C6"/>
                </a:solidFill>
                <a:effectLst/>
                <a:latin typeface="Couirer"/>
              </a:rPr>
              <a:t> may run the following commands on EPRUPETW:</a:t>
            </a:r>
            <a:endParaRPr lang="en-US" altLang="en-US" sz="1100" b="0" i="0" u="none" strike="noStrike" cap="none" normalizeH="0" baseline="0">
              <a:ln>
                <a:noFill/>
              </a:ln>
              <a:solidFill>
                <a:srgbClr val="A9B7C6"/>
              </a:solidFill>
              <a:effectLst/>
              <a:latin typeface="Couirer"/>
            </a:endParaRPr>
          </a:p>
          <a:p>
            <a:pPr defTabSz="914400" eaLnBrk="0" fontAlgn="base" hangingPunct="0">
              <a:spcBef>
                <a:spcPct val="0"/>
              </a:spcBef>
              <a:spcAft>
                <a:spcPct val="0"/>
              </a:spcAft>
            </a:pPr>
            <a:r>
              <a:rPr lang="en-US" altLang="en-US" sz="1100">
                <a:solidFill>
                  <a:srgbClr val="A9B7C6"/>
                </a:solidFill>
                <a:latin typeface="Couirer"/>
              </a:rPr>
              <a:t>   </a:t>
            </a:r>
            <a:r>
              <a:rPr kumimoji="0" lang="en-US" altLang="en-US" sz="1100" b="0" i="0" u="none" strike="noStrike" cap="none" normalizeH="0" baseline="0">
                <a:ln>
                  <a:noFill/>
                </a:ln>
                <a:solidFill>
                  <a:srgbClr val="A9B7C6"/>
                </a:solidFill>
                <a:effectLst/>
                <a:latin typeface="Couirer"/>
              </a:rPr>
              <a:t> (ALL : ALL) ALL</a:t>
            </a:r>
            <a:endParaRPr lang="en-US" altLang="en-US" sz="1100" b="0" i="0" u="none" strike="noStrike" cap="none" normalizeH="0" baseline="0">
              <a:ln>
                <a:noFill/>
              </a:ln>
              <a:solidFill>
                <a:srgbClr val="A9B7C6"/>
              </a:solidFill>
              <a:effectLst/>
              <a:latin typeface="Couirer"/>
            </a:endParaRPr>
          </a:p>
          <a:p>
            <a:pPr defTabSz="914400" eaLnBrk="0" fontAlgn="base" hangingPunct="0">
              <a:spcBef>
                <a:spcPct val="0"/>
              </a:spcBef>
              <a:spcAft>
                <a:spcPct val="0"/>
              </a:spcAft>
            </a:pPr>
            <a:r>
              <a:rPr lang="en-US" altLang="en-US" sz="1100">
                <a:solidFill>
                  <a:srgbClr val="A9B7C6"/>
                </a:solidFill>
                <a:latin typeface="Couirer"/>
              </a:rPr>
              <a:t>   </a:t>
            </a:r>
            <a:r>
              <a:rPr kumimoji="0" lang="en-US" altLang="en-US" sz="1100" b="0" i="0" u="none" strike="noStrike" cap="none" normalizeH="0" baseline="0">
                <a:ln>
                  <a:noFill/>
                </a:ln>
                <a:solidFill>
                  <a:srgbClr val="A9B7C6"/>
                </a:solidFill>
                <a:effectLst/>
                <a:latin typeface="Couirer"/>
              </a:rPr>
              <a:t> (ALL : ALL) NOPASSWD: ALL</a:t>
            </a:r>
            <a:endParaRPr lang="en-US" altLang="en-US" sz="1100" b="0" i="0" u="none" strike="noStrike" cap="none" normalizeH="0" baseline="0">
              <a:ln>
                <a:noFill/>
              </a:ln>
              <a:solidFill>
                <a:srgbClr val="A9B7C6"/>
              </a:solidFill>
              <a:effectLst/>
              <a:latin typeface="Couirer"/>
            </a:endParaRPr>
          </a:p>
          <a:p>
            <a:pPr defTabSz="914400" eaLnBrk="0" fontAlgn="base" hangingPunct="0">
              <a:spcBef>
                <a:spcPct val="0"/>
              </a:spcBef>
              <a:spcAft>
                <a:spcPct val="0"/>
              </a:spcAft>
            </a:pPr>
            <a:endParaRPr lang="en-US" altLang="en-US" sz="1100">
              <a:solidFill>
                <a:srgbClr val="C57633"/>
              </a:solidFill>
              <a:latin typeface="Couirer"/>
            </a:endParaRPr>
          </a:p>
          <a:p>
            <a:pPr defTabSz="914400" eaLnBrk="0" fontAlgn="base" hangingPunct="0">
              <a:spcBef>
                <a:spcPct val="0"/>
              </a:spcBef>
              <a:spcAft>
                <a:spcPct val="0"/>
              </a:spcAft>
            </a:pPr>
            <a:r>
              <a:rPr kumimoji="0" lang="en-US" altLang="en-US" sz="1100" b="0" i="0" u="none" strike="noStrike" cap="none" normalizeH="0" baseline="0" err="1">
                <a:ln>
                  <a:noFill/>
                </a:ln>
                <a:solidFill>
                  <a:srgbClr val="00B050"/>
                </a:solidFill>
                <a:effectLst/>
                <a:latin typeface="Couirer"/>
              </a:rPr>
              <a:t>postgres</a:t>
            </a:r>
            <a:r>
              <a:rPr kumimoji="0" lang="en-US" altLang="en-US" sz="1100" b="0" i="0" u="none" strike="noStrike" cap="none" normalizeH="0" baseline="0" err="1">
                <a:ln>
                  <a:noFill/>
                </a:ln>
                <a:solidFill>
                  <a:schemeClr val="bg1">
                    <a:lumMod val="95000"/>
                  </a:schemeClr>
                </a:solidFill>
                <a:effectLst/>
                <a:latin typeface="Couirer"/>
              </a:rPr>
              <a:t>@EPRUPETW</a:t>
            </a:r>
            <a:r>
              <a:rPr lang="en-US" altLang="en-US" sz="1100">
                <a:solidFill>
                  <a:srgbClr val="C57633"/>
                </a:solidFill>
                <a:latin typeface="Couirer"/>
              </a:rPr>
              <a:t>:</a:t>
            </a:r>
            <a:r>
              <a:rPr lang="en-US" sz="1100">
                <a:solidFill>
                  <a:srgbClr val="C57633"/>
                </a:solidFill>
                <a:latin typeface="Courier"/>
              </a:rPr>
              <a:t>~</a:t>
            </a:r>
            <a:r>
              <a:rPr lang="en-US" sz="1100">
                <a:solidFill>
                  <a:srgbClr val="CC7832"/>
                </a:solidFill>
                <a:latin typeface="Courier"/>
              </a:rPr>
              <a:t>$</a:t>
            </a:r>
            <a:r>
              <a:rPr lang="en-US" altLang="en-US" sz="1100">
                <a:solidFill>
                  <a:srgbClr val="C57633"/>
                </a:solidFill>
                <a:latin typeface="Couirer"/>
              </a:rPr>
              <a:t> </a:t>
            </a:r>
            <a:r>
              <a:rPr kumimoji="0" lang="en-US" altLang="en-US" sz="1100" b="0" i="0" u="none" strike="noStrike" cap="none" normalizeH="0" baseline="0" err="1">
                <a:ln>
                  <a:noFill/>
                </a:ln>
                <a:solidFill>
                  <a:srgbClr val="A9B7C6"/>
                </a:solidFill>
                <a:effectLst/>
                <a:latin typeface="Couirer"/>
              </a:rPr>
              <a:t>sudo</a:t>
            </a:r>
            <a:r>
              <a:rPr kumimoji="0" lang="en-US" altLang="en-US" sz="1100" b="0" i="0" u="none" strike="noStrike" cap="none" normalizeH="0" baseline="0">
                <a:ln>
                  <a:noFill/>
                </a:ln>
                <a:solidFill>
                  <a:srgbClr val="A9B7C6"/>
                </a:solidFill>
                <a:effectLst/>
                <a:latin typeface="Couirer"/>
              </a:rPr>
              <a:t> –u </a:t>
            </a:r>
            <a:r>
              <a:rPr kumimoji="0" lang="en-US" altLang="en-US" sz="1100" b="0" i="0" u="none" strike="noStrike" cap="none" normalizeH="0" baseline="0" err="1">
                <a:ln>
                  <a:noFill/>
                </a:ln>
                <a:solidFill>
                  <a:srgbClr val="A9B7C6"/>
                </a:solidFill>
                <a:effectLst/>
                <a:latin typeface="Couirer"/>
              </a:rPr>
              <a:t>alice</a:t>
            </a:r>
            <a:r>
              <a:rPr lang="en-US" altLang="en-US" sz="1100">
                <a:solidFill>
                  <a:srgbClr val="A9B7C6"/>
                </a:solidFill>
                <a:latin typeface="Couirer"/>
              </a:rPr>
              <a:t> </a:t>
            </a:r>
            <a:r>
              <a:rPr kumimoji="0" lang="en-US" altLang="en-US" sz="1100" b="0" i="0" u="none" strike="noStrike" cap="none" normalizeH="0" baseline="0">
                <a:ln>
                  <a:noFill/>
                </a:ln>
                <a:solidFill>
                  <a:srgbClr val="A9B7C6"/>
                </a:solidFill>
                <a:effectLst/>
                <a:latin typeface="Couirer"/>
              </a:rPr>
              <a:t> id</a:t>
            </a:r>
            <a:r>
              <a:rPr lang="en-US" altLang="en-US" sz="1100">
                <a:solidFill>
                  <a:srgbClr val="A9B7C6"/>
                </a:solidFill>
                <a:latin typeface="Couirer"/>
              </a:rPr>
              <a:t> </a:t>
            </a:r>
            <a:r>
              <a:rPr kumimoji="0" lang="en-US" altLang="en-US" sz="1100" b="0" i="0" u="none" strike="noStrike" cap="none" normalizeH="0" baseline="0">
                <a:ln>
                  <a:noFill/>
                </a:ln>
                <a:solidFill>
                  <a:srgbClr val="A9B7C6"/>
                </a:solidFill>
                <a:effectLst/>
                <a:latin typeface="Couirer"/>
              </a:rPr>
              <a:t> </a:t>
            </a:r>
            <a:r>
              <a:rPr kumimoji="0" lang="en-US" altLang="en-US" sz="1100" b="0" i="0" u="none" strike="noStrike" cap="none" normalizeH="0" baseline="0">
                <a:ln>
                  <a:noFill/>
                </a:ln>
                <a:solidFill>
                  <a:schemeClr val="bg1">
                    <a:lumMod val="95000"/>
                  </a:schemeClr>
                </a:solidFill>
                <a:effectLst/>
                <a:latin typeface="Couirer"/>
              </a:rPr>
              <a:t># only if the target user has access to the shell</a:t>
            </a:r>
            <a:endParaRPr lang="en-US" altLang="en-US" sz="1100" b="0" i="0" u="none" strike="noStrike" cap="none" normalizeH="0" baseline="0">
              <a:ln>
                <a:noFill/>
              </a:ln>
              <a:solidFill>
                <a:schemeClr val="bg1">
                  <a:lumMod val="95000"/>
                </a:schemeClr>
              </a:solidFill>
              <a:effectLst/>
              <a:latin typeface="Couirer"/>
            </a:endParaRPr>
          </a:p>
          <a:p>
            <a:pPr defTabSz="914400" eaLnBrk="0" fontAlgn="base" hangingPunct="0">
              <a:spcBef>
                <a:spcPct val="0"/>
              </a:spcBef>
              <a:spcAft>
                <a:spcPct val="0"/>
              </a:spcAft>
            </a:pPr>
            <a:r>
              <a:rPr kumimoji="0" lang="en-US" altLang="en-US" sz="1100" b="0" i="0" u="none" strike="noStrike" cap="none" normalizeH="0" baseline="0" err="1">
                <a:ln>
                  <a:noFill/>
                </a:ln>
                <a:solidFill>
                  <a:srgbClr val="A9B7C6"/>
                </a:solidFill>
                <a:effectLst/>
                <a:latin typeface="Couirer"/>
              </a:rPr>
              <a:t>uid</a:t>
            </a:r>
            <a:r>
              <a:rPr kumimoji="0" lang="en-US" altLang="en-US" sz="1100" b="0" i="0" u="none" strike="noStrike" cap="none" normalizeH="0" baseline="0">
                <a:ln>
                  <a:noFill/>
                </a:ln>
                <a:solidFill>
                  <a:srgbClr val="A9B7C6"/>
                </a:solidFill>
                <a:effectLst/>
                <a:latin typeface="Couirer"/>
              </a:rPr>
              <a:t>=</a:t>
            </a:r>
            <a:r>
              <a:rPr kumimoji="0" lang="en-US" altLang="en-US" sz="1100" b="0" i="0" u="none" strike="noStrike" cap="none" normalizeH="0" baseline="0">
                <a:ln>
                  <a:noFill/>
                </a:ln>
                <a:solidFill>
                  <a:srgbClr val="6897BB"/>
                </a:solidFill>
                <a:effectLst/>
                <a:latin typeface="Couirer"/>
              </a:rPr>
              <a:t>1002</a:t>
            </a:r>
            <a:r>
              <a:rPr kumimoji="0" lang="en-US" altLang="en-US" sz="1100" b="0" i="0" u="none" strike="noStrike" cap="none" normalizeH="0" baseline="0">
                <a:ln>
                  <a:noFill/>
                </a:ln>
                <a:solidFill>
                  <a:srgbClr val="C57633"/>
                </a:solidFill>
                <a:effectLst/>
                <a:latin typeface="Couirer"/>
              </a:rPr>
              <a:t>(</a:t>
            </a:r>
            <a:r>
              <a:rPr kumimoji="0" lang="en-US" altLang="en-US" sz="1100" b="0" i="0" u="none" strike="noStrike" cap="none" normalizeH="0" baseline="0" err="1">
                <a:ln>
                  <a:noFill/>
                </a:ln>
                <a:solidFill>
                  <a:srgbClr val="C57633"/>
                </a:solidFill>
                <a:effectLst/>
                <a:latin typeface="Couirer"/>
              </a:rPr>
              <a:t>alice</a:t>
            </a:r>
            <a:r>
              <a:rPr kumimoji="0" lang="en-US" altLang="en-US" sz="1100" b="0" i="0" u="none" strike="noStrike" cap="none" normalizeH="0" baseline="0">
                <a:ln>
                  <a:noFill/>
                </a:ln>
                <a:solidFill>
                  <a:srgbClr val="C57633"/>
                </a:solidFill>
                <a:effectLst/>
                <a:latin typeface="Couirer"/>
              </a:rPr>
              <a:t>) </a:t>
            </a:r>
            <a:r>
              <a:rPr kumimoji="0" lang="en-US" altLang="en-US" sz="1100" b="0" i="0" u="none" strike="noStrike" cap="none" normalizeH="0" baseline="0">
                <a:ln>
                  <a:noFill/>
                </a:ln>
                <a:solidFill>
                  <a:srgbClr val="A9B7C6"/>
                </a:solidFill>
                <a:effectLst/>
                <a:latin typeface="Couirer"/>
              </a:rPr>
              <a:t>gid=</a:t>
            </a:r>
            <a:r>
              <a:rPr kumimoji="0" lang="en-US" altLang="en-US" sz="1100" b="0" i="0" u="none" strike="noStrike" cap="none" normalizeH="0" baseline="0">
                <a:ln>
                  <a:noFill/>
                </a:ln>
                <a:solidFill>
                  <a:srgbClr val="6897BB"/>
                </a:solidFill>
                <a:effectLst/>
                <a:latin typeface="Couirer"/>
              </a:rPr>
              <a:t>1002</a:t>
            </a:r>
            <a:r>
              <a:rPr kumimoji="0" lang="en-US" altLang="en-US" sz="1100" b="0" i="0" u="none" strike="noStrike" cap="none" normalizeH="0" baseline="0">
                <a:ln>
                  <a:noFill/>
                </a:ln>
                <a:solidFill>
                  <a:srgbClr val="C57633"/>
                </a:solidFill>
                <a:effectLst/>
                <a:latin typeface="Couirer"/>
              </a:rPr>
              <a:t>(</a:t>
            </a:r>
            <a:r>
              <a:rPr kumimoji="0" lang="en-US" altLang="en-US" sz="1100" b="0" i="0" u="none" strike="noStrike" cap="none" normalizeH="0" baseline="0" err="1">
                <a:ln>
                  <a:noFill/>
                </a:ln>
                <a:solidFill>
                  <a:srgbClr val="C57633"/>
                </a:solidFill>
                <a:effectLst/>
                <a:latin typeface="Couirer"/>
              </a:rPr>
              <a:t>alice</a:t>
            </a:r>
            <a:r>
              <a:rPr kumimoji="0" lang="en-US" altLang="en-US" sz="1100" b="0" i="0" u="none" strike="noStrike" cap="none" normalizeH="0" baseline="0">
                <a:ln>
                  <a:noFill/>
                </a:ln>
                <a:solidFill>
                  <a:srgbClr val="C57633"/>
                </a:solidFill>
                <a:effectLst/>
                <a:latin typeface="Couirer"/>
              </a:rPr>
              <a:t>) </a:t>
            </a:r>
            <a:r>
              <a:rPr kumimoji="0" lang="en-US" altLang="en-US" sz="1100" b="0" i="0" u="none" strike="noStrike" cap="none" normalizeH="0" baseline="0">
                <a:ln>
                  <a:noFill/>
                </a:ln>
                <a:solidFill>
                  <a:srgbClr val="A9B7C6"/>
                </a:solidFill>
                <a:effectLst/>
                <a:latin typeface="Couirer"/>
              </a:rPr>
              <a:t>groups=</a:t>
            </a:r>
            <a:r>
              <a:rPr kumimoji="0" lang="en-US" altLang="en-US" sz="1100" b="0" i="0" u="none" strike="noStrike" cap="none" normalizeH="0" baseline="0">
                <a:ln>
                  <a:noFill/>
                </a:ln>
                <a:solidFill>
                  <a:srgbClr val="6897BB"/>
                </a:solidFill>
                <a:effectLst/>
                <a:latin typeface="Couirer"/>
              </a:rPr>
              <a:t>1002</a:t>
            </a:r>
            <a:r>
              <a:rPr kumimoji="0" lang="en-US" altLang="en-US" sz="1100" b="0" i="0" u="none" strike="noStrike" cap="none" normalizeH="0" baseline="0">
                <a:ln>
                  <a:noFill/>
                </a:ln>
                <a:solidFill>
                  <a:srgbClr val="C57633"/>
                </a:solidFill>
                <a:effectLst/>
                <a:latin typeface="Couirer"/>
              </a:rPr>
              <a:t>(</a:t>
            </a:r>
            <a:r>
              <a:rPr kumimoji="0" lang="en-US" altLang="en-US" sz="1100" b="0" i="0" u="none" strike="noStrike" cap="none" normalizeH="0" baseline="0" err="1">
                <a:ln>
                  <a:noFill/>
                </a:ln>
                <a:solidFill>
                  <a:srgbClr val="C57633"/>
                </a:solidFill>
                <a:effectLst/>
                <a:latin typeface="Couirer"/>
              </a:rPr>
              <a:t>alice</a:t>
            </a:r>
            <a:r>
              <a:rPr kumimoji="0" lang="en-US" altLang="en-US" sz="1100" b="0" i="0" u="none" strike="noStrike" cap="none" normalizeH="0" baseline="0">
                <a:ln>
                  <a:noFill/>
                </a:ln>
                <a:solidFill>
                  <a:srgbClr val="C57633"/>
                </a:solidFill>
                <a:effectLst/>
                <a:latin typeface="Couirer"/>
              </a:rPr>
              <a:t>)</a:t>
            </a:r>
            <a:endParaRPr lang="en-US" altLang="en-US" sz="1100">
              <a:solidFill>
                <a:srgbClr val="C57633"/>
              </a:solidFill>
              <a:latin typeface="Couirer"/>
            </a:endParaRPr>
          </a:p>
          <a:p>
            <a:pPr defTabSz="914400" eaLnBrk="0" fontAlgn="base" hangingPunct="0">
              <a:spcBef>
                <a:spcPct val="0"/>
              </a:spcBef>
              <a:spcAft>
                <a:spcPct val="0"/>
              </a:spcAft>
            </a:pPr>
            <a:endParaRPr lang="en-US" altLang="en-US" sz="1100" b="0" i="0" u="none" strike="noStrike" cap="none" normalizeH="0" baseline="0">
              <a:ln>
                <a:noFill/>
              </a:ln>
              <a:solidFill>
                <a:srgbClr val="C57633"/>
              </a:solidFill>
              <a:effectLst/>
              <a:latin typeface="Couirer"/>
            </a:endParaRPr>
          </a:p>
          <a:p>
            <a:pPr defTabSz="914400" eaLnBrk="0" fontAlgn="base" hangingPunct="0">
              <a:spcBef>
                <a:spcPct val="0"/>
              </a:spcBef>
              <a:spcAft>
                <a:spcPct val="0"/>
              </a:spcAft>
            </a:pPr>
            <a:r>
              <a:rPr kumimoji="0" lang="en-US" altLang="en-US" sz="1100" b="0" i="0" u="none" strike="noStrike" cap="none" normalizeH="0" baseline="0" err="1">
                <a:ln>
                  <a:noFill/>
                </a:ln>
                <a:solidFill>
                  <a:srgbClr val="00B050"/>
                </a:solidFill>
                <a:effectLst/>
                <a:latin typeface="Couirer"/>
              </a:rPr>
              <a:t>postgres</a:t>
            </a:r>
            <a:r>
              <a:rPr kumimoji="0" lang="en-US" altLang="en-US" sz="1100" b="0" i="0" u="none" strike="noStrike" cap="none" normalizeH="0" baseline="0" err="1">
                <a:ln>
                  <a:noFill/>
                </a:ln>
                <a:solidFill>
                  <a:schemeClr val="bg1">
                    <a:lumMod val="95000"/>
                  </a:schemeClr>
                </a:solidFill>
                <a:effectLst/>
                <a:latin typeface="Couirer"/>
              </a:rPr>
              <a:t>@EPRUPETW</a:t>
            </a:r>
            <a:r>
              <a:rPr lang="en-US" altLang="en-US" sz="1100">
                <a:solidFill>
                  <a:srgbClr val="C57633"/>
                </a:solidFill>
                <a:latin typeface="Couirer"/>
              </a:rPr>
              <a:t>:~$ </a:t>
            </a:r>
            <a:r>
              <a:rPr kumimoji="0" lang="en-US" altLang="en-US" sz="1100" b="0" i="0" u="none" strike="noStrike" cap="none" normalizeH="0" baseline="0" err="1">
                <a:ln>
                  <a:noFill/>
                </a:ln>
                <a:solidFill>
                  <a:srgbClr val="A9B7C6"/>
                </a:solidFill>
                <a:effectLst/>
                <a:latin typeface="Couirer"/>
              </a:rPr>
              <a:t>sudo</a:t>
            </a:r>
            <a:r>
              <a:rPr kumimoji="0" lang="en-US" altLang="en-US" sz="1100" b="0" i="0" u="none" strike="noStrike" cap="none" normalizeH="0" baseline="0">
                <a:ln>
                  <a:noFill/>
                </a:ln>
                <a:solidFill>
                  <a:srgbClr val="A9B7C6"/>
                </a:solidFill>
                <a:effectLst/>
                <a:latin typeface="Couirer"/>
              </a:rPr>
              <a:t> </a:t>
            </a:r>
            <a:r>
              <a:rPr lang="en-US" altLang="en-US" sz="1100">
                <a:solidFill>
                  <a:srgbClr val="A9B7C6"/>
                </a:solidFill>
                <a:latin typeface="Couirer"/>
              </a:rPr>
              <a:t>–</a:t>
            </a:r>
            <a:r>
              <a:rPr lang="en-US" altLang="en-US" sz="1100" err="1">
                <a:solidFill>
                  <a:srgbClr val="A9B7C6"/>
                </a:solidFill>
                <a:latin typeface="Couirer"/>
              </a:rPr>
              <a:t>i</a:t>
            </a:r>
            <a:r>
              <a:rPr lang="en-US" altLang="en-US" sz="1100">
                <a:solidFill>
                  <a:srgbClr val="A9B7C6"/>
                </a:solidFill>
                <a:latin typeface="Couirer"/>
              </a:rPr>
              <a:t>  </a:t>
            </a:r>
            <a:r>
              <a:rPr lang="en-US" altLang="en-US" sz="1100">
                <a:solidFill>
                  <a:schemeClr val="bg1">
                    <a:lumMod val="95000"/>
                  </a:schemeClr>
                </a:solidFill>
                <a:latin typeface="Couirer"/>
              </a:rPr>
              <a:t># Login as root</a:t>
            </a:r>
          </a:p>
          <a:p>
            <a:pPr defTabSz="914400" eaLnBrk="0" fontAlgn="base" hangingPunct="0">
              <a:spcBef>
                <a:spcPct val="0"/>
              </a:spcBef>
              <a:spcAft>
                <a:spcPct val="0"/>
              </a:spcAft>
            </a:pPr>
            <a:r>
              <a:rPr kumimoji="0" lang="en-US" altLang="en-US" sz="1100" b="0" i="0" u="none" strike="noStrike" cap="none" normalizeH="0" baseline="0" err="1">
                <a:ln>
                  <a:noFill/>
                </a:ln>
                <a:solidFill>
                  <a:srgbClr val="C00000"/>
                </a:solidFill>
                <a:effectLst/>
                <a:latin typeface="Couirer"/>
              </a:rPr>
              <a:t>root</a:t>
            </a:r>
            <a:r>
              <a:rPr kumimoji="0" lang="en-US" altLang="en-US" sz="1100" b="0" i="0" u="none" strike="noStrike" cap="none" normalizeH="0" baseline="0" err="1">
                <a:ln>
                  <a:noFill/>
                </a:ln>
                <a:solidFill>
                  <a:schemeClr val="bg1">
                    <a:lumMod val="95000"/>
                  </a:schemeClr>
                </a:solidFill>
                <a:effectLst/>
                <a:latin typeface="Couirer"/>
              </a:rPr>
              <a:t>@EPRUPETW</a:t>
            </a:r>
            <a:r>
              <a:rPr kumimoji="0" lang="en-US" altLang="en-US" sz="1100" b="0" i="0" u="none" strike="noStrike" cap="none" normalizeH="0" baseline="0">
                <a:ln>
                  <a:noFill/>
                </a:ln>
                <a:solidFill>
                  <a:srgbClr val="C57633"/>
                </a:solidFill>
                <a:effectLst/>
                <a:latin typeface="Couirer"/>
              </a:rPr>
              <a:t>:~#</a:t>
            </a:r>
            <a:endParaRPr lang="en-US" altLang="en-US" sz="1100" b="0" i="0" u="none" strike="noStrike" cap="none" normalizeH="0" baseline="0">
              <a:ln>
                <a:noFill/>
              </a:ln>
              <a:solidFill>
                <a:srgbClr val="C57633"/>
              </a:solidFill>
              <a:effectLst/>
              <a:latin typeface="Couirer"/>
            </a:endParaRPr>
          </a:p>
          <a:p>
            <a:pPr defTabSz="914400" eaLnBrk="0" fontAlgn="base" hangingPunct="0">
              <a:spcBef>
                <a:spcPct val="0"/>
              </a:spcBef>
              <a:spcAft>
                <a:spcPct val="0"/>
              </a:spcAft>
            </a:pPr>
            <a:br>
              <a:rPr lang="en-US" altLang="en-US" sz="1100" b="0" i="0" u="none" strike="noStrike" cap="none" normalizeH="0" baseline="0">
                <a:ln>
                  <a:noFill/>
                </a:ln>
                <a:effectLst/>
                <a:latin typeface="Couirer"/>
              </a:rPr>
            </a:br>
            <a:r>
              <a:rPr kumimoji="0" lang="en-US" altLang="en-US" sz="1100" b="0" i="0" u="none" strike="noStrike" cap="none" normalizeH="0" baseline="0" err="1">
                <a:ln>
                  <a:noFill/>
                </a:ln>
                <a:solidFill>
                  <a:srgbClr val="C00000"/>
                </a:solidFill>
                <a:effectLst/>
                <a:latin typeface="Couirer"/>
              </a:rPr>
              <a:t>root</a:t>
            </a:r>
            <a:r>
              <a:rPr kumimoji="0" lang="en-US" altLang="en-US" sz="1100" b="0" i="0" u="none" strike="noStrike" cap="none" normalizeH="0" baseline="0" err="1">
                <a:ln>
                  <a:noFill/>
                </a:ln>
                <a:solidFill>
                  <a:schemeClr val="bg1">
                    <a:lumMod val="85000"/>
                  </a:schemeClr>
                </a:solidFill>
                <a:effectLst/>
                <a:latin typeface="Couirer"/>
              </a:rPr>
              <a:t>@</a:t>
            </a:r>
            <a:r>
              <a:rPr kumimoji="0" lang="en-US" altLang="en-US" sz="1100" b="0" i="0" u="none" strike="noStrike" cap="none" normalizeH="0" baseline="0" err="1">
                <a:ln>
                  <a:noFill/>
                </a:ln>
                <a:solidFill>
                  <a:schemeClr val="bg1">
                    <a:lumMod val="95000"/>
                  </a:schemeClr>
                </a:solidFill>
                <a:effectLst/>
                <a:latin typeface="Couirer"/>
              </a:rPr>
              <a:t>EPRUPETW</a:t>
            </a:r>
            <a:r>
              <a:rPr kumimoji="0" lang="en-US" altLang="en-US" sz="1100" b="0" i="0" u="none" strike="noStrike" cap="none" normalizeH="0" baseline="0">
                <a:ln>
                  <a:noFill/>
                </a:ln>
                <a:solidFill>
                  <a:srgbClr val="C57633"/>
                </a:solidFill>
                <a:effectLst/>
                <a:latin typeface="Couirer"/>
              </a:rPr>
              <a:t>:~# </a:t>
            </a:r>
            <a:r>
              <a:rPr lang="en-US" altLang="en-US" sz="1100" err="1">
                <a:solidFill>
                  <a:srgbClr val="A9B7C6"/>
                </a:solidFill>
                <a:latin typeface="Couirer"/>
              </a:rPr>
              <a:t>v</a:t>
            </a:r>
            <a:r>
              <a:rPr kumimoji="0" lang="en-US" altLang="en-US" sz="1100" b="0" i="0" u="none" strike="noStrike" cap="none" normalizeH="0" baseline="0" err="1">
                <a:ln>
                  <a:noFill/>
                </a:ln>
                <a:solidFill>
                  <a:srgbClr val="A9B7C6"/>
                </a:solidFill>
                <a:effectLst/>
                <a:latin typeface="Couirer"/>
              </a:rPr>
              <a:t>isudo</a:t>
            </a:r>
            <a:r>
              <a:rPr lang="en-US" altLang="en-US" sz="1100">
                <a:solidFill>
                  <a:srgbClr val="A9B7C6"/>
                </a:solidFill>
                <a:latin typeface="Couirer"/>
              </a:rPr>
              <a:t> </a:t>
            </a:r>
            <a:r>
              <a:rPr kumimoji="0" lang="en-US" altLang="en-US" sz="1100" b="0" i="0" u="none" strike="noStrike" cap="none" normalizeH="0" baseline="0">
                <a:ln>
                  <a:noFill/>
                </a:ln>
                <a:solidFill>
                  <a:srgbClr val="A9B7C6"/>
                </a:solidFill>
                <a:effectLst/>
                <a:latin typeface="Couirer"/>
              </a:rPr>
              <a:t> </a:t>
            </a:r>
            <a:r>
              <a:rPr kumimoji="0" lang="en-US" altLang="en-US" sz="1100" b="0" i="0" u="none" strike="noStrike" cap="none" normalizeH="0" baseline="0">
                <a:ln>
                  <a:noFill/>
                </a:ln>
                <a:solidFill>
                  <a:schemeClr val="bg1">
                    <a:lumMod val="95000"/>
                  </a:schemeClr>
                </a:solidFill>
                <a:effectLst/>
                <a:latin typeface="Couirer"/>
              </a:rPr>
              <a:t># edit file /</a:t>
            </a:r>
            <a:r>
              <a:rPr kumimoji="0" lang="en-US" altLang="en-US" sz="1100" b="0" i="0" u="none" strike="noStrike" cap="none" normalizeH="0" baseline="0" err="1">
                <a:ln>
                  <a:noFill/>
                </a:ln>
                <a:solidFill>
                  <a:schemeClr val="bg1">
                    <a:lumMod val="95000"/>
                  </a:schemeClr>
                </a:solidFill>
                <a:effectLst/>
                <a:latin typeface="Couirer"/>
              </a:rPr>
              <a:t>etc</a:t>
            </a:r>
            <a:r>
              <a:rPr kumimoji="0" lang="en-US" altLang="en-US" sz="1100" b="0" i="0" u="none" strike="noStrike" cap="none" normalizeH="0" baseline="0">
                <a:ln>
                  <a:noFill/>
                </a:ln>
                <a:solidFill>
                  <a:schemeClr val="bg1">
                    <a:lumMod val="95000"/>
                  </a:schemeClr>
                </a:solidFill>
                <a:effectLst/>
                <a:latin typeface="Couirer"/>
              </a:rPr>
              <a:t>/</a:t>
            </a:r>
            <a:r>
              <a:rPr kumimoji="0" lang="en-US" altLang="en-US" sz="1100" b="0" i="0" u="none" strike="noStrike" cap="none" normalizeH="0" baseline="0" err="1">
                <a:ln>
                  <a:noFill/>
                </a:ln>
                <a:solidFill>
                  <a:schemeClr val="bg1">
                    <a:lumMod val="95000"/>
                  </a:schemeClr>
                </a:solidFill>
                <a:effectLst/>
                <a:latin typeface="Couirer"/>
              </a:rPr>
              <a:t>sudoers</a:t>
            </a:r>
            <a:r>
              <a:rPr kumimoji="0" lang="en-US" altLang="en-US" sz="1100" b="0" i="0" u="none" strike="noStrike" cap="none" normalizeH="0" baseline="0">
                <a:ln>
                  <a:noFill/>
                </a:ln>
                <a:solidFill>
                  <a:schemeClr val="bg1">
                    <a:lumMod val="95000"/>
                  </a:schemeClr>
                </a:solidFill>
                <a:effectLst/>
                <a:latin typeface="Couirer"/>
              </a:rPr>
              <a:t> with syntax check</a:t>
            </a:r>
            <a:endParaRPr lang="en-US" altLang="en-US" sz="1100" b="0" i="0" u="none" strike="noStrike" cap="none" normalizeH="0" baseline="0">
              <a:ln>
                <a:noFill/>
              </a:ln>
              <a:solidFill>
                <a:schemeClr val="bg1">
                  <a:lumMod val="95000"/>
                </a:schemeClr>
              </a:solidFill>
              <a:effectLst/>
              <a:latin typeface="Couirer"/>
            </a:endParaRPr>
          </a:p>
          <a:p>
            <a:pPr defTabSz="914400">
              <a:spcBef>
                <a:spcPct val="0"/>
              </a:spcBef>
              <a:spcAft>
                <a:spcPct val="0"/>
              </a:spcAft>
            </a:pPr>
            <a:endParaRPr lang="en-US" altLang="en-US" sz="1100">
              <a:solidFill>
                <a:schemeClr val="bg1">
                  <a:lumMod val="95000"/>
                </a:schemeClr>
              </a:solidFill>
              <a:latin typeface="Couirer"/>
            </a:endParaRPr>
          </a:p>
        </p:txBody>
      </p:sp>
    </p:spTree>
    <p:extLst>
      <p:ext uri="{BB962C8B-B14F-4D97-AF65-F5344CB8AC3E}">
        <p14:creationId xmlns:p14="http://schemas.microsoft.com/office/powerpoint/2010/main" val="42232699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BC177D-F228-407F-A69C-6204AFD0B680}"/>
              </a:ext>
            </a:extLst>
          </p:cNvPr>
          <p:cNvSpPr>
            <a:spLocks noGrp="1"/>
          </p:cNvSpPr>
          <p:nvPr>
            <p:ph type="title"/>
          </p:nvPr>
        </p:nvSpPr>
        <p:spPr/>
        <p:txBody>
          <a:bodyPr/>
          <a:lstStyle/>
          <a:p>
            <a:r>
              <a:rPr lang="en-US"/>
              <a:t>Superuser vs wheel</a:t>
            </a:r>
          </a:p>
        </p:txBody>
      </p:sp>
      <p:graphicFrame>
        <p:nvGraphicFramePr>
          <p:cNvPr id="5" name="Content Placeholder 4">
            <a:extLst>
              <a:ext uri="{FF2B5EF4-FFF2-40B4-BE49-F238E27FC236}">
                <a16:creationId xmlns:a16="http://schemas.microsoft.com/office/drawing/2014/main" id="{46F39AB0-EA5A-40E2-8F65-DE3228D49B4C}"/>
              </a:ext>
            </a:extLst>
          </p:cNvPr>
          <p:cNvGraphicFramePr>
            <a:graphicFrameLocks noGrp="1"/>
          </p:cNvGraphicFramePr>
          <p:nvPr>
            <p:ph sz="quarter" idx="10"/>
            <p:extLst>
              <p:ext uri="{D42A27DB-BD31-4B8C-83A1-F6EECF244321}">
                <p14:modId xmlns:p14="http://schemas.microsoft.com/office/powerpoint/2010/main" val="4269291379"/>
              </p:ext>
            </p:extLst>
          </p:nvPr>
        </p:nvGraphicFramePr>
        <p:xfrm>
          <a:off x="1372821" y="1910863"/>
          <a:ext cx="6398357" cy="1623646"/>
        </p:xfrm>
        <a:graphic>
          <a:graphicData uri="http://schemas.openxmlformats.org/drawingml/2006/table">
            <a:tbl>
              <a:tblPr firstRow="1" firstCol="1" bandRow="1">
                <a:tableStyleId>{5C22544A-7EE6-4342-B048-85BDC9FD1C3A}</a:tableStyleId>
              </a:tblPr>
              <a:tblGrid>
                <a:gridCol w="3197689">
                  <a:extLst>
                    <a:ext uri="{9D8B030D-6E8A-4147-A177-3AD203B41FA5}">
                      <a16:colId xmlns:a16="http://schemas.microsoft.com/office/drawing/2014/main" val="1771089440"/>
                    </a:ext>
                  </a:extLst>
                </a:gridCol>
                <a:gridCol w="3200668">
                  <a:extLst>
                    <a:ext uri="{9D8B030D-6E8A-4147-A177-3AD203B41FA5}">
                      <a16:colId xmlns:a16="http://schemas.microsoft.com/office/drawing/2014/main" val="262681390"/>
                    </a:ext>
                  </a:extLst>
                </a:gridCol>
              </a:tblGrid>
              <a:tr h="1623646">
                <a:tc>
                  <a:txBody>
                    <a:bodyPr/>
                    <a:lstStyle/>
                    <a:p>
                      <a:pPr marL="0" marR="0">
                        <a:lnSpc>
                          <a:spcPct val="107000"/>
                        </a:lnSpc>
                        <a:spcBef>
                          <a:spcPts val="0"/>
                        </a:spcBef>
                        <a:spcAft>
                          <a:spcPts val="0"/>
                        </a:spcAft>
                      </a:pPr>
                      <a:r>
                        <a:rPr lang="en-US" sz="1350" b="1">
                          <a:solidFill>
                            <a:schemeClr val="tx1"/>
                          </a:solidFill>
                          <a:effectLst/>
                        </a:rPr>
                        <a:t>Root</a:t>
                      </a:r>
                    </a:p>
                    <a:p>
                      <a:pPr marL="0" marR="0">
                        <a:lnSpc>
                          <a:spcPct val="107000"/>
                        </a:lnSpc>
                        <a:spcBef>
                          <a:spcPts val="0"/>
                        </a:spcBef>
                        <a:spcAft>
                          <a:spcPts val="0"/>
                        </a:spcAft>
                      </a:pPr>
                      <a:r>
                        <a:rPr lang="en-US" sz="1350" b="0">
                          <a:solidFill>
                            <a:schemeClr val="tx1"/>
                          </a:solidFill>
                          <a:effectLst/>
                        </a:rPr>
                        <a:t>● Separate user with the password</a:t>
                      </a:r>
                    </a:p>
                    <a:p>
                      <a:pPr marL="0" marR="0">
                        <a:lnSpc>
                          <a:spcPct val="107000"/>
                        </a:lnSpc>
                        <a:spcBef>
                          <a:spcPts val="0"/>
                        </a:spcBef>
                        <a:spcAft>
                          <a:spcPts val="0"/>
                        </a:spcAft>
                      </a:pPr>
                      <a:r>
                        <a:rPr lang="en-US" sz="1350" b="0">
                          <a:solidFill>
                            <a:schemeClr val="tx1"/>
                          </a:solidFill>
                          <a:effectLst/>
                        </a:rPr>
                        <a:t>● Full privileges without restrictions</a:t>
                      </a:r>
                    </a:p>
                    <a:p>
                      <a:pPr marL="0" marR="0">
                        <a:lnSpc>
                          <a:spcPct val="107000"/>
                        </a:lnSpc>
                        <a:spcBef>
                          <a:spcPts val="0"/>
                        </a:spcBef>
                        <a:spcAft>
                          <a:spcPts val="0"/>
                        </a:spcAft>
                      </a:pPr>
                      <a:r>
                        <a:rPr lang="en-US" sz="1350" b="0">
                          <a:solidFill>
                            <a:schemeClr val="tx1"/>
                          </a:solidFill>
                          <a:effectLst/>
                        </a:rPr>
                        <a:t>● One password for distribution </a:t>
                      </a:r>
                      <a:r>
                        <a:rPr lang="en-US" sz="1350" b="0" i="0" u="none" strike="noStrike" noProof="0">
                          <a:effectLst/>
                          <a:latin typeface="Calibri"/>
                        </a:rPr>
                        <a:t>destitute</a:t>
                      </a:r>
                    </a:p>
                    <a:p>
                      <a:pPr marL="0" marR="0">
                        <a:lnSpc>
                          <a:spcPct val="107000"/>
                        </a:lnSpc>
                        <a:spcBef>
                          <a:spcPts val="0"/>
                        </a:spcBef>
                        <a:spcAft>
                          <a:spcPts val="0"/>
                        </a:spcAft>
                      </a:pPr>
                      <a:r>
                        <a:rPr lang="en-US" sz="1350" b="0">
                          <a:solidFill>
                            <a:schemeClr val="tx1"/>
                          </a:solidFill>
                          <a:effectLst/>
                        </a:rPr>
                        <a:t>● Always there for you</a:t>
                      </a:r>
                    </a:p>
                    <a:p>
                      <a:pPr lvl="0" algn="l">
                        <a:lnSpc>
                          <a:spcPct val="100000"/>
                        </a:lnSpc>
                        <a:spcBef>
                          <a:spcPts val="0"/>
                        </a:spcBef>
                        <a:spcAft>
                          <a:spcPts val="0"/>
                        </a:spcAft>
                        <a:buNone/>
                      </a:pPr>
                      <a:r>
                        <a:rPr lang="en-US" sz="1350" b="0" i="0" u="none" strike="noStrike" noProof="0">
                          <a:solidFill>
                            <a:schemeClr val="tx1"/>
                          </a:solidFill>
                          <a:effectLst/>
                          <a:latin typeface="Calibri"/>
                        </a:rPr>
                        <a:t>● Need to be very careful in use</a:t>
                      </a:r>
                      <a:endParaRPr lang="en-US" sz="1350" b="1" i="0" u="none" strike="noStrike" noProof="0">
                        <a:effectLst/>
                        <a:latin typeface="Calibri"/>
                      </a:endParaRPr>
                    </a:p>
                    <a:p>
                      <a:pPr marL="0" marR="0">
                        <a:lnSpc>
                          <a:spcPct val="107000"/>
                        </a:lnSpc>
                        <a:spcBef>
                          <a:spcPts val="0"/>
                        </a:spcBef>
                        <a:spcAft>
                          <a:spcPts val="0"/>
                        </a:spcAft>
                      </a:pPr>
                      <a:endParaRPr lang="en-US" sz="1350" b="0">
                        <a:solidFill>
                          <a:schemeClr val="tx1"/>
                        </a:solidFill>
                        <a:effectLst/>
                        <a:latin typeface="Calibri" panose="020F0502020204030204" pitchFamily="34" charset="0"/>
                        <a:cs typeface="Times New Roman" panose="02020603050405020304" pitchFamily="18" charset="0"/>
                      </a:endParaRPr>
                    </a:p>
                  </a:txBody>
                  <a:tcPr marL="68580" marR="68580" marT="0" marB="0">
                    <a:solidFill>
                      <a:schemeClr val="bg1"/>
                    </a:solidFill>
                  </a:tcPr>
                </a:tc>
                <a:tc>
                  <a:txBody>
                    <a:bodyPr/>
                    <a:lstStyle/>
                    <a:p>
                      <a:pPr marL="0" marR="0">
                        <a:lnSpc>
                          <a:spcPct val="107000"/>
                        </a:lnSpc>
                        <a:spcBef>
                          <a:spcPts val="0"/>
                        </a:spcBef>
                        <a:spcAft>
                          <a:spcPts val="0"/>
                        </a:spcAft>
                      </a:pPr>
                      <a:r>
                        <a:rPr lang="en-US" sz="1350" b="1">
                          <a:solidFill>
                            <a:schemeClr val="tx1"/>
                          </a:solidFill>
                          <a:effectLst/>
                        </a:rPr>
                        <a:t>Wheel/Sudo</a:t>
                      </a:r>
                    </a:p>
                    <a:p>
                      <a:pPr marL="0" marR="0">
                        <a:lnSpc>
                          <a:spcPct val="107000"/>
                        </a:lnSpc>
                        <a:spcBef>
                          <a:spcPts val="0"/>
                        </a:spcBef>
                        <a:spcAft>
                          <a:spcPts val="0"/>
                        </a:spcAft>
                      </a:pPr>
                      <a:r>
                        <a:rPr lang="en-US" sz="1350" b="0">
                          <a:solidFill>
                            <a:schemeClr val="tx1"/>
                          </a:solidFill>
                          <a:effectLst/>
                        </a:rPr>
                        <a:t>● Can be applied to any user or</a:t>
                      </a:r>
                    </a:p>
                    <a:p>
                      <a:pPr marL="0" marR="0">
                        <a:lnSpc>
                          <a:spcPct val="107000"/>
                        </a:lnSpc>
                        <a:spcBef>
                          <a:spcPts val="0"/>
                        </a:spcBef>
                        <a:spcAft>
                          <a:spcPts val="0"/>
                        </a:spcAft>
                      </a:pPr>
                      <a:r>
                        <a:rPr lang="en-US" sz="1350" b="0">
                          <a:solidFill>
                            <a:schemeClr val="tx1"/>
                          </a:solidFill>
                          <a:effectLst/>
                        </a:rPr>
                        <a:t>group (or user collection)</a:t>
                      </a:r>
                    </a:p>
                    <a:p>
                      <a:pPr marL="0" marR="0">
                        <a:lnSpc>
                          <a:spcPct val="107000"/>
                        </a:lnSpc>
                        <a:spcBef>
                          <a:spcPts val="0"/>
                        </a:spcBef>
                        <a:spcAft>
                          <a:spcPts val="0"/>
                        </a:spcAft>
                      </a:pPr>
                      <a:r>
                        <a:rPr lang="en-US" sz="1350" b="0">
                          <a:solidFill>
                            <a:schemeClr val="tx1"/>
                          </a:solidFill>
                          <a:effectLst/>
                        </a:rPr>
                        <a:t>● Allows more narrow control over</a:t>
                      </a:r>
                    </a:p>
                    <a:p>
                      <a:pPr marL="0" marR="0">
                        <a:lnSpc>
                          <a:spcPct val="107000"/>
                        </a:lnSpc>
                        <a:spcBef>
                          <a:spcPts val="0"/>
                        </a:spcBef>
                        <a:spcAft>
                          <a:spcPts val="0"/>
                        </a:spcAft>
                      </a:pPr>
                      <a:r>
                        <a:rPr lang="en-US" sz="1350" b="0">
                          <a:solidFill>
                            <a:schemeClr val="tx1"/>
                          </a:solidFill>
                          <a:effectLst/>
                        </a:rPr>
                        <a:t>the command scope</a:t>
                      </a:r>
                    </a:p>
                    <a:p>
                      <a:pPr marL="0" marR="0">
                        <a:lnSpc>
                          <a:spcPct val="107000"/>
                        </a:lnSpc>
                        <a:spcBef>
                          <a:spcPts val="0"/>
                        </a:spcBef>
                        <a:spcAft>
                          <a:spcPts val="0"/>
                        </a:spcAft>
                      </a:pPr>
                      <a:r>
                        <a:rPr lang="en-US" sz="1350" b="0">
                          <a:solidFill>
                            <a:schemeClr val="tx1"/>
                          </a:solidFill>
                          <a:effectLst/>
                        </a:rPr>
                        <a:t>● Can be absent on the machine</a:t>
                      </a:r>
                    </a:p>
                    <a:p>
                      <a:pPr marL="0" marR="0">
                        <a:lnSpc>
                          <a:spcPct val="107000"/>
                        </a:lnSpc>
                        <a:spcBef>
                          <a:spcPts val="0"/>
                        </a:spcBef>
                        <a:spcAft>
                          <a:spcPts val="0"/>
                        </a:spcAft>
                      </a:pPr>
                      <a:endParaRPr lang="en-US" sz="135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bg1"/>
                    </a:solidFill>
                  </a:tcPr>
                </a:tc>
                <a:extLst>
                  <a:ext uri="{0D108BD9-81ED-4DB2-BD59-A6C34878D82A}">
                    <a16:rowId xmlns:a16="http://schemas.microsoft.com/office/drawing/2014/main" val="2683624707"/>
                  </a:ext>
                </a:extLst>
              </a:tr>
            </a:tbl>
          </a:graphicData>
        </a:graphic>
      </p:graphicFrame>
      <p:sp>
        <p:nvSpPr>
          <p:cNvPr id="4" name="Slide Number Placeholder 3">
            <a:extLst>
              <a:ext uri="{FF2B5EF4-FFF2-40B4-BE49-F238E27FC236}">
                <a16:creationId xmlns:a16="http://schemas.microsoft.com/office/drawing/2014/main" id="{9793CB3D-BD62-469A-9443-5003969FCE16}"/>
              </a:ext>
            </a:extLst>
          </p:cNvPr>
          <p:cNvSpPr>
            <a:spLocks noGrp="1"/>
          </p:cNvSpPr>
          <p:nvPr>
            <p:ph type="sldNum" sz="quarter" idx="4"/>
          </p:nvPr>
        </p:nvSpPr>
        <p:spPr/>
        <p:txBody>
          <a:bodyPr/>
          <a:lstStyle/>
          <a:p>
            <a:fld id="{3A707DD9-E92B-45E8-BE0A-E6B2EDF345EB}" type="slidenum">
              <a:rPr lang="en-US" smtClean="0"/>
              <a:pPr/>
              <a:t>7</a:t>
            </a:fld>
            <a:endParaRPr lang="en-US"/>
          </a:p>
        </p:txBody>
      </p:sp>
    </p:spTree>
    <p:extLst>
      <p:ext uri="{BB962C8B-B14F-4D97-AF65-F5344CB8AC3E}">
        <p14:creationId xmlns:p14="http://schemas.microsoft.com/office/powerpoint/2010/main" val="366388011"/>
      </p:ext>
    </p:extLst>
  </p:cSld>
  <p:clrMapOvr>
    <a:masterClrMapping/>
  </p:clrMapOvr>
  <p:extLst>
    <p:ext uri="{6950BFC3-D8DA-4A85-94F7-54DA5524770B}">
      <p188:commentRel xmlns:p188="http://schemas.microsoft.com/office/powerpoint/2018/8/main" r:id="rId3"/>
    </p:ext>
  </p:extLs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1F8940-1544-42CD-B335-FE8B9A4A3AAA}"/>
              </a:ext>
            </a:extLst>
          </p:cNvPr>
          <p:cNvSpPr>
            <a:spLocks noGrp="1"/>
          </p:cNvSpPr>
          <p:nvPr>
            <p:ph type="title"/>
          </p:nvPr>
        </p:nvSpPr>
        <p:spPr/>
        <p:txBody>
          <a:bodyPr/>
          <a:lstStyle/>
          <a:p>
            <a:r>
              <a:rPr lang="en-US"/>
              <a:t>Managing Local User Accounts (</a:t>
            </a:r>
            <a:r>
              <a:rPr lang="en-US" err="1"/>
              <a:t>useradd</a:t>
            </a:r>
            <a:r>
              <a:rPr lang="en-US"/>
              <a:t> and </a:t>
            </a:r>
            <a:r>
              <a:rPr lang="en-US" err="1"/>
              <a:t>usermod</a:t>
            </a:r>
            <a:r>
              <a:rPr lang="en-US"/>
              <a:t>)</a:t>
            </a:r>
          </a:p>
        </p:txBody>
      </p:sp>
      <p:sp>
        <p:nvSpPr>
          <p:cNvPr id="3" name="Content Placeholder 2">
            <a:extLst>
              <a:ext uri="{FF2B5EF4-FFF2-40B4-BE49-F238E27FC236}">
                <a16:creationId xmlns:a16="http://schemas.microsoft.com/office/drawing/2014/main" id="{97915C15-DACF-4FC1-A067-AA15A59556F6}"/>
              </a:ext>
            </a:extLst>
          </p:cNvPr>
          <p:cNvSpPr>
            <a:spLocks noGrp="1"/>
          </p:cNvSpPr>
          <p:nvPr>
            <p:ph sz="quarter" idx="10"/>
          </p:nvPr>
        </p:nvSpPr>
        <p:spPr>
          <a:xfrm>
            <a:off x="357189" y="1079500"/>
            <a:ext cx="4214812" cy="453486"/>
          </a:xfrm>
        </p:spPr>
        <p:txBody>
          <a:bodyPr vert="horz" lIns="0" tIns="0" rIns="0" bIns="0" rtlCol="0" anchor="t">
            <a:noAutofit/>
          </a:bodyPr>
          <a:lstStyle/>
          <a:p>
            <a:pPr marL="0" indent="0">
              <a:buNone/>
            </a:pPr>
            <a:r>
              <a:rPr lang="en-US" sz="1350" b="1">
                <a:latin typeface="+mn-lt"/>
              </a:rPr>
              <a:t>  </a:t>
            </a:r>
            <a:r>
              <a:rPr lang="en-US" sz="1350" b="1" err="1">
                <a:latin typeface="+mn-lt"/>
              </a:rPr>
              <a:t>useradd</a:t>
            </a:r>
            <a:r>
              <a:rPr lang="en-US" sz="1350" b="1">
                <a:latin typeface="+mn-lt"/>
              </a:rPr>
              <a:t> </a:t>
            </a:r>
            <a:r>
              <a:rPr lang="en-US" sz="1350">
                <a:latin typeface="+mn-lt"/>
              </a:rPr>
              <a:t>Create a user with set of defined parameters</a:t>
            </a:r>
            <a:endParaRPr lang="en-US" sz="1350">
              <a:latin typeface="+mn-lt"/>
              <a:cs typeface="Calibri"/>
            </a:endParaRPr>
          </a:p>
          <a:p>
            <a:pPr marL="0" indent="0">
              <a:buNone/>
            </a:pPr>
            <a:endParaRPr lang="en-US" sz="1350">
              <a:latin typeface="+mn-lt"/>
              <a:cs typeface="Calibri"/>
            </a:endParaRPr>
          </a:p>
          <a:p>
            <a:endParaRPr lang="en-US" sz="1350">
              <a:latin typeface="+mn-lt"/>
              <a:cs typeface="Calibri"/>
            </a:endParaRPr>
          </a:p>
          <a:p>
            <a:endParaRPr lang="en-US" b="1">
              <a:latin typeface="+mn-lt"/>
              <a:cs typeface="Calibri"/>
            </a:endParaRPr>
          </a:p>
          <a:p>
            <a:pPr marL="0" indent="0">
              <a:buNone/>
            </a:pPr>
            <a:endParaRPr lang="en-US" b="1">
              <a:latin typeface="+mn-lt"/>
              <a:cs typeface="Calibri"/>
            </a:endParaRPr>
          </a:p>
        </p:txBody>
      </p:sp>
      <p:sp>
        <p:nvSpPr>
          <p:cNvPr id="4" name="Slide Number Placeholder 3">
            <a:extLst>
              <a:ext uri="{FF2B5EF4-FFF2-40B4-BE49-F238E27FC236}">
                <a16:creationId xmlns:a16="http://schemas.microsoft.com/office/drawing/2014/main" id="{BF1DCFBB-CE1A-4C41-8D8A-DBCFAA0B7E02}"/>
              </a:ext>
            </a:extLst>
          </p:cNvPr>
          <p:cNvSpPr>
            <a:spLocks noGrp="1"/>
          </p:cNvSpPr>
          <p:nvPr>
            <p:ph type="sldNum" sz="quarter" idx="4"/>
          </p:nvPr>
        </p:nvSpPr>
        <p:spPr/>
        <p:txBody>
          <a:bodyPr/>
          <a:lstStyle/>
          <a:p>
            <a:fld id="{3A707DD9-E92B-45E8-BE0A-E6B2EDF345EB}" type="slidenum">
              <a:rPr lang="en-US" smtClean="0"/>
              <a:pPr/>
              <a:t>8</a:t>
            </a:fld>
            <a:endParaRPr lang="en-US"/>
          </a:p>
        </p:txBody>
      </p:sp>
      <p:sp>
        <p:nvSpPr>
          <p:cNvPr id="6" name="Rectangle 1">
            <a:extLst>
              <a:ext uri="{FF2B5EF4-FFF2-40B4-BE49-F238E27FC236}">
                <a16:creationId xmlns:a16="http://schemas.microsoft.com/office/drawing/2014/main" id="{488A433C-B397-4C42-B732-8C56012B0963}"/>
              </a:ext>
            </a:extLst>
          </p:cNvPr>
          <p:cNvSpPr>
            <a:spLocks noChangeArrowheads="1"/>
          </p:cNvSpPr>
          <p:nvPr/>
        </p:nvSpPr>
        <p:spPr bwMode="auto">
          <a:xfrm>
            <a:off x="346296" y="1652211"/>
            <a:ext cx="8435188" cy="977191"/>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defTabSz="914400" eaLnBrk="0" fontAlgn="base" hangingPunct="0">
              <a:spcBef>
                <a:spcPct val="0"/>
              </a:spcBef>
              <a:spcAft>
                <a:spcPct val="0"/>
              </a:spcAft>
            </a:pPr>
            <a:endParaRPr lang="en-US" altLang="en-US" sz="1100">
              <a:solidFill>
                <a:srgbClr val="C00000"/>
              </a:solidFill>
              <a:latin typeface="Courier"/>
            </a:endParaRPr>
          </a:p>
          <a:p>
            <a:pPr defTabSz="914400">
              <a:spcBef>
                <a:spcPct val="0"/>
              </a:spcBef>
              <a:spcAft>
                <a:spcPct val="0"/>
              </a:spcAft>
            </a:pPr>
            <a:r>
              <a:rPr kumimoji="0" lang="en-US" altLang="en-US" sz="1100" b="0" i="0" u="none" strike="noStrike" cap="none" normalizeH="0" baseline="0" err="1">
                <a:ln>
                  <a:noFill/>
                </a:ln>
                <a:solidFill>
                  <a:srgbClr val="C00000"/>
                </a:solidFill>
                <a:effectLst/>
                <a:latin typeface="Courier"/>
              </a:rPr>
              <a:t>root</a:t>
            </a:r>
            <a:r>
              <a:rPr kumimoji="0" lang="en-US" altLang="en-US" sz="1100" b="0" i="0" u="none" strike="noStrike" cap="none" normalizeH="0" baseline="0" err="1">
                <a:ln>
                  <a:noFill/>
                </a:ln>
                <a:solidFill>
                  <a:schemeClr val="bg1">
                    <a:lumMod val="85000"/>
                  </a:schemeClr>
                </a:solidFill>
                <a:effectLst/>
                <a:latin typeface="Courier"/>
              </a:rPr>
              <a:t>@</a:t>
            </a:r>
            <a:r>
              <a:rPr kumimoji="0" lang="en-US" altLang="en-US" sz="1100" b="0" i="0" u="none" strike="noStrike" cap="none" normalizeH="0" baseline="0" err="1">
                <a:ln>
                  <a:noFill/>
                </a:ln>
                <a:solidFill>
                  <a:schemeClr val="bg1">
                    <a:lumMod val="95000"/>
                  </a:schemeClr>
                </a:solidFill>
                <a:effectLst/>
                <a:latin typeface="Courier"/>
              </a:rPr>
              <a:t>EPRUPETW</a:t>
            </a:r>
            <a:r>
              <a:rPr kumimoji="0" lang="en-US" altLang="en-US" sz="1100" b="0" i="0" u="none" strike="noStrike" cap="none" normalizeH="0" baseline="0">
                <a:ln>
                  <a:noFill/>
                </a:ln>
                <a:solidFill>
                  <a:srgbClr val="C57633"/>
                </a:solidFill>
                <a:effectLst/>
                <a:latin typeface="Courier"/>
              </a:rPr>
              <a:t>:~# </a:t>
            </a:r>
            <a:r>
              <a:rPr kumimoji="0" lang="en-US" altLang="en-US" sz="1100" b="0" i="0" u="none" strike="noStrike" cap="none" normalizeH="0" baseline="0" err="1">
                <a:ln>
                  <a:noFill/>
                </a:ln>
                <a:solidFill>
                  <a:srgbClr val="A9B7C6"/>
                </a:solidFill>
                <a:effectLst/>
                <a:latin typeface="Courier"/>
              </a:rPr>
              <a:t>useradd</a:t>
            </a:r>
            <a:r>
              <a:rPr kumimoji="0" lang="en-US" altLang="en-US" sz="1100" b="0" i="0" u="none" strike="noStrike" cap="none" normalizeH="0" baseline="0">
                <a:ln>
                  <a:noFill/>
                </a:ln>
                <a:solidFill>
                  <a:srgbClr val="A9B7C6"/>
                </a:solidFill>
                <a:effectLst/>
                <a:latin typeface="Courier"/>
              </a:rPr>
              <a:t> user</a:t>
            </a:r>
            <a:r>
              <a:rPr lang="en-US" altLang="en-US" sz="1100">
                <a:solidFill>
                  <a:srgbClr val="A9B7C6"/>
                </a:solidFill>
                <a:latin typeface="Courier"/>
              </a:rPr>
              <a:t> </a:t>
            </a:r>
            <a:endParaRPr lang="ru-RU">
              <a:cs typeface="Calibri"/>
            </a:endParaRPr>
          </a:p>
          <a:p>
            <a:pPr defTabSz="914400">
              <a:spcBef>
                <a:spcPct val="0"/>
              </a:spcBef>
              <a:spcAft>
                <a:spcPct val="0"/>
              </a:spcAft>
            </a:pPr>
            <a:r>
              <a:rPr kumimoji="0" lang="en-US" altLang="en-US" sz="1100" b="0" i="0" u="none" strike="noStrike" cap="none" normalizeH="0" baseline="0" err="1">
                <a:ln>
                  <a:noFill/>
                </a:ln>
                <a:solidFill>
                  <a:srgbClr val="C00000"/>
                </a:solidFill>
                <a:effectLst/>
                <a:latin typeface="Courier"/>
              </a:rPr>
              <a:t>root</a:t>
            </a:r>
            <a:r>
              <a:rPr kumimoji="0" lang="en-US" altLang="en-US" sz="1100" b="0" i="0" u="none" strike="noStrike" cap="none" normalizeH="0" baseline="0" err="1">
                <a:ln>
                  <a:noFill/>
                </a:ln>
                <a:solidFill>
                  <a:schemeClr val="bg1">
                    <a:lumMod val="85000"/>
                  </a:schemeClr>
                </a:solidFill>
                <a:effectLst/>
                <a:latin typeface="Courier"/>
              </a:rPr>
              <a:t>@</a:t>
            </a:r>
            <a:r>
              <a:rPr kumimoji="0" lang="en-US" altLang="en-US" sz="1100" b="0" i="0" u="none" strike="noStrike" cap="none" normalizeH="0" baseline="0" err="1">
                <a:ln>
                  <a:noFill/>
                </a:ln>
                <a:solidFill>
                  <a:schemeClr val="bg1">
                    <a:lumMod val="95000"/>
                  </a:schemeClr>
                </a:solidFill>
                <a:effectLst/>
                <a:latin typeface="Courier"/>
              </a:rPr>
              <a:t>EPRUPETW</a:t>
            </a:r>
            <a:r>
              <a:rPr kumimoji="0" lang="en-US" altLang="en-US" sz="1100" b="0" i="0" u="none" strike="noStrike" cap="none" normalizeH="0" baseline="0">
                <a:ln>
                  <a:noFill/>
                </a:ln>
                <a:solidFill>
                  <a:srgbClr val="C57633"/>
                </a:solidFill>
                <a:effectLst/>
                <a:latin typeface="Courier"/>
              </a:rPr>
              <a:t>:~# </a:t>
            </a:r>
            <a:r>
              <a:rPr kumimoji="0" lang="en-US" altLang="en-US" sz="1100" b="0" i="0" u="none" strike="noStrike" cap="none" normalizeH="0" baseline="0" err="1">
                <a:ln>
                  <a:noFill/>
                </a:ln>
                <a:solidFill>
                  <a:srgbClr val="A9B7C6"/>
                </a:solidFill>
                <a:effectLst/>
                <a:latin typeface="Courier"/>
              </a:rPr>
              <a:t>useradd</a:t>
            </a:r>
            <a:r>
              <a:rPr kumimoji="0" lang="en-US" altLang="en-US" sz="1100" b="0" i="0" u="none" strike="noStrike" cap="none" normalizeH="0" baseline="0">
                <a:ln>
                  <a:noFill/>
                </a:ln>
                <a:solidFill>
                  <a:srgbClr val="A9B7C6"/>
                </a:solidFill>
                <a:effectLst/>
                <a:latin typeface="Courier"/>
              </a:rPr>
              <a:t> -m -d /var/www/</a:t>
            </a:r>
            <a:r>
              <a:rPr kumimoji="0" lang="en-US" altLang="en-US" sz="1100" b="0" i="0" u="none" strike="noStrike" cap="none" normalizeH="0" baseline="0" err="1">
                <a:ln>
                  <a:noFill/>
                </a:ln>
                <a:solidFill>
                  <a:srgbClr val="A9B7C6"/>
                </a:solidFill>
                <a:effectLst/>
                <a:latin typeface="Courier"/>
              </a:rPr>
              <a:t>userhome</a:t>
            </a:r>
            <a:r>
              <a:rPr kumimoji="0" lang="en-US" altLang="en-US" sz="1100" b="0" i="0" u="none" strike="noStrike" cap="none" normalizeH="0" baseline="0">
                <a:ln>
                  <a:noFill/>
                </a:ln>
                <a:solidFill>
                  <a:srgbClr val="A9B7C6"/>
                </a:solidFill>
                <a:effectLst/>
                <a:latin typeface="Courier"/>
              </a:rPr>
              <a:t> -s /bin/</a:t>
            </a:r>
            <a:r>
              <a:rPr kumimoji="0" lang="en-US" altLang="en-US" sz="1100" b="0" i="0" u="none" strike="noStrike" cap="none" normalizeH="0" baseline="0" err="1">
                <a:ln>
                  <a:noFill/>
                </a:ln>
                <a:solidFill>
                  <a:srgbClr val="A9B7C6"/>
                </a:solidFill>
                <a:effectLst/>
                <a:latin typeface="Courier"/>
              </a:rPr>
              <a:t>zsh</a:t>
            </a:r>
            <a:r>
              <a:rPr kumimoji="0" lang="en-US" altLang="en-US" sz="1100" b="0" i="0" u="none" strike="noStrike" cap="none" normalizeH="0" baseline="0">
                <a:ln>
                  <a:noFill/>
                </a:ln>
                <a:solidFill>
                  <a:srgbClr val="A9B7C6"/>
                </a:solidFill>
                <a:effectLst/>
                <a:latin typeface="Courier"/>
              </a:rPr>
              <a:t> -c </a:t>
            </a:r>
            <a:r>
              <a:rPr lang="en-US" altLang="en-US" sz="1100">
                <a:solidFill>
                  <a:srgbClr val="A9B7C6"/>
                </a:solidFill>
                <a:latin typeface="Courier"/>
              </a:rPr>
              <a:t>"generic </a:t>
            </a:r>
            <a:r>
              <a:rPr kumimoji="0" lang="en-US" altLang="en-US" sz="1100" b="0" i="0" u="none" strike="noStrike" cap="none" normalizeH="0" baseline="0">
                <a:ln>
                  <a:noFill/>
                </a:ln>
                <a:solidFill>
                  <a:srgbClr val="A9B7C6"/>
                </a:solidFill>
                <a:effectLst/>
                <a:latin typeface="Courier"/>
              </a:rPr>
              <a:t>description" -u 1000 -g 1000 username</a:t>
            </a:r>
            <a:endParaRPr lang="en-US">
              <a:solidFill>
                <a:srgbClr val="222222"/>
              </a:solidFill>
              <a:latin typeface="Calibri"/>
              <a:cs typeface="Calibri"/>
            </a:endParaRPr>
          </a:p>
          <a:p>
            <a:pPr defTabSz="914400">
              <a:spcBef>
                <a:spcPct val="0"/>
              </a:spcBef>
              <a:spcAft>
                <a:spcPct val="0"/>
              </a:spcAft>
            </a:pPr>
            <a:endParaRPr lang="en-US">
              <a:cs typeface="Calibri"/>
            </a:endParaRPr>
          </a:p>
        </p:txBody>
      </p:sp>
      <p:sp>
        <p:nvSpPr>
          <p:cNvPr id="7" name="TextBox 6">
            <a:extLst>
              <a:ext uri="{FF2B5EF4-FFF2-40B4-BE49-F238E27FC236}">
                <a16:creationId xmlns:a16="http://schemas.microsoft.com/office/drawing/2014/main" id="{9C990F88-928C-44B3-8BAA-73B22EFC154D}"/>
              </a:ext>
            </a:extLst>
          </p:cNvPr>
          <p:cNvSpPr txBox="1"/>
          <p:nvPr/>
        </p:nvSpPr>
        <p:spPr>
          <a:xfrm>
            <a:off x="353683" y="2903867"/>
            <a:ext cx="8436633" cy="30008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err="1"/>
              <a:t>usermod</a:t>
            </a:r>
            <a:r>
              <a:rPr lang="en-US"/>
              <a:t> Modify a user in quite a number of ways (name change, moving home </a:t>
            </a:r>
            <a:r>
              <a:rPr lang="en-US" err="1"/>
              <a:t>dir</a:t>
            </a:r>
            <a:r>
              <a:rPr lang="en-US"/>
              <a:t>, group attachment and </a:t>
            </a:r>
            <a:r>
              <a:rPr lang="en-US" err="1"/>
              <a:t>etc</a:t>
            </a:r>
            <a:r>
              <a:rPr lang="en-US"/>
              <a:t>)</a:t>
            </a:r>
            <a:endParaRPr lang="ru-RU">
              <a:cs typeface="Calibri"/>
            </a:endParaRPr>
          </a:p>
        </p:txBody>
      </p:sp>
      <p:sp>
        <p:nvSpPr>
          <p:cNvPr id="9" name="Rectangle 1">
            <a:extLst>
              <a:ext uri="{FF2B5EF4-FFF2-40B4-BE49-F238E27FC236}">
                <a16:creationId xmlns:a16="http://schemas.microsoft.com/office/drawing/2014/main" id="{156195DB-008C-4A15-9B16-EF3F1BE16BD8}"/>
              </a:ext>
            </a:extLst>
          </p:cNvPr>
          <p:cNvSpPr>
            <a:spLocks noChangeArrowheads="1"/>
          </p:cNvSpPr>
          <p:nvPr/>
        </p:nvSpPr>
        <p:spPr bwMode="auto">
          <a:xfrm>
            <a:off x="356322" y="3435572"/>
            <a:ext cx="8435187" cy="600164"/>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defTabSz="914400" eaLnBrk="0" fontAlgn="base" hangingPunct="0">
              <a:spcBef>
                <a:spcPct val="0"/>
              </a:spcBef>
              <a:spcAft>
                <a:spcPct val="0"/>
              </a:spcAft>
            </a:pPr>
            <a:endParaRPr lang="en-US" altLang="en-US" sz="1100">
              <a:solidFill>
                <a:srgbClr val="C00000"/>
              </a:solidFill>
              <a:latin typeface="Courier"/>
            </a:endParaRPr>
          </a:p>
          <a:p>
            <a:pPr marL="0" marR="0" lvl="0" indent="0" algn="l" defTabSz="914400">
              <a:lnSpc>
                <a:spcPct val="100000"/>
              </a:lnSpc>
              <a:spcBef>
                <a:spcPct val="0"/>
              </a:spcBef>
              <a:spcAft>
                <a:spcPct val="0"/>
              </a:spcAft>
              <a:buClrTx/>
              <a:buSzTx/>
              <a:buFontTx/>
              <a:buNone/>
              <a:tabLst/>
            </a:pPr>
            <a:r>
              <a:rPr kumimoji="0" lang="en-US" altLang="en-US" sz="1100" b="0" i="0" u="none" strike="noStrike" cap="none" normalizeH="0" baseline="0" err="1">
                <a:ln>
                  <a:noFill/>
                </a:ln>
                <a:solidFill>
                  <a:srgbClr val="C00000"/>
                </a:solidFill>
                <a:effectLst/>
                <a:latin typeface="Courier"/>
              </a:rPr>
              <a:t>root</a:t>
            </a:r>
            <a:r>
              <a:rPr kumimoji="0" lang="en-US" altLang="en-US" sz="1100" b="0" i="0" u="none" strike="noStrike" cap="none" normalizeH="0" baseline="0" err="1">
                <a:ln>
                  <a:noFill/>
                </a:ln>
                <a:solidFill>
                  <a:schemeClr val="bg1">
                    <a:lumMod val="85000"/>
                  </a:schemeClr>
                </a:solidFill>
                <a:effectLst/>
                <a:latin typeface="Courier"/>
              </a:rPr>
              <a:t>@</a:t>
            </a:r>
            <a:r>
              <a:rPr kumimoji="0" lang="en-US" altLang="en-US" sz="1100" b="0" i="0" u="none" strike="noStrike" cap="none" normalizeH="0" baseline="0" err="1">
                <a:ln>
                  <a:noFill/>
                </a:ln>
                <a:solidFill>
                  <a:schemeClr val="bg1">
                    <a:lumMod val="95000"/>
                  </a:schemeClr>
                </a:solidFill>
                <a:effectLst/>
                <a:latin typeface="Courier"/>
              </a:rPr>
              <a:t>EPRUPETW</a:t>
            </a:r>
            <a:r>
              <a:rPr kumimoji="0" lang="en-US" altLang="en-US" sz="1100" b="0" i="0" u="none" strike="noStrike" cap="none" normalizeH="0" baseline="0">
                <a:ln>
                  <a:noFill/>
                </a:ln>
                <a:solidFill>
                  <a:srgbClr val="C57633"/>
                </a:solidFill>
                <a:effectLst/>
                <a:latin typeface="Courier"/>
              </a:rPr>
              <a:t>:~# </a:t>
            </a:r>
            <a:r>
              <a:rPr kumimoji="0" lang="de-DE" altLang="en-US" sz="1100" b="0" i="0" u="none" strike="noStrike" cap="none" normalizeH="0" baseline="0" err="1">
                <a:ln>
                  <a:noFill/>
                </a:ln>
                <a:solidFill>
                  <a:srgbClr val="A9B7C6"/>
                </a:solidFill>
                <a:effectLst/>
                <a:latin typeface="Courier"/>
              </a:rPr>
              <a:t>usermod</a:t>
            </a:r>
            <a:r>
              <a:rPr kumimoji="0" lang="de-DE" altLang="en-US" sz="1100" b="0" i="0" u="none" strike="noStrike" cap="none" normalizeH="0" baseline="0">
                <a:ln>
                  <a:noFill/>
                </a:ln>
                <a:solidFill>
                  <a:srgbClr val="A9B7C6"/>
                </a:solidFill>
                <a:effectLst/>
                <a:latin typeface="Courier"/>
              </a:rPr>
              <a:t> -u 1111 -g 2222 </a:t>
            </a:r>
            <a:r>
              <a:rPr kumimoji="0" lang="de-DE" altLang="en-US" sz="1100" b="0" i="0" u="none" strike="noStrike" cap="none" normalizeH="0" baseline="0" err="1">
                <a:ln>
                  <a:noFill/>
                </a:ln>
                <a:solidFill>
                  <a:srgbClr val="A9B7C6"/>
                </a:solidFill>
                <a:effectLst/>
                <a:latin typeface="Courier"/>
              </a:rPr>
              <a:t>username</a:t>
            </a:r>
            <a:endParaRPr lang="de-DE" altLang="en-US" sz="1100" b="0" i="0" u="none" strike="noStrike" cap="none" normalizeH="0" baseline="0">
              <a:ln>
                <a:noFill/>
              </a:ln>
              <a:solidFill>
                <a:srgbClr val="A9B7C6"/>
              </a:solidFill>
              <a:effectLst/>
              <a:latin typeface="Courier"/>
            </a:endParaRPr>
          </a:p>
          <a:p>
            <a:pPr defTabSz="914400">
              <a:spcBef>
                <a:spcPct val="0"/>
              </a:spcBef>
              <a:spcAft>
                <a:spcPct val="0"/>
              </a:spcAft>
            </a:pPr>
            <a:endParaRPr lang="de-DE" altLang="en-US" sz="1100">
              <a:solidFill>
                <a:srgbClr val="A9B7C6"/>
              </a:solidFill>
              <a:latin typeface="Courier"/>
            </a:endParaRPr>
          </a:p>
        </p:txBody>
      </p:sp>
    </p:spTree>
    <p:extLst>
      <p:ext uri="{BB962C8B-B14F-4D97-AF65-F5344CB8AC3E}">
        <p14:creationId xmlns:p14="http://schemas.microsoft.com/office/powerpoint/2010/main" val="4028403544"/>
      </p:ext>
    </p:extLst>
  </p:cSld>
  <p:clrMapOvr>
    <a:masterClrMapping/>
  </p:clrMapOvr>
  <p:extLst>
    <p:ext uri="{6950BFC3-D8DA-4A85-94F7-54DA5524770B}">
      <p188:commentRel xmlns:p188="http://schemas.microsoft.com/office/powerpoint/2018/8/main" r:id="rId3"/>
    </p:ext>
  </p:extLs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1F8940-1544-42CD-B335-FE8B9A4A3AAA}"/>
              </a:ext>
            </a:extLst>
          </p:cNvPr>
          <p:cNvSpPr>
            <a:spLocks noGrp="1"/>
          </p:cNvSpPr>
          <p:nvPr>
            <p:ph type="title"/>
          </p:nvPr>
        </p:nvSpPr>
        <p:spPr/>
        <p:txBody>
          <a:bodyPr/>
          <a:lstStyle/>
          <a:p>
            <a:r>
              <a:rPr lang="en-US"/>
              <a:t>Managing Local User Accounts (passwd and </a:t>
            </a:r>
            <a:r>
              <a:rPr lang="en-US" err="1"/>
              <a:t>userdel</a:t>
            </a:r>
            <a:r>
              <a:rPr lang="en-US"/>
              <a:t>)</a:t>
            </a:r>
          </a:p>
        </p:txBody>
      </p:sp>
      <p:sp>
        <p:nvSpPr>
          <p:cNvPr id="3" name="Content Placeholder 2">
            <a:extLst>
              <a:ext uri="{FF2B5EF4-FFF2-40B4-BE49-F238E27FC236}">
                <a16:creationId xmlns:a16="http://schemas.microsoft.com/office/drawing/2014/main" id="{97915C15-DACF-4FC1-A067-AA15A59556F6}"/>
              </a:ext>
            </a:extLst>
          </p:cNvPr>
          <p:cNvSpPr>
            <a:spLocks noGrp="1"/>
          </p:cNvSpPr>
          <p:nvPr>
            <p:ph sz="quarter" idx="10"/>
          </p:nvPr>
        </p:nvSpPr>
        <p:spPr>
          <a:xfrm>
            <a:off x="417347" y="1019342"/>
            <a:ext cx="4214812" cy="429461"/>
          </a:xfrm>
        </p:spPr>
        <p:txBody>
          <a:bodyPr vert="horz" lIns="0" tIns="0" rIns="0" bIns="0" rtlCol="0" anchor="t">
            <a:noAutofit/>
          </a:bodyPr>
          <a:lstStyle/>
          <a:p>
            <a:pPr marL="0" indent="0">
              <a:buNone/>
            </a:pPr>
            <a:r>
              <a:rPr lang="en-US" sz="1350" b="1">
                <a:latin typeface="+mn-lt"/>
                <a:cs typeface="Calibri"/>
              </a:rPr>
              <a:t> passwd</a:t>
            </a:r>
            <a:r>
              <a:rPr lang="en-US" sz="1350">
                <a:latin typeface="+mn-lt"/>
                <a:cs typeface="Calibri"/>
              </a:rPr>
              <a:t> Sets passwords</a:t>
            </a:r>
            <a:endParaRPr lang="ru-RU">
              <a:cs typeface="Calibri Light"/>
            </a:endParaRPr>
          </a:p>
          <a:p>
            <a:pPr marL="0" indent="0">
              <a:buNone/>
            </a:pPr>
            <a:endParaRPr lang="en-US" sz="1350">
              <a:latin typeface="+mn-lt"/>
              <a:cs typeface="Calibri"/>
            </a:endParaRPr>
          </a:p>
          <a:p>
            <a:endParaRPr lang="en-US" b="1">
              <a:latin typeface="+mn-lt"/>
              <a:cs typeface="Calibri"/>
            </a:endParaRPr>
          </a:p>
          <a:p>
            <a:pPr marL="0" indent="0">
              <a:buNone/>
            </a:pPr>
            <a:endParaRPr lang="en-US" b="1">
              <a:latin typeface="+mn-lt"/>
              <a:cs typeface="Calibri"/>
            </a:endParaRPr>
          </a:p>
        </p:txBody>
      </p:sp>
      <p:sp>
        <p:nvSpPr>
          <p:cNvPr id="4" name="Slide Number Placeholder 3">
            <a:extLst>
              <a:ext uri="{FF2B5EF4-FFF2-40B4-BE49-F238E27FC236}">
                <a16:creationId xmlns:a16="http://schemas.microsoft.com/office/drawing/2014/main" id="{BF1DCFBB-CE1A-4C41-8D8A-DBCFAA0B7E02}"/>
              </a:ext>
            </a:extLst>
          </p:cNvPr>
          <p:cNvSpPr>
            <a:spLocks noGrp="1"/>
          </p:cNvSpPr>
          <p:nvPr>
            <p:ph type="sldNum" sz="quarter" idx="4"/>
          </p:nvPr>
        </p:nvSpPr>
        <p:spPr/>
        <p:txBody>
          <a:bodyPr/>
          <a:lstStyle/>
          <a:p>
            <a:fld id="{3A707DD9-E92B-45E8-BE0A-E6B2EDF345EB}" type="slidenum">
              <a:rPr lang="en-US" smtClean="0"/>
              <a:pPr/>
              <a:t>9</a:t>
            </a:fld>
            <a:endParaRPr lang="en-US"/>
          </a:p>
        </p:txBody>
      </p:sp>
      <p:sp>
        <p:nvSpPr>
          <p:cNvPr id="6" name="Rectangle 1">
            <a:extLst>
              <a:ext uri="{FF2B5EF4-FFF2-40B4-BE49-F238E27FC236}">
                <a16:creationId xmlns:a16="http://schemas.microsoft.com/office/drawing/2014/main" id="{488A433C-B397-4C42-B732-8C56012B0963}"/>
              </a:ext>
            </a:extLst>
          </p:cNvPr>
          <p:cNvSpPr>
            <a:spLocks noChangeArrowheads="1"/>
          </p:cNvSpPr>
          <p:nvPr/>
        </p:nvSpPr>
        <p:spPr bwMode="auto">
          <a:xfrm>
            <a:off x="361429" y="1574418"/>
            <a:ext cx="8420054" cy="1118022"/>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defTabSz="914400" eaLnBrk="0" fontAlgn="base" hangingPunct="0">
              <a:spcBef>
                <a:spcPct val="0"/>
              </a:spcBef>
              <a:spcAft>
                <a:spcPct val="0"/>
              </a:spcAft>
            </a:pPr>
            <a:endParaRPr lang="de-DE" altLang="en-US" sz="1100" b="0" i="0" u="none" strike="noStrike" cap="none" normalizeH="0" baseline="0">
              <a:ln>
                <a:noFill/>
              </a:ln>
              <a:solidFill>
                <a:srgbClr val="A9B7C6"/>
              </a:solidFill>
              <a:effectLst/>
              <a:latin typeface="Courier"/>
            </a:endParaRPr>
          </a:p>
          <a:p>
            <a:pPr defTabSz="914400">
              <a:spcBef>
                <a:spcPct val="0"/>
              </a:spcBef>
              <a:spcAft>
                <a:spcPct val="0"/>
              </a:spcAft>
            </a:pPr>
            <a:r>
              <a:rPr lang="en-US" sz="1100" err="1">
                <a:solidFill>
                  <a:srgbClr val="C00000"/>
                </a:solidFill>
                <a:latin typeface="Courier"/>
                <a:cs typeface="Calibri"/>
              </a:rPr>
              <a:t>root</a:t>
            </a:r>
            <a:r>
              <a:rPr lang="en-US" sz="1100" err="1">
                <a:solidFill>
                  <a:schemeClr val="bg1">
                    <a:lumMod val="85000"/>
                  </a:schemeClr>
                </a:solidFill>
                <a:latin typeface="Courier"/>
                <a:cs typeface="Calibri"/>
              </a:rPr>
              <a:t>@</a:t>
            </a:r>
            <a:r>
              <a:rPr lang="en-US" sz="1100" err="1">
                <a:solidFill>
                  <a:schemeClr val="bg1">
                    <a:lumMod val="95000"/>
                  </a:schemeClr>
                </a:solidFill>
                <a:latin typeface="Courier"/>
                <a:cs typeface="Calibri"/>
              </a:rPr>
              <a:t>EPRUPETW</a:t>
            </a:r>
            <a:r>
              <a:rPr lang="en-US" sz="1100">
                <a:solidFill>
                  <a:srgbClr val="C57633"/>
                </a:solidFill>
                <a:latin typeface="Courier"/>
                <a:cs typeface="Calibri"/>
              </a:rPr>
              <a:t>:~# </a:t>
            </a:r>
            <a:r>
              <a:rPr lang="de-DE" sz="1100" err="1">
                <a:solidFill>
                  <a:srgbClr val="A9B7C6"/>
                </a:solidFill>
                <a:latin typeface="Courier"/>
                <a:cs typeface="Calibri"/>
              </a:rPr>
              <a:t>passwd</a:t>
            </a:r>
            <a:r>
              <a:rPr lang="de-DE" sz="1100">
                <a:solidFill>
                  <a:srgbClr val="A9B7C6"/>
                </a:solidFill>
                <a:latin typeface="Courier"/>
                <a:cs typeface="Calibri"/>
              </a:rPr>
              <a:t> </a:t>
            </a:r>
            <a:r>
              <a:rPr lang="en-US" sz="1100">
                <a:solidFill>
                  <a:srgbClr val="A9B7C6"/>
                </a:solidFill>
                <a:latin typeface="Courier"/>
                <a:cs typeface="Calibri"/>
              </a:rPr>
              <a:t>user</a:t>
            </a:r>
            <a:endParaRPr lang="de-DE" sz="1100">
              <a:solidFill>
                <a:srgbClr val="A9B7C6"/>
              </a:solidFill>
              <a:latin typeface="Courier"/>
              <a:cs typeface="Calibri"/>
            </a:endParaRPr>
          </a:p>
          <a:p>
            <a:pPr defTabSz="914400"/>
            <a:r>
              <a:rPr lang="en-US" sz="1100">
                <a:solidFill>
                  <a:schemeClr val="tx2">
                    <a:lumMod val="20000"/>
                    <a:lumOff val="80000"/>
                  </a:schemeClr>
                </a:solidFill>
                <a:latin typeface="Courier"/>
                <a:cs typeface="Calibri"/>
              </a:rPr>
              <a:t>Enter new UNIX password: </a:t>
            </a:r>
            <a:endParaRPr lang="en-US">
              <a:solidFill>
                <a:schemeClr val="tx2">
                  <a:lumMod val="20000"/>
                  <a:lumOff val="80000"/>
                </a:schemeClr>
              </a:solidFill>
              <a:latin typeface="Courier"/>
              <a:cs typeface="Calibri"/>
            </a:endParaRPr>
          </a:p>
          <a:p>
            <a:pPr defTabSz="914400"/>
            <a:r>
              <a:rPr lang="en-US" sz="1100">
                <a:solidFill>
                  <a:schemeClr val="tx2">
                    <a:lumMod val="20000"/>
                    <a:lumOff val="80000"/>
                  </a:schemeClr>
                </a:solidFill>
                <a:latin typeface="Courier"/>
                <a:cs typeface="Calibri"/>
              </a:rPr>
              <a:t>Retype new UNIX password: </a:t>
            </a:r>
            <a:endParaRPr lang="en-US">
              <a:solidFill>
                <a:schemeClr val="tx2">
                  <a:lumMod val="20000"/>
                  <a:lumOff val="80000"/>
                </a:schemeClr>
              </a:solidFill>
              <a:latin typeface="Courier"/>
              <a:cs typeface="Calibri"/>
            </a:endParaRPr>
          </a:p>
          <a:p>
            <a:pPr defTabSz="914400">
              <a:spcBef>
                <a:spcPct val="0"/>
              </a:spcBef>
              <a:spcAft>
                <a:spcPct val="0"/>
              </a:spcAft>
            </a:pPr>
            <a:r>
              <a:rPr lang="en-US" sz="1100">
                <a:solidFill>
                  <a:schemeClr val="tx2">
                    <a:lumMod val="20000"/>
                    <a:lumOff val="80000"/>
                  </a:schemeClr>
                </a:solidFill>
                <a:latin typeface="Courier"/>
                <a:cs typeface="Calibri"/>
              </a:rPr>
              <a:t>passwd: password updated successfully</a:t>
            </a:r>
            <a:endParaRPr lang="en-US">
              <a:solidFill>
                <a:schemeClr val="tx2">
                  <a:lumMod val="20000"/>
                  <a:lumOff val="80000"/>
                </a:schemeClr>
              </a:solidFill>
              <a:latin typeface="Courier"/>
              <a:cs typeface="Calibri"/>
            </a:endParaRPr>
          </a:p>
          <a:p>
            <a:pPr defTabSz="914400">
              <a:spcBef>
                <a:spcPct val="0"/>
              </a:spcBef>
              <a:spcAft>
                <a:spcPct val="0"/>
              </a:spcAft>
            </a:pPr>
            <a:endParaRPr lang="en-US" altLang="en-US" sz="1100">
              <a:solidFill>
                <a:srgbClr val="A9B7C6"/>
              </a:solidFill>
              <a:latin typeface="Courier"/>
              <a:cs typeface="Calibri"/>
            </a:endParaRPr>
          </a:p>
        </p:txBody>
      </p:sp>
      <p:sp>
        <p:nvSpPr>
          <p:cNvPr id="5" name="TextBox 4">
            <a:extLst>
              <a:ext uri="{FF2B5EF4-FFF2-40B4-BE49-F238E27FC236}">
                <a16:creationId xmlns:a16="http://schemas.microsoft.com/office/drawing/2014/main" id="{C164D297-FA61-405D-B2E2-C6BDC2031E2A}"/>
              </a:ext>
            </a:extLst>
          </p:cNvPr>
          <p:cNvSpPr txBox="1"/>
          <p:nvPr/>
        </p:nvSpPr>
        <p:spPr>
          <a:xfrm>
            <a:off x="312821" y="3135229"/>
            <a:ext cx="2743200" cy="30008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err="1"/>
              <a:t>userdel</a:t>
            </a:r>
            <a:r>
              <a:rPr lang="en-US" b="1"/>
              <a:t> </a:t>
            </a:r>
            <a:r>
              <a:rPr lang="en-US"/>
              <a:t>Delete a user</a:t>
            </a:r>
            <a:endParaRPr lang="ru-RU">
              <a:cs typeface="Calibri"/>
            </a:endParaRPr>
          </a:p>
        </p:txBody>
      </p:sp>
      <p:sp>
        <p:nvSpPr>
          <p:cNvPr id="7" name="Rectangle 1">
            <a:extLst>
              <a:ext uri="{FF2B5EF4-FFF2-40B4-BE49-F238E27FC236}">
                <a16:creationId xmlns:a16="http://schemas.microsoft.com/office/drawing/2014/main" id="{31C6CFD5-8DE0-437B-BF38-9F394FD8DC10}"/>
              </a:ext>
            </a:extLst>
          </p:cNvPr>
          <p:cNvSpPr>
            <a:spLocks noChangeArrowheads="1"/>
          </p:cNvSpPr>
          <p:nvPr/>
        </p:nvSpPr>
        <p:spPr bwMode="auto">
          <a:xfrm>
            <a:off x="361429" y="3522781"/>
            <a:ext cx="8420054" cy="600164"/>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defTabSz="914400" eaLnBrk="0" fontAlgn="base" hangingPunct="0">
              <a:spcBef>
                <a:spcPct val="0"/>
              </a:spcBef>
              <a:spcAft>
                <a:spcPct val="0"/>
              </a:spcAft>
            </a:pPr>
            <a:endParaRPr lang="en-US" altLang="en-US" sz="1100">
              <a:solidFill>
                <a:srgbClr val="A9B7C6"/>
              </a:solidFill>
              <a:latin typeface="Courier"/>
              <a:cs typeface="Calibri"/>
            </a:endParaRPr>
          </a:p>
          <a:p>
            <a:pPr defTabSz="914400">
              <a:spcBef>
                <a:spcPct val="0"/>
              </a:spcBef>
              <a:spcAft>
                <a:spcPct val="0"/>
              </a:spcAft>
            </a:pPr>
            <a:r>
              <a:rPr lang="en-US" altLang="en-US" sz="1100" err="1">
                <a:solidFill>
                  <a:srgbClr val="C00000"/>
                </a:solidFill>
                <a:latin typeface="Courier"/>
                <a:cs typeface="Calibri"/>
              </a:rPr>
              <a:t>root</a:t>
            </a:r>
            <a:r>
              <a:rPr lang="en-US" altLang="en-US" sz="1100" err="1">
                <a:solidFill>
                  <a:schemeClr val="bg1">
                    <a:lumMod val="85000"/>
                  </a:schemeClr>
                </a:solidFill>
                <a:latin typeface="Courier"/>
                <a:cs typeface="Calibri"/>
              </a:rPr>
              <a:t>@</a:t>
            </a:r>
            <a:r>
              <a:rPr lang="en-US" altLang="en-US" sz="1100" err="1">
                <a:solidFill>
                  <a:schemeClr val="bg1">
                    <a:lumMod val="95000"/>
                  </a:schemeClr>
                </a:solidFill>
                <a:latin typeface="Courier"/>
                <a:cs typeface="Calibri"/>
              </a:rPr>
              <a:t>EPRUPETW</a:t>
            </a:r>
            <a:r>
              <a:rPr lang="en-US" altLang="en-US" sz="1100">
                <a:solidFill>
                  <a:srgbClr val="C57633"/>
                </a:solidFill>
                <a:latin typeface="Courier"/>
                <a:cs typeface="Calibri"/>
              </a:rPr>
              <a:t>:~# </a:t>
            </a:r>
            <a:r>
              <a:rPr lang="en-US" altLang="en-US" sz="1100" err="1">
                <a:solidFill>
                  <a:srgbClr val="A9B7C6"/>
                </a:solidFill>
                <a:latin typeface="Courier"/>
                <a:cs typeface="Calibri"/>
              </a:rPr>
              <a:t>userdel</a:t>
            </a:r>
            <a:r>
              <a:rPr lang="en-US" altLang="en-US" sz="1100">
                <a:solidFill>
                  <a:srgbClr val="A9B7C6"/>
                </a:solidFill>
                <a:latin typeface="Courier"/>
                <a:cs typeface="Calibri"/>
              </a:rPr>
              <a:t> user</a:t>
            </a:r>
            <a:endParaRPr lang="en-US">
              <a:solidFill>
                <a:srgbClr val="222222"/>
              </a:solidFill>
              <a:latin typeface="Calibri"/>
              <a:cs typeface="Calibri"/>
            </a:endParaRPr>
          </a:p>
          <a:p>
            <a:pPr defTabSz="914400">
              <a:spcBef>
                <a:spcPct val="0"/>
              </a:spcBef>
              <a:spcAft>
                <a:spcPct val="0"/>
              </a:spcAft>
            </a:pPr>
            <a:endParaRPr lang="en-US" altLang="en-US" sz="1100">
              <a:solidFill>
                <a:srgbClr val="A9B7C6"/>
              </a:solidFill>
              <a:latin typeface="Courier"/>
              <a:cs typeface="Calibri"/>
            </a:endParaRPr>
          </a:p>
        </p:txBody>
      </p:sp>
    </p:spTree>
    <p:extLst>
      <p:ext uri="{BB962C8B-B14F-4D97-AF65-F5344CB8AC3E}">
        <p14:creationId xmlns:p14="http://schemas.microsoft.com/office/powerpoint/2010/main" val="244532904"/>
      </p:ext>
    </p:extLst>
  </p:cSld>
  <p:clrMapOvr>
    <a:masterClrMapping/>
  </p:clrMapOvr>
</p:sld>
</file>

<file path=ppt/theme/theme1.xml><?xml version="1.0" encoding="utf-8"?>
<a:theme xmlns:a="http://schemas.openxmlformats.org/drawingml/2006/main" name="Covers">
  <a:themeElements>
    <a:clrScheme name="Custom 6">
      <a:dk1>
        <a:srgbClr val="222222"/>
      </a:dk1>
      <a:lt1>
        <a:srgbClr val="FFFFFF"/>
      </a:lt1>
      <a:dk2>
        <a:srgbClr val="464547"/>
      </a:dk2>
      <a:lt2>
        <a:srgbClr val="CCCCCC"/>
      </a:lt2>
      <a:accent1>
        <a:srgbClr val="464547"/>
      </a:accent1>
      <a:accent2>
        <a:srgbClr val="76CDD8"/>
      </a:accent2>
      <a:accent3>
        <a:srgbClr val="008ACF"/>
      </a:accent3>
      <a:accent4>
        <a:srgbClr val="CEDB56"/>
      </a:accent4>
      <a:accent5>
        <a:srgbClr val="39C2D7"/>
      </a:accent5>
      <a:accent6>
        <a:srgbClr val="D35D47"/>
      </a:accent6>
      <a:hlink>
        <a:srgbClr val="76CDD8"/>
      </a:hlink>
      <a:folHlink>
        <a:srgbClr val="76CDD8"/>
      </a:folHlink>
    </a:clrScheme>
    <a:fontScheme name="EPAM September 2017 - PPT">
      <a:majorFont>
        <a:latin typeface="Calibri Light"/>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PAM PPTX Template" id="{07F0FB55-CFFA-47CA-99A0-A77E3213ACA6}" vid="{740A320D-646C-4C12-89B1-0B127236B0F7}"/>
    </a:ext>
  </a:extLst>
</a:theme>
</file>

<file path=ppt/theme/theme2.xml><?xml version="1.0" encoding="utf-8"?>
<a:theme xmlns:a="http://schemas.openxmlformats.org/drawingml/2006/main" name="General">
  <a:themeElements>
    <a:clrScheme name="Custom 7">
      <a:dk1>
        <a:srgbClr val="222222"/>
      </a:dk1>
      <a:lt1>
        <a:srgbClr val="FFFFFF"/>
      </a:lt1>
      <a:dk2>
        <a:srgbClr val="464547"/>
      </a:dk2>
      <a:lt2>
        <a:srgbClr val="CCCCCC"/>
      </a:lt2>
      <a:accent1>
        <a:srgbClr val="222222"/>
      </a:accent1>
      <a:accent2>
        <a:srgbClr val="76CDD8"/>
      </a:accent2>
      <a:accent3>
        <a:srgbClr val="008ACF"/>
      </a:accent3>
      <a:accent4>
        <a:srgbClr val="CEDB56"/>
      </a:accent4>
      <a:accent5>
        <a:srgbClr val="39C2D7"/>
      </a:accent5>
      <a:accent6>
        <a:srgbClr val="D35D47"/>
      </a:accent6>
      <a:hlink>
        <a:srgbClr val="76CDD8"/>
      </a:hlink>
      <a:folHlink>
        <a:srgbClr val="76CDD8"/>
      </a:folHlink>
    </a:clrScheme>
    <a:fontScheme name="EPAM September 2017 - PPT">
      <a:majorFont>
        <a:latin typeface="Calibri Light"/>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PAM PPTX Template" id="{07F0FB55-CFFA-47CA-99A0-A77E3213ACA6}" vid="{5C4EAAF8-284D-4A65-B20F-C47DE8AC2658}"/>
    </a:ext>
  </a:extLst>
</a:theme>
</file>

<file path=ppt/theme/theme3.xml><?xml version="1.0" encoding="utf-8"?>
<a:theme xmlns:a="http://schemas.openxmlformats.org/drawingml/2006/main" name="Breakers">
  <a:themeElements>
    <a:clrScheme name="Custom 8">
      <a:dk1>
        <a:srgbClr val="222222"/>
      </a:dk1>
      <a:lt1>
        <a:srgbClr val="FFFFFF"/>
      </a:lt1>
      <a:dk2>
        <a:srgbClr val="464547"/>
      </a:dk2>
      <a:lt2>
        <a:srgbClr val="CCCCCC"/>
      </a:lt2>
      <a:accent1>
        <a:srgbClr val="222222"/>
      </a:accent1>
      <a:accent2>
        <a:srgbClr val="76CDD8"/>
      </a:accent2>
      <a:accent3>
        <a:srgbClr val="008ACF"/>
      </a:accent3>
      <a:accent4>
        <a:srgbClr val="CEDB56"/>
      </a:accent4>
      <a:accent5>
        <a:srgbClr val="39C2D7"/>
      </a:accent5>
      <a:accent6>
        <a:srgbClr val="D35D47"/>
      </a:accent6>
      <a:hlink>
        <a:srgbClr val="76CDD8"/>
      </a:hlink>
      <a:folHlink>
        <a:srgbClr val="76CDD8"/>
      </a:folHlink>
    </a:clrScheme>
    <a:fontScheme name="EPAM September 2017 - PPT">
      <a:majorFont>
        <a:latin typeface="Calibri Light"/>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PAM PPTX Template" id="{07F0FB55-CFFA-47CA-99A0-A77E3213ACA6}" vid="{67367244-F583-44E6-8F01-4BEACD686630}"/>
    </a:ext>
  </a:extLst>
</a:theme>
</file>

<file path=ppt/theme/theme4.xml><?xml version="1.0" encoding="utf-8"?>
<a:theme xmlns:a="http://schemas.openxmlformats.org/drawingml/2006/main" name="1_General">
  <a:themeElements>
    <a:clrScheme name="Custom 7">
      <a:dk1>
        <a:srgbClr val="222222"/>
      </a:dk1>
      <a:lt1>
        <a:srgbClr val="FFFFFF"/>
      </a:lt1>
      <a:dk2>
        <a:srgbClr val="464547"/>
      </a:dk2>
      <a:lt2>
        <a:srgbClr val="CCCCCC"/>
      </a:lt2>
      <a:accent1>
        <a:srgbClr val="222222"/>
      </a:accent1>
      <a:accent2>
        <a:srgbClr val="76CDD8"/>
      </a:accent2>
      <a:accent3>
        <a:srgbClr val="008ACF"/>
      </a:accent3>
      <a:accent4>
        <a:srgbClr val="CEDB56"/>
      </a:accent4>
      <a:accent5>
        <a:srgbClr val="39C2D7"/>
      </a:accent5>
      <a:accent6>
        <a:srgbClr val="D35D47"/>
      </a:accent6>
      <a:hlink>
        <a:srgbClr val="76CDD8"/>
      </a:hlink>
      <a:folHlink>
        <a:srgbClr val="76CDD8"/>
      </a:folHlink>
    </a:clrScheme>
    <a:fontScheme name="EPAM September 2017 - PPT">
      <a:majorFont>
        <a:latin typeface="Calibri Light"/>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PAM PPTX Template" id="{07F0FB55-CFFA-47CA-99A0-A77E3213ACA6}" vid="{5C4EAAF8-284D-4A65-B20F-C47DE8AC2658}"/>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869BD3C998FBA45A1187FA25F016956" ma:contentTypeVersion="12" ma:contentTypeDescription="Create a new document." ma:contentTypeScope="" ma:versionID="08fc314a7184827e5a5bb097768f2643">
  <xsd:schema xmlns:xsd="http://www.w3.org/2001/XMLSchema" xmlns:xs="http://www.w3.org/2001/XMLSchema" xmlns:p="http://schemas.microsoft.com/office/2006/metadata/properties" xmlns:ns2="0b01491b-b3b5-45ef-a72a-92b0e3dc60be" xmlns:ns3="112c190e-2b23-4453-b3d8-7f30ba9e1a22" targetNamespace="http://schemas.microsoft.com/office/2006/metadata/properties" ma:root="true" ma:fieldsID="3326b28ec97a5a27658bc64786e2c4b1" ns2:_="" ns3:_="">
    <xsd:import namespace="0b01491b-b3b5-45ef-a72a-92b0e3dc60be"/>
    <xsd:import namespace="112c190e-2b23-4453-b3d8-7f30ba9e1a22"/>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b01491b-b3b5-45ef-a72a-92b0e3dc60b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ternalName="MediaServiceDateTaken" ma:readOnly="true">
      <xsd:simpleType>
        <xsd:restriction base="dms:Text"/>
      </xsd:simpleType>
    </xsd:element>
    <xsd:element name="MediaLengthInSeconds" ma:index="19"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112c190e-2b23-4453-b3d8-7f30ba9e1a22"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7C7659F-90C1-4BDC-B6B9-1041E76AB756}">
  <ds:schemaRefs>
    <ds:schemaRef ds:uri="0b01491b-b3b5-45ef-a72a-92b0e3dc60be"/>
    <ds:schemaRef ds:uri="112c190e-2b23-4453-b3d8-7f30ba9e1a22"/>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519AABF-1257-4B27-9C7E-6A2BC0D7DC19}">
  <ds:schemaRefs>
    <ds:schemaRef ds:uri="0b01491b-b3b5-45ef-a72a-92b0e3dc60be"/>
    <ds:schemaRef ds:uri="112c190e-2b23-4453-b3d8-7f30ba9e1a22"/>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32D53FD4-6387-4E56-A12A-BB0DE915A46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Covers</Template>
  <Application>Microsoft Office PowerPoint</Application>
  <PresentationFormat>On-screen Show (16:9)</PresentationFormat>
  <Slides>22</Slides>
  <Notes>21</Notes>
  <HiddenSlides>2</HiddenSlides>
  <ScaleCrop>false</ScaleCrop>
  <HeadingPairs>
    <vt:vector size="4" baseType="variant">
      <vt:variant>
        <vt:lpstr>Theme</vt:lpstr>
      </vt:variant>
      <vt:variant>
        <vt:i4>4</vt:i4>
      </vt:variant>
      <vt:variant>
        <vt:lpstr>Slide Titles</vt:lpstr>
      </vt:variant>
      <vt:variant>
        <vt:i4>22</vt:i4>
      </vt:variant>
    </vt:vector>
  </HeadingPairs>
  <TitlesOfParts>
    <vt:vector size="26" baseType="lpstr">
      <vt:lpstr>Covers</vt:lpstr>
      <vt:lpstr>General</vt:lpstr>
      <vt:lpstr>Breakers</vt:lpstr>
      <vt:lpstr>1_General</vt:lpstr>
      <vt:lpstr>Linux</vt:lpstr>
      <vt:lpstr>Users and groups in Linux</vt:lpstr>
      <vt:lpstr>Types of users</vt:lpstr>
      <vt:lpstr>Types of users</vt:lpstr>
      <vt:lpstr>Superuser Access</vt:lpstr>
      <vt:lpstr>Running commands as root with sudo (Super user do)</vt:lpstr>
      <vt:lpstr>Superuser vs wheel</vt:lpstr>
      <vt:lpstr>Managing Local User Accounts (useradd and usermod)</vt:lpstr>
      <vt:lpstr>Managing Local User Accounts (passwd and userdel)</vt:lpstr>
      <vt:lpstr>Managing Local User Accounts (adduser)</vt:lpstr>
      <vt:lpstr>Managing Local Groups (groupadd and groupmod)</vt:lpstr>
      <vt:lpstr>Managing Local Groups (addgroup, groupdel)</vt:lpstr>
      <vt:lpstr>Managing Local Groups (groupmems)</vt:lpstr>
      <vt:lpstr>Databases</vt:lpstr>
      <vt:lpstr>PowerPoint Presentation</vt:lpstr>
      <vt:lpstr>Contents of /etc/shadow</vt:lpstr>
      <vt:lpstr>Contents of /etc/login.defs</vt:lpstr>
      <vt:lpstr>Contents of /etc/skel/</vt:lpstr>
      <vt:lpstr>Contents of /etc/sudoers</vt:lpstr>
      <vt:lpstr>Practice</vt:lpstr>
      <vt:lpstr>Useful links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Jennifer Markowitz</dc:creator>
  <cp:revision>59</cp:revision>
  <dcterms:created xsi:type="dcterms:W3CDTF">2018-01-26T19:23:30Z</dcterms:created>
  <dcterms:modified xsi:type="dcterms:W3CDTF">2021-12-02T16:03:32Z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0x0101008869BD3C998FBA45A1187FA25F016956</vt:lpwstr>
  </property>
</Properties>
</file>