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40"/>
  </p:notesMasterIdLst>
  <p:handoutMasterIdLst>
    <p:handoutMasterId r:id="rId41"/>
  </p:handoutMasterIdLst>
  <p:sldIdLst>
    <p:sldId id="256" r:id="rId8"/>
    <p:sldId id="316" r:id="rId9"/>
    <p:sldId id="318" r:id="rId10"/>
    <p:sldId id="317" r:id="rId11"/>
    <p:sldId id="303" r:id="rId12"/>
    <p:sldId id="319" r:id="rId13"/>
    <p:sldId id="320" r:id="rId14"/>
    <p:sldId id="321" r:id="rId15"/>
    <p:sldId id="315" r:id="rId16"/>
    <p:sldId id="329" r:id="rId17"/>
    <p:sldId id="33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30" r:id="rId35"/>
    <p:sldId id="342" r:id="rId36"/>
    <p:sldId id="341" r:id="rId37"/>
    <p:sldId id="343" r:id="rId38"/>
    <p:sldId id="272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9840A-1230-2D8A-F7EE-B8F54B97B2C2}" v="271" dt="2021-11-29T09:30:41.634"/>
    <p1510:client id="{6D02AD1E-D311-4825-B3A8-E5EF87FCFC24}" v="94" dt="2021-09-12T21:45:16.086"/>
    <p1510:client id="{E3331FBB-B72A-CE12-8122-E9406AD92929}" v="4" dt="2021-12-02T14:34:5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48241" autoAdjust="0"/>
  </p:normalViewPr>
  <p:slideViewPr>
    <p:cSldViewPr snapToGrid="0">
      <p:cViewPr varScale="1">
        <p:scale>
          <a:sx n="54" d="100"/>
          <a:sy n="54" d="100"/>
        </p:scale>
        <p:origin x="231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Karpovich" userId="S::artem_karpovich@epam.com::f30898ce-da53-44bf-bd19-9f4fc0e8c516" providerId="AD" clId="Web-{E3331FBB-B72A-CE12-8122-E9406AD92929}"/>
    <pc:docChg chg="modSld">
      <pc:chgData name="Artem Karpovich" userId="S::artem_karpovich@epam.com::f30898ce-da53-44bf-bd19-9f4fc0e8c516" providerId="AD" clId="Web-{E3331FBB-B72A-CE12-8122-E9406AD92929}" dt="2021-12-02T14:34:53.688" v="2" actId="20577"/>
      <pc:docMkLst>
        <pc:docMk/>
      </pc:docMkLst>
      <pc:sldChg chg="modSp">
        <pc:chgData name="Artem Karpovich" userId="S::artem_karpovich@epam.com::f30898ce-da53-44bf-bd19-9f4fc0e8c516" providerId="AD" clId="Web-{E3331FBB-B72A-CE12-8122-E9406AD92929}" dt="2021-12-02T14:34:53.688" v="2" actId="20577"/>
        <pc:sldMkLst>
          <pc:docMk/>
          <pc:sldMk cId="1426167485" sldId="341"/>
        </pc:sldMkLst>
        <pc:spChg chg="mod">
          <ac:chgData name="Artem Karpovich" userId="S::artem_karpovich@epam.com::f30898ce-da53-44bf-bd19-9f4fc0e8c516" providerId="AD" clId="Web-{E3331FBB-B72A-CE12-8122-E9406AD92929}" dt="2021-12-02T14:34:53.688" v="2" actId="20577"/>
          <ac:spMkLst>
            <pc:docMk/>
            <pc:sldMk cId="1426167485" sldId="341"/>
            <ac:spMk id="3" creationId="{8DCD5A2E-D6B1-4233-B114-76835521ED25}"/>
          </ac:spMkLst>
        </pc:spChg>
      </pc:sldChg>
      <pc:sldChg chg="modSp">
        <pc:chgData name="Artem Karpovich" userId="S::artem_karpovich@epam.com::f30898ce-da53-44bf-bd19-9f4fc0e8c516" providerId="AD" clId="Web-{E3331FBB-B72A-CE12-8122-E9406AD92929}" dt="2021-12-02T14:33:39.046" v="1" actId="20577"/>
        <pc:sldMkLst>
          <pc:docMk/>
          <pc:sldMk cId="2338927754" sldId="343"/>
        </pc:sldMkLst>
        <pc:spChg chg="mod">
          <ac:chgData name="Artem Karpovich" userId="S::artem_karpovich@epam.com::f30898ce-da53-44bf-bd19-9f4fc0e8c516" providerId="AD" clId="Web-{E3331FBB-B72A-CE12-8122-E9406AD92929}" dt="2021-12-02T14:33:39.046" v="1" actId="20577"/>
          <ac:spMkLst>
            <pc:docMk/>
            <pc:sldMk cId="2338927754" sldId="343"/>
            <ac:spMk id="2" creationId="{89F786D7-BEAC-4349-A9A4-C421561C45FF}"/>
          </ac:spMkLst>
        </pc:spChg>
      </pc:sldChg>
    </pc:docChg>
  </pc:docChgLst>
  <pc:docChgLst>
    <pc:chgData name="Iaroslav Dronskii" userId="424249db-b0c4-488c-bd8b-6eeac2ae5c40" providerId="ADAL" clId="{6D02AD1E-D311-4825-B3A8-E5EF87FCFC24}"/>
    <pc:docChg chg="undo custSel addSld delSld modSld sldOrd">
      <pc:chgData name="Iaroslav Dronskii" userId="424249db-b0c4-488c-bd8b-6eeac2ae5c40" providerId="ADAL" clId="{6D02AD1E-D311-4825-B3A8-E5EF87FCFC24}" dt="2021-09-12T21:59:35.025" v="20147" actId="20577"/>
      <pc:docMkLst>
        <pc:docMk/>
      </pc:docMkLst>
      <pc:sldChg chg="modSp mod">
        <pc:chgData name="Iaroslav Dronskii" userId="424249db-b0c4-488c-bd8b-6eeac2ae5c40" providerId="ADAL" clId="{6D02AD1E-D311-4825-B3A8-E5EF87FCFC24}" dt="2021-09-12T15:39:01.691" v="8" actId="20577"/>
        <pc:sldMkLst>
          <pc:docMk/>
          <pc:sldMk cId="1733196742" sldId="256"/>
        </pc:sldMkLst>
        <pc:spChg chg="mod">
          <ac:chgData name="Iaroslav Dronskii" userId="424249db-b0c4-488c-bd8b-6eeac2ae5c40" providerId="ADAL" clId="{6D02AD1E-D311-4825-B3A8-E5EF87FCFC24}" dt="2021-09-12T15:39:01.691" v="8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addSp delSp modSp mod">
        <pc:chgData name="Iaroslav Dronskii" userId="424249db-b0c4-488c-bd8b-6eeac2ae5c40" providerId="ADAL" clId="{6D02AD1E-D311-4825-B3A8-E5EF87FCFC24}" dt="2021-09-12T21:15:14.461" v="16197" actId="20577"/>
        <pc:sldMkLst>
          <pc:docMk/>
          <pc:sldMk cId="140828873" sldId="303"/>
        </pc:sldMkLst>
        <pc:spChg chg="mod">
          <ac:chgData name="Iaroslav Dronskii" userId="424249db-b0c4-488c-bd8b-6eeac2ae5c40" providerId="ADAL" clId="{6D02AD1E-D311-4825-B3A8-E5EF87FCFC24}" dt="2021-09-12T16:36:02.713" v="839" actId="20577"/>
          <ac:spMkLst>
            <pc:docMk/>
            <pc:sldMk cId="140828873" sldId="303"/>
            <ac:spMk id="2" creationId="{00000000-0000-0000-0000-000000000000}"/>
          </ac:spMkLst>
        </pc:spChg>
        <pc:spChg chg="add del mod">
          <ac:chgData name="Iaroslav Dronskii" userId="424249db-b0c4-488c-bd8b-6eeac2ae5c40" providerId="ADAL" clId="{6D02AD1E-D311-4825-B3A8-E5EF87FCFC24}" dt="2021-09-12T21:15:14.461" v="16197" actId="20577"/>
          <ac:spMkLst>
            <pc:docMk/>
            <pc:sldMk cId="140828873" sldId="303"/>
            <ac:spMk id="5" creationId="{2370EAE6-4708-42D9-8BF3-4C7404F517D6}"/>
          </ac:spMkLst>
        </pc:spChg>
        <pc:graphicFrameChg chg="add del mod modGraphic">
          <ac:chgData name="Iaroslav Dronskii" userId="424249db-b0c4-488c-bd8b-6eeac2ae5c40" providerId="ADAL" clId="{6D02AD1E-D311-4825-B3A8-E5EF87FCFC24}" dt="2021-09-12T16:04:03.835" v="79" actId="478"/>
          <ac:graphicFrameMkLst>
            <pc:docMk/>
            <pc:sldMk cId="140828873" sldId="303"/>
            <ac:graphicFrameMk id="3" creationId="{E709E04D-1A06-46A2-9E26-76AA72322334}"/>
          </ac:graphicFrameMkLst>
        </pc:graphicFrameChg>
        <pc:graphicFrameChg chg="add del mod modGraphic">
          <ac:chgData name="Iaroslav Dronskii" userId="424249db-b0c4-488c-bd8b-6eeac2ae5c40" providerId="ADAL" clId="{6D02AD1E-D311-4825-B3A8-E5EF87FCFC24}" dt="2021-09-12T16:04:35.295" v="86" actId="478"/>
          <ac:graphicFrameMkLst>
            <pc:docMk/>
            <pc:sldMk cId="140828873" sldId="303"/>
            <ac:graphicFrameMk id="4" creationId="{7BFE5967-32E1-4636-B477-4C040B7E65D4}"/>
          </ac:graphicFrameMkLst>
        </pc:graphicFrameChg>
      </pc:sldChg>
      <pc:sldChg chg="addSp modSp mod">
        <pc:chgData name="Iaroslav Dronskii" userId="424249db-b0c4-488c-bd8b-6eeac2ae5c40" providerId="ADAL" clId="{6D02AD1E-D311-4825-B3A8-E5EF87FCFC24}" dt="2021-09-12T17:27:49.064" v="3549" actId="1076"/>
        <pc:sldMkLst>
          <pc:docMk/>
          <pc:sldMk cId="4066902490" sldId="315"/>
        </pc:sldMkLst>
        <pc:spChg chg="mod">
          <ac:chgData name="Iaroslav Dronskii" userId="424249db-b0c4-488c-bd8b-6eeac2ae5c40" providerId="ADAL" clId="{6D02AD1E-D311-4825-B3A8-E5EF87FCFC24}" dt="2021-09-12T17:25:00.317" v="3539" actId="20577"/>
          <ac:spMkLst>
            <pc:docMk/>
            <pc:sldMk cId="4066902490" sldId="315"/>
            <ac:spMk id="2" creationId="{00000000-0000-0000-0000-000000000000}"/>
          </ac:spMkLst>
        </pc:spChg>
        <pc:picChg chg="add mod">
          <ac:chgData name="Iaroslav Dronskii" userId="424249db-b0c4-488c-bd8b-6eeac2ae5c40" providerId="ADAL" clId="{6D02AD1E-D311-4825-B3A8-E5EF87FCFC24}" dt="2021-09-12T17:27:49.064" v="3549" actId="1076"/>
          <ac:picMkLst>
            <pc:docMk/>
            <pc:sldMk cId="4066902490" sldId="315"/>
            <ac:picMk id="4" creationId="{11479245-4F11-470C-813A-CE05D7B8B8B3}"/>
          </ac:picMkLst>
        </pc:picChg>
      </pc:sldChg>
      <pc:sldChg chg="delSp modSp new mod ord modNotesTx">
        <pc:chgData name="Iaroslav Dronskii" userId="424249db-b0c4-488c-bd8b-6eeac2ae5c40" providerId="ADAL" clId="{6D02AD1E-D311-4825-B3A8-E5EF87FCFC24}" dt="2021-09-12T21:53:21.261" v="18984" actId="20577"/>
        <pc:sldMkLst>
          <pc:docMk/>
          <pc:sldMk cId="2929146934" sldId="316"/>
        </pc:sldMkLst>
        <pc:spChg chg="mod">
          <ac:chgData name="Iaroslav Dronskii" userId="424249db-b0c4-488c-bd8b-6eeac2ae5c40" providerId="ADAL" clId="{6D02AD1E-D311-4825-B3A8-E5EF87FCFC24}" dt="2021-09-12T16:28:36.718" v="452" actId="20577"/>
          <ac:spMkLst>
            <pc:docMk/>
            <pc:sldMk cId="2929146934" sldId="316"/>
            <ac:spMk id="2" creationId="{65EA1C49-395A-4EEB-80F5-7AE18B6ED959}"/>
          </ac:spMkLst>
        </pc:spChg>
        <pc:spChg chg="mod">
          <ac:chgData name="Iaroslav Dronskii" userId="424249db-b0c4-488c-bd8b-6eeac2ae5c40" providerId="ADAL" clId="{6D02AD1E-D311-4825-B3A8-E5EF87FCFC24}" dt="2021-09-12T16:35:34.543" v="826" actId="20577"/>
          <ac:spMkLst>
            <pc:docMk/>
            <pc:sldMk cId="2929146934" sldId="316"/>
            <ac:spMk id="3" creationId="{567BA426-3EFA-4DC4-BDEE-71B3575676C4}"/>
          </ac:spMkLst>
        </pc:spChg>
        <pc:spChg chg="del">
          <ac:chgData name="Iaroslav Dronskii" userId="424249db-b0c4-488c-bd8b-6eeac2ae5c40" providerId="ADAL" clId="{6D02AD1E-D311-4825-B3A8-E5EF87FCFC24}" dt="2021-09-12T16:29:47.225" v="590" actId="21"/>
          <ac:spMkLst>
            <pc:docMk/>
            <pc:sldMk cId="2929146934" sldId="316"/>
            <ac:spMk id="4" creationId="{C4D2C652-C787-49FD-8249-D800D4694B5B}"/>
          </ac:spMkLst>
        </pc:spChg>
      </pc:sldChg>
      <pc:sldChg chg="new del">
        <pc:chgData name="Iaroslav Dronskii" userId="424249db-b0c4-488c-bd8b-6eeac2ae5c40" providerId="ADAL" clId="{6D02AD1E-D311-4825-B3A8-E5EF87FCFC24}" dt="2021-09-12T16:28:27.918" v="437" actId="2696"/>
        <pc:sldMkLst>
          <pc:docMk/>
          <pc:sldMk cId="4080042210" sldId="316"/>
        </pc:sldMkLst>
      </pc:sldChg>
      <pc:sldChg chg="addSp delSp modSp new mod modNotesTx">
        <pc:chgData name="Iaroslav Dronskii" userId="424249db-b0c4-488c-bd8b-6eeac2ae5c40" providerId="ADAL" clId="{6D02AD1E-D311-4825-B3A8-E5EF87FCFC24}" dt="2021-09-12T21:59:35.025" v="20147" actId="20577"/>
        <pc:sldMkLst>
          <pc:docMk/>
          <pc:sldMk cId="2317583905" sldId="317"/>
        </pc:sldMkLst>
        <pc:spChg chg="mod">
          <ac:chgData name="Iaroslav Dronskii" userId="424249db-b0c4-488c-bd8b-6eeac2ae5c40" providerId="ADAL" clId="{6D02AD1E-D311-4825-B3A8-E5EF87FCFC24}" dt="2021-09-12T19:27:19.993" v="10124" actId="20577"/>
          <ac:spMkLst>
            <pc:docMk/>
            <pc:sldMk cId="2317583905" sldId="317"/>
            <ac:spMk id="2" creationId="{2696C19A-4047-4035-ADD0-49ADFA8C4711}"/>
          </ac:spMkLst>
        </pc:spChg>
        <pc:spChg chg="del">
          <ac:chgData name="Iaroslav Dronskii" userId="424249db-b0c4-488c-bd8b-6eeac2ae5c40" providerId="ADAL" clId="{6D02AD1E-D311-4825-B3A8-E5EF87FCFC24}" dt="2021-09-12T16:31:25.847" v="603" actId="21"/>
          <ac:spMkLst>
            <pc:docMk/>
            <pc:sldMk cId="2317583905" sldId="317"/>
            <ac:spMk id="3" creationId="{9A684858-494C-4FFF-8CF6-ECB16891B3AD}"/>
          </ac:spMkLst>
        </pc:spChg>
        <pc:spChg chg="del mod">
          <ac:chgData name="Iaroslav Dronskii" userId="424249db-b0c4-488c-bd8b-6eeac2ae5c40" providerId="ADAL" clId="{6D02AD1E-D311-4825-B3A8-E5EF87FCFC24}" dt="2021-09-12T16:31:30.809" v="605" actId="478"/>
          <ac:spMkLst>
            <pc:docMk/>
            <pc:sldMk cId="2317583905" sldId="317"/>
            <ac:spMk id="4" creationId="{36B1784D-6296-498F-ABCC-16A61F192F39}"/>
          </ac:spMkLst>
        </pc:spChg>
        <pc:picChg chg="add mod">
          <ac:chgData name="Iaroslav Dronskii" userId="424249db-b0c4-488c-bd8b-6eeac2ae5c40" providerId="ADAL" clId="{6D02AD1E-D311-4825-B3A8-E5EF87FCFC24}" dt="2021-09-12T16:31:44.247" v="609" actId="1076"/>
          <ac:picMkLst>
            <pc:docMk/>
            <pc:sldMk cId="2317583905" sldId="317"/>
            <ac:picMk id="1026" creationId="{928A65E8-49DC-472F-847A-5233CB9E86A6}"/>
          </ac:picMkLst>
        </pc:picChg>
      </pc:sldChg>
      <pc:sldChg chg="delSp modSp new mod modNotesTx">
        <pc:chgData name="Iaroslav Dronskii" userId="424249db-b0c4-488c-bd8b-6eeac2ae5c40" providerId="ADAL" clId="{6D02AD1E-D311-4825-B3A8-E5EF87FCFC24}" dt="2021-09-12T21:59:05.164" v="20059" actId="20577"/>
        <pc:sldMkLst>
          <pc:docMk/>
          <pc:sldMk cId="1650381377" sldId="318"/>
        </pc:sldMkLst>
        <pc:spChg chg="mod">
          <ac:chgData name="Iaroslav Dronskii" userId="424249db-b0c4-488c-bd8b-6eeac2ae5c40" providerId="ADAL" clId="{6D02AD1E-D311-4825-B3A8-E5EF87FCFC24}" dt="2021-09-12T16:37:57.003" v="973" actId="20577"/>
          <ac:spMkLst>
            <pc:docMk/>
            <pc:sldMk cId="1650381377" sldId="318"/>
            <ac:spMk id="2" creationId="{256BB414-4C6A-43A1-9A30-227EEB3C9015}"/>
          </ac:spMkLst>
        </pc:spChg>
        <pc:spChg chg="mod">
          <ac:chgData name="Iaroslav Dronskii" userId="424249db-b0c4-488c-bd8b-6eeac2ae5c40" providerId="ADAL" clId="{6D02AD1E-D311-4825-B3A8-E5EF87FCFC24}" dt="2021-09-12T20:02:24.530" v="12418" actId="2711"/>
          <ac:spMkLst>
            <pc:docMk/>
            <pc:sldMk cId="1650381377" sldId="318"/>
            <ac:spMk id="3" creationId="{97CDB83B-A213-4E79-AB2C-1C5E2D7B16E0}"/>
          </ac:spMkLst>
        </pc:spChg>
        <pc:spChg chg="del">
          <ac:chgData name="Iaroslav Dronskii" userId="424249db-b0c4-488c-bd8b-6eeac2ae5c40" providerId="ADAL" clId="{6D02AD1E-D311-4825-B3A8-E5EF87FCFC24}" dt="2021-09-12T16:38:00.556" v="974" actId="478"/>
          <ac:spMkLst>
            <pc:docMk/>
            <pc:sldMk cId="1650381377" sldId="318"/>
            <ac:spMk id="4" creationId="{36D4AA16-9B18-4529-8194-C26D80F23EE4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03:13.818" v="12422" actId="2711"/>
        <pc:sldMkLst>
          <pc:docMk/>
          <pc:sldMk cId="2754000783" sldId="319"/>
        </pc:sldMkLst>
        <pc:spChg chg="mod">
          <ac:chgData name="Iaroslav Dronskii" userId="424249db-b0c4-488c-bd8b-6eeac2ae5c40" providerId="ADAL" clId="{6D02AD1E-D311-4825-B3A8-E5EF87FCFC24}" dt="2021-09-12T16:59:39.771" v="2837" actId="20577"/>
          <ac:spMkLst>
            <pc:docMk/>
            <pc:sldMk cId="2754000783" sldId="319"/>
            <ac:spMk id="2" creationId="{3A2D5A85-1742-44C1-ABB9-6FDAEEACE98B}"/>
          </ac:spMkLst>
        </pc:spChg>
        <pc:spChg chg="mod">
          <ac:chgData name="Iaroslav Dronskii" userId="424249db-b0c4-488c-bd8b-6eeac2ae5c40" providerId="ADAL" clId="{6D02AD1E-D311-4825-B3A8-E5EF87FCFC24}" dt="2021-09-12T20:03:13.818" v="12422" actId="2711"/>
          <ac:spMkLst>
            <pc:docMk/>
            <pc:sldMk cId="2754000783" sldId="319"/>
            <ac:spMk id="3" creationId="{4E87A29F-DBD3-4263-AEBB-1F14BD34DC5C}"/>
          </ac:spMkLst>
        </pc:spChg>
        <pc:spChg chg="del">
          <ac:chgData name="Iaroslav Dronskii" userId="424249db-b0c4-488c-bd8b-6eeac2ae5c40" providerId="ADAL" clId="{6D02AD1E-D311-4825-B3A8-E5EF87FCFC24}" dt="2021-09-12T16:56:16.432" v="2702" actId="478"/>
          <ac:spMkLst>
            <pc:docMk/>
            <pc:sldMk cId="2754000783" sldId="319"/>
            <ac:spMk id="4" creationId="{E72FD5C2-EEFE-484D-9E66-8C38BADC5534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03:20.587" v="12423" actId="2711"/>
        <pc:sldMkLst>
          <pc:docMk/>
          <pc:sldMk cId="778409953" sldId="320"/>
        </pc:sldMkLst>
        <pc:spChg chg="mod">
          <ac:chgData name="Iaroslav Dronskii" userId="424249db-b0c4-488c-bd8b-6eeac2ae5c40" providerId="ADAL" clId="{6D02AD1E-D311-4825-B3A8-E5EF87FCFC24}" dt="2021-09-12T16:59:52.200" v="2860" actId="20577"/>
          <ac:spMkLst>
            <pc:docMk/>
            <pc:sldMk cId="778409953" sldId="320"/>
            <ac:spMk id="2" creationId="{8A20D66D-2B38-44FC-903A-396A2B379DF5}"/>
          </ac:spMkLst>
        </pc:spChg>
        <pc:spChg chg="mod">
          <ac:chgData name="Iaroslav Dronskii" userId="424249db-b0c4-488c-bd8b-6eeac2ae5c40" providerId="ADAL" clId="{6D02AD1E-D311-4825-B3A8-E5EF87FCFC24}" dt="2021-09-12T20:03:20.587" v="12423" actId="2711"/>
          <ac:spMkLst>
            <pc:docMk/>
            <pc:sldMk cId="778409953" sldId="320"/>
            <ac:spMk id="3" creationId="{187BC7A7-B689-45E6-B7A0-F835ECE4EBB1}"/>
          </ac:spMkLst>
        </pc:spChg>
        <pc:spChg chg="del">
          <ac:chgData name="Iaroslav Dronskii" userId="424249db-b0c4-488c-bd8b-6eeac2ae5c40" providerId="ADAL" clId="{6D02AD1E-D311-4825-B3A8-E5EF87FCFC24}" dt="2021-09-12T16:59:56.862" v="2861" actId="478"/>
          <ac:spMkLst>
            <pc:docMk/>
            <pc:sldMk cId="778409953" sldId="320"/>
            <ac:spMk id="4" creationId="{28973B29-5A0F-4EF5-8997-B866A5809185}"/>
          </ac:spMkLst>
        </pc:spChg>
      </pc:sldChg>
      <pc:sldChg chg="addSp delSp modSp new mod">
        <pc:chgData name="Iaroslav Dronskii" userId="424249db-b0c4-488c-bd8b-6eeac2ae5c40" providerId="ADAL" clId="{6D02AD1E-D311-4825-B3A8-E5EF87FCFC24}" dt="2021-09-12T17:25:05.678" v="3541" actId="20577"/>
        <pc:sldMkLst>
          <pc:docMk/>
          <pc:sldMk cId="1880909459" sldId="321"/>
        </pc:sldMkLst>
        <pc:spChg chg="mod">
          <ac:chgData name="Iaroslav Dronskii" userId="424249db-b0c4-488c-bd8b-6eeac2ae5c40" providerId="ADAL" clId="{6D02AD1E-D311-4825-B3A8-E5EF87FCFC24}" dt="2021-09-12T17:25:05.678" v="3541" actId="20577"/>
          <ac:spMkLst>
            <pc:docMk/>
            <pc:sldMk cId="1880909459" sldId="321"/>
            <ac:spMk id="2" creationId="{7F36AB3B-2983-4E18-9353-137BE5A8DB4A}"/>
          </ac:spMkLst>
        </pc:spChg>
        <pc:spChg chg="del mod">
          <ac:chgData name="Iaroslav Dronskii" userId="424249db-b0c4-488c-bd8b-6eeac2ae5c40" providerId="ADAL" clId="{6D02AD1E-D311-4825-B3A8-E5EF87FCFC24}" dt="2021-09-12T17:24:00.552" v="3483" actId="478"/>
          <ac:spMkLst>
            <pc:docMk/>
            <pc:sldMk cId="1880909459" sldId="321"/>
            <ac:spMk id="3" creationId="{5A118210-6DB9-4D9D-9522-FE801D40503F}"/>
          </ac:spMkLst>
        </pc:spChg>
        <pc:spChg chg="del">
          <ac:chgData name="Iaroslav Dronskii" userId="424249db-b0c4-488c-bd8b-6eeac2ae5c40" providerId="ADAL" clId="{6D02AD1E-D311-4825-B3A8-E5EF87FCFC24}" dt="2021-09-12T17:11:49.554" v="3481" actId="478"/>
          <ac:spMkLst>
            <pc:docMk/>
            <pc:sldMk cId="1880909459" sldId="321"/>
            <ac:spMk id="4" creationId="{8B3CB069-BD10-4230-BCC8-34870686C4B2}"/>
          </ac:spMkLst>
        </pc:spChg>
        <pc:picChg chg="add mod">
          <ac:chgData name="Iaroslav Dronskii" userId="424249db-b0c4-488c-bd8b-6eeac2ae5c40" providerId="ADAL" clId="{6D02AD1E-D311-4825-B3A8-E5EF87FCFC24}" dt="2021-09-12T17:24:20.599" v="3491" actId="1076"/>
          <ac:picMkLst>
            <pc:docMk/>
            <pc:sldMk cId="1880909459" sldId="321"/>
            <ac:picMk id="7" creationId="{A9AF1064-E717-450E-BDB3-0C271A0D167B}"/>
          </ac:picMkLst>
        </pc:picChg>
      </pc:sldChg>
      <pc:sldChg chg="addSp delSp modSp new mod">
        <pc:chgData name="Iaroslav Dronskii" userId="424249db-b0c4-488c-bd8b-6eeac2ae5c40" providerId="ADAL" clId="{6D02AD1E-D311-4825-B3A8-E5EF87FCFC24}" dt="2021-09-12T20:04:57.415" v="12439" actId="2711"/>
        <pc:sldMkLst>
          <pc:docMk/>
          <pc:sldMk cId="1939168990" sldId="322"/>
        </pc:sldMkLst>
        <pc:spChg chg="mod">
          <ac:chgData name="Iaroslav Dronskii" userId="424249db-b0c4-488c-bd8b-6eeac2ae5c40" providerId="ADAL" clId="{6D02AD1E-D311-4825-B3A8-E5EF87FCFC24}" dt="2021-09-12T17:28:48.595" v="3610" actId="20577"/>
          <ac:spMkLst>
            <pc:docMk/>
            <pc:sldMk cId="1939168990" sldId="322"/>
            <ac:spMk id="2" creationId="{2F2A8F22-6D4D-440E-A084-23D66290B1B9}"/>
          </ac:spMkLst>
        </pc:spChg>
        <pc:spChg chg="mod">
          <ac:chgData name="Iaroslav Dronskii" userId="424249db-b0c4-488c-bd8b-6eeac2ae5c40" providerId="ADAL" clId="{6D02AD1E-D311-4825-B3A8-E5EF87FCFC24}" dt="2021-09-12T20:04:45.449" v="12437" actId="2711"/>
          <ac:spMkLst>
            <pc:docMk/>
            <pc:sldMk cId="1939168990" sldId="322"/>
            <ac:spMk id="3" creationId="{887CD970-1B64-4F59-A564-CC82E4C3C188}"/>
          </ac:spMkLst>
        </pc:spChg>
        <pc:spChg chg="del">
          <ac:chgData name="Iaroslav Dronskii" userId="424249db-b0c4-488c-bd8b-6eeac2ae5c40" providerId="ADAL" clId="{6D02AD1E-D311-4825-B3A8-E5EF87FCFC24}" dt="2021-09-12T17:28:52.300" v="3611" actId="21"/>
          <ac:spMkLst>
            <pc:docMk/>
            <pc:sldMk cId="1939168990" sldId="322"/>
            <ac:spMk id="4" creationId="{4F33A7F7-72EF-437A-98E6-62E5E0C1E0B3}"/>
          </ac:spMkLst>
        </pc:spChg>
        <pc:graphicFrameChg chg="add mod modGraphic">
          <ac:chgData name="Iaroslav Dronskii" userId="424249db-b0c4-488c-bd8b-6eeac2ae5c40" providerId="ADAL" clId="{6D02AD1E-D311-4825-B3A8-E5EF87FCFC24}" dt="2021-09-12T20:04:57.415" v="12439" actId="2711"/>
          <ac:graphicFrameMkLst>
            <pc:docMk/>
            <pc:sldMk cId="1939168990" sldId="322"/>
            <ac:graphicFrameMk id="6" creationId="{342BA904-3D6F-4FC7-8E7C-E1111E5FC2F5}"/>
          </ac:graphicFrameMkLst>
        </pc:graphicFrameChg>
      </pc:sldChg>
      <pc:sldChg chg="addSp delSp modSp new mod modNotesTx">
        <pc:chgData name="Iaroslav Dronskii" userId="424249db-b0c4-488c-bd8b-6eeac2ae5c40" providerId="ADAL" clId="{6D02AD1E-D311-4825-B3A8-E5EF87FCFC24}" dt="2021-09-12T20:05:09.707" v="12440" actId="2711"/>
        <pc:sldMkLst>
          <pc:docMk/>
          <pc:sldMk cId="619135937" sldId="323"/>
        </pc:sldMkLst>
        <pc:spChg chg="mod">
          <ac:chgData name="Iaroslav Dronskii" userId="424249db-b0c4-488c-bd8b-6eeac2ae5c40" providerId="ADAL" clId="{6D02AD1E-D311-4825-B3A8-E5EF87FCFC24}" dt="2021-09-12T17:51:56.220" v="4951" actId="20577"/>
          <ac:spMkLst>
            <pc:docMk/>
            <pc:sldMk cId="619135937" sldId="323"/>
            <ac:spMk id="2" creationId="{41011EEC-3E71-4700-93A4-7E4911F63D72}"/>
          </ac:spMkLst>
        </pc:spChg>
        <pc:spChg chg="mod">
          <ac:chgData name="Iaroslav Dronskii" userId="424249db-b0c4-488c-bd8b-6eeac2ae5c40" providerId="ADAL" clId="{6D02AD1E-D311-4825-B3A8-E5EF87FCFC24}" dt="2021-09-12T20:05:09.707" v="12440" actId="2711"/>
          <ac:spMkLst>
            <pc:docMk/>
            <pc:sldMk cId="619135937" sldId="323"/>
            <ac:spMk id="3" creationId="{10CE3F84-0D64-45BB-9370-67D0F2922749}"/>
          </ac:spMkLst>
        </pc:spChg>
        <pc:spChg chg="del">
          <ac:chgData name="Iaroslav Dronskii" userId="424249db-b0c4-488c-bd8b-6eeac2ae5c40" providerId="ADAL" clId="{6D02AD1E-D311-4825-B3A8-E5EF87FCFC24}" dt="2021-09-12T17:51:25.897" v="4929" actId="21"/>
          <ac:spMkLst>
            <pc:docMk/>
            <pc:sldMk cId="619135937" sldId="323"/>
            <ac:spMk id="4" creationId="{1F646EF9-38FA-40E9-B32D-344E49CFED55}"/>
          </ac:spMkLst>
        </pc:spChg>
        <pc:picChg chg="add mod">
          <ac:chgData name="Iaroslav Dronskii" userId="424249db-b0c4-488c-bd8b-6eeac2ae5c40" providerId="ADAL" clId="{6D02AD1E-D311-4825-B3A8-E5EF87FCFC24}" dt="2021-09-12T18:20:15.103" v="5345" actId="1076"/>
          <ac:picMkLst>
            <pc:docMk/>
            <pc:sldMk cId="619135937" sldId="323"/>
            <ac:picMk id="7" creationId="{4C51BFED-98BD-498C-B97F-99EEE23C8827}"/>
          </ac:picMkLst>
        </pc:picChg>
      </pc:sldChg>
      <pc:sldChg chg="delSp modSp new mod">
        <pc:chgData name="Iaroslav Dronskii" userId="424249db-b0c4-488c-bd8b-6eeac2ae5c40" providerId="ADAL" clId="{6D02AD1E-D311-4825-B3A8-E5EF87FCFC24}" dt="2021-09-12T20:06:33.079" v="12452" actId="2711"/>
        <pc:sldMkLst>
          <pc:docMk/>
          <pc:sldMk cId="1028999098" sldId="324"/>
        </pc:sldMkLst>
        <pc:spChg chg="mod">
          <ac:chgData name="Iaroslav Dronskii" userId="424249db-b0c4-488c-bd8b-6eeac2ae5c40" providerId="ADAL" clId="{6D02AD1E-D311-4825-B3A8-E5EF87FCFC24}" dt="2021-09-12T18:40:11.169" v="6219" actId="20577"/>
          <ac:spMkLst>
            <pc:docMk/>
            <pc:sldMk cId="1028999098" sldId="324"/>
            <ac:spMk id="2" creationId="{1EB1E78D-3ADC-4054-A5BF-9879E49A35A5}"/>
          </ac:spMkLst>
        </pc:spChg>
        <pc:spChg chg="mod">
          <ac:chgData name="Iaroslav Dronskii" userId="424249db-b0c4-488c-bd8b-6eeac2ae5c40" providerId="ADAL" clId="{6D02AD1E-D311-4825-B3A8-E5EF87FCFC24}" dt="2021-09-12T20:06:33.079" v="12452" actId="2711"/>
          <ac:spMkLst>
            <pc:docMk/>
            <pc:sldMk cId="1028999098" sldId="324"/>
            <ac:spMk id="3" creationId="{4C812E38-3198-4780-BEA6-1123F281AF90}"/>
          </ac:spMkLst>
        </pc:spChg>
        <pc:spChg chg="del">
          <ac:chgData name="Iaroslav Dronskii" userId="424249db-b0c4-488c-bd8b-6eeac2ae5c40" providerId="ADAL" clId="{6D02AD1E-D311-4825-B3A8-E5EF87FCFC24}" dt="2021-09-12T18:23:41.787" v="5610" actId="21"/>
          <ac:spMkLst>
            <pc:docMk/>
            <pc:sldMk cId="1028999098" sldId="324"/>
            <ac:spMk id="4" creationId="{848AB47E-1465-4B4A-B123-DD140AB9B209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06:39.783" v="12453" actId="2711"/>
        <pc:sldMkLst>
          <pc:docMk/>
          <pc:sldMk cId="2670718771" sldId="325"/>
        </pc:sldMkLst>
        <pc:spChg chg="mod">
          <ac:chgData name="Iaroslav Dronskii" userId="424249db-b0c4-488c-bd8b-6eeac2ae5c40" providerId="ADAL" clId="{6D02AD1E-D311-4825-B3A8-E5EF87FCFC24}" dt="2021-09-12T18:39:16.276" v="6193" actId="20577"/>
          <ac:spMkLst>
            <pc:docMk/>
            <pc:sldMk cId="2670718771" sldId="325"/>
            <ac:spMk id="2" creationId="{5B40B0F9-A8E4-45CF-929A-40F8861E3123}"/>
          </ac:spMkLst>
        </pc:spChg>
        <pc:spChg chg="mod">
          <ac:chgData name="Iaroslav Dronskii" userId="424249db-b0c4-488c-bd8b-6eeac2ae5c40" providerId="ADAL" clId="{6D02AD1E-D311-4825-B3A8-E5EF87FCFC24}" dt="2021-09-12T20:06:39.783" v="12453" actId="2711"/>
          <ac:spMkLst>
            <pc:docMk/>
            <pc:sldMk cId="2670718771" sldId="325"/>
            <ac:spMk id="3" creationId="{076F395E-2C3F-4BD2-A8E2-5608D309CC48}"/>
          </ac:spMkLst>
        </pc:spChg>
        <pc:spChg chg="del">
          <ac:chgData name="Iaroslav Dronskii" userId="424249db-b0c4-488c-bd8b-6eeac2ae5c40" providerId="ADAL" clId="{6D02AD1E-D311-4825-B3A8-E5EF87FCFC24}" dt="2021-09-12T18:30:27.047" v="6174" actId="21"/>
          <ac:spMkLst>
            <pc:docMk/>
            <pc:sldMk cId="2670718771" sldId="325"/>
            <ac:spMk id="4" creationId="{DBBE0447-8EEE-4759-B47C-077D3745F64F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06:54.910" v="12455" actId="2711"/>
        <pc:sldMkLst>
          <pc:docMk/>
          <pc:sldMk cId="416048985" sldId="326"/>
        </pc:sldMkLst>
        <pc:spChg chg="mod">
          <ac:chgData name="Iaroslav Dronskii" userId="424249db-b0c4-488c-bd8b-6eeac2ae5c40" providerId="ADAL" clId="{6D02AD1E-D311-4825-B3A8-E5EF87FCFC24}" dt="2021-09-12T18:40:07.939" v="6218" actId="20577"/>
          <ac:spMkLst>
            <pc:docMk/>
            <pc:sldMk cId="416048985" sldId="326"/>
            <ac:spMk id="2" creationId="{AC521CBA-F84C-4F15-B6FB-2A4F91A66825}"/>
          </ac:spMkLst>
        </pc:spChg>
        <pc:spChg chg="mod">
          <ac:chgData name="Iaroslav Dronskii" userId="424249db-b0c4-488c-bd8b-6eeac2ae5c40" providerId="ADAL" clId="{6D02AD1E-D311-4825-B3A8-E5EF87FCFC24}" dt="2021-09-12T20:06:54.910" v="12455" actId="2711"/>
          <ac:spMkLst>
            <pc:docMk/>
            <pc:sldMk cId="416048985" sldId="326"/>
            <ac:spMk id="3" creationId="{D242C44F-6633-49BF-B739-45E88376E4AB}"/>
          </ac:spMkLst>
        </pc:spChg>
        <pc:spChg chg="del">
          <ac:chgData name="Iaroslav Dronskii" userId="424249db-b0c4-488c-bd8b-6eeac2ae5c40" providerId="ADAL" clId="{6D02AD1E-D311-4825-B3A8-E5EF87FCFC24}" dt="2021-09-12T18:39:54.655" v="6198" actId="478"/>
          <ac:spMkLst>
            <pc:docMk/>
            <pc:sldMk cId="416048985" sldId="326"/>
            <ac:spMk id="4" creationId="{0316EB43-B90B-42AE-A0D8-D00BC28D4B1F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07:37.457" v="12462" actId="2711"/>
        <pc:sldMkLst>
          <pc:docMk/>
          <pc:sldMk cId="2066025751" sldId="327"/>
        </pc:sldMkLst>
        <pc:spChg chg="mod">
          <ac:chgData name="Iaroslav Dronskii" userId="424249db-b0c4-488c-bd8b-6eeac2ae5c40" providerId="ADAL" clId="{6D02AD1E-D311-4825-B3A8-E5EF87FCFC24}" dt="2021-09-12T18:56:04.975" v="7331" actId="20577"/>
          <ac:spMkLst>
            <pc:docMk/>
            <pc:sldMk cId="2066025751" sldId="327"/>
            <ac:spMk id="2" creationId="{7A5310B8-A638-4078-B0F2-5883AE08A2EC}"/>
          </ac:spMkLst>
        </pc:spChg>
        <pc:spChg chg="mod">
          <ac:chgData name="Iaroslav Dronskii" userId="424249db-b0c4-488c-bd8b-6eeac2ae5c40" providerId="ADAL" clId="{6D02AD1E-D311-4825-B3A8-E5EF87FCFC24}" dt="2021-09-12T20:07:37.457" v="12462" actId="2711"/>
          <ac:spMkLst>
            <pc:docMk/>
            <pc:sldMk cId="2066025751" sldId="327"/>
            <ac:spMk id="3" creationId="{5DAECCCF-AF01-461B-8C54-5B140A040EFC}"/>
          </ac:spMkLst>
        </pc:spChg>
        <pc:spChg chg="del mod">
          <ac:chgData name="Iaroslav Dronskii" userId="424249db-b0c4-488c-bd8b-6eeac2ae5c40" providerId="ADAL" clId="{6D02AD1E-D311-4825-B3A8-E5EF87FCFC24}" dt="2021-09-12T18:56:11.539" v="7333" actId="478"/>
          <ac:spMkLst>
            <pc:docMk/>
            <pc:sldMk cId="2066025751" sldId="327"/>
            <ac:spMk id="4" creationId="{83676F60-1028-401E-8AA3-D35756C81294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14:59.100" v="13111" actId="20577"/>
        <pc:sldMkLst>
          <pc:docMk/>
          <pc:sldMk cId="1549892865" sldId="328"/>
        </pc:sldMkLst>
        <pc:spChg chg="mod">
          <ac:chgData name="Iaroslav Dronskii" userId="424249db-b0c4-488c-bd8b-6eeac2ae5c40" providerId="ADAL" clId="{6D02AD1E-D311-4825-B3A8-E5EF87FCFC24}" dt="2021-09-12T19:53:16.439" v="12342" actId="20577"/>
          <ac:spMkLst>
            <pc:docMk/>
            <pc:sldMk cId="1549892865" sldId="328"/>
            <ac:spMk id="2" creationId="{EB61C4A9-5A99-4383-BAF3-E08E337119A5}"/>
          </ac:spMkLst>
        </pc:spChg>
        <pc:spChg chg="mod">
          <ac:chgData name="Iaroslav Dronskii" userId="424249db-b0c4-488c-bd8b-6eeac2ae5c40" providerId="ADAL" clId="{6D02AD1E-D311-4825-B3A8-E5EF87FCFC24}" dt="2021-09-12T20:14:59.100" v="13111" actId="20577"/>
          <ac:spMkLst>
            <pc:docMk/>
            <pc:sldMk cId="1549892865" sldId="328"/>
            <ac:spMk id="3" creationId="{E864AE9B-9A0A-456B-AB54-5E9CC51B6BB9}"/>
          </ac:spMkLst>
        </pc:spChg>
        <pc:spChg chg="del">
          <ac:chgData name="Iaroslav Dronskii" userId="424249db-b0c4-488c-bd8b-6eeac2ae5c40" providerId="ADAL" clId="{6D02AD1E-D311-4825-B3A8-E5EF87FCFC24}" dt="2021-09-12T19:42:37.664" v="11607" actId="478"/>
          <ac:spMkLst>
            <pc:docMk/>
            <pc:sldMk cId="1549892865" sldId="328"/>
            <ac:spMk id="4" creationId="{7546DEDC-1243-4F88-9E17-EE87097DEA3E}"/>
          </ac:spMkLst>
        </pc:spChg>
      </pc:sldChg>
      <pc:sldChg chg="delSp modSp new mod modNotesTx">
        <pc:chgData name="Iaroslav Dronskii" userId="424249db-b0c4-488c-bd8b-6eeac2ae5c40" providerId="ADAL" clId="{6D02AD1E-D311-4825-B3A8-E5EF87FCFC24}" dt="2021-09-12T20:03:45.547" v="12426" actId="2711"/>
        <pc:sldMkLst>
          <pc:docMk/>
          <pc:sldMk cId="4114539766" sldId="329"/>
        </pc:sldMkLst>
        <pc:spChg chg="mod">
          <ac:chgData name="Iaroslav Dronskii" userId="424249db-b0c4-488c-bd8b-6eeac2ae5c40" providerId="ADAL" clId="{6D02AD1E-D311-4825-B3A8-E5EF87FCFC24}" dt="2021-09-12T19:27:37.596" v="10162" actId="20577"/>
          <ac:spMkLst>
            <pc:docMk/>
            <pc:sldMk cId="4114539766" sldId="329"/>
            <ac:spMk id="2" creationId="{0AD3CFDA-BB82-41E8-A028-1ADE99FD4C54}"/>
          </ac:spMkLst>
        </pc:spChg>
        <pc:spChg chg="mod">
          <ac:chgData name="Iaroslav Dronskii" userId="424249db-b0c4-488c-bd8b-6eeac2ae5c40" providerId="ADAL" clId="{6D02AD1E-D311-4825-B3A8-E5EF87FCFC24}" dt="2021-09-12T20:03:45.547" v="12426" actId="2711"/>
          <ac:spMkLst>
            <pc:docMk/>
            <pc:sldMk cId="4114539766" sldId="329"/>
            <ac:spMk id="3" creationId="{54FB6B9E-97CF-442D-A840-A9BF0C43165C}"/>
          </ac:spMkLst>
        </pc:spChg>
        <pc:spChg chg="del">
          <ac:chgData name="Iaroslav Dronskii" userId="424249db-b0c4-488c-bd8b-6eeac2ae5c40" providerId="ADAL" clId="{6D02AD1E-D311-4825-B3A8-E5EF87FCFC24}" dt="2021-09-12T19:09:25.084" v="8371" actId="478"/>
          <ac:spMkLst>
            <pc:docMk/>
            <pc:sldMk cId="4114539766" sldId="329"/>
            <ac:spMk id="4" creationId="{AE8D8562-EC0F-4527-BBED-5EDA649614F5}"/>
          </ac:spMkLst>
        </pc:spChg>
      </pc:sldChg>
      <pc:sldChg chg="addSp delSp modSp new del mod">
        <pc:chgData name="Iaroslav Dronskii" userId="424249db-b0c4-488c-bd8b-6eeac2ae5c40" providerId="ADAL" clId="{6D02AD1E-D311-4825-B3A8-E5EF87FCFC24}" dt="2021-09-12T21:33:17.499" v="17245" actId="2696"/>
        <pc:sldMkLst>
          <pc:docMk/>
          <pc:sldMk cId="803990232" sldId="330"/>
        </pc:sldMkLst>
        <pc:spChg chg="mod">
          <ac:chgData name="Iaroslav Dronskii" userId="424249db-b0c4-488c-bd8b-6eeac2ae5c40" providerId="ADAL" clId="{6D02AD1E-D311-4825-B3A8-E5EF87FCFC24}" dt="2021-09-12T19:27:45.323" v="10184" actId="20577"/>
          <ac:spMkLst>
            <pc:docMk/>
            <pc:sldMk cId="803990232" sldId="330"/>
            <ac:spMk id="2" creationId="{041388F0-E825-47D6-BACE-1248637F3DEA}"/>
          </ac:spMkLst>
        </pc:spChg>
        <pc:spChg chg="mod">
          <ac:chgData name="Iaroslav Dronskii" userId="424249db-b0c4-488c-bd8b-6eeac2ae5c40" providerId="ADAL" clId="{6D02AD1E-D311-4825-B3A8-E5EF87FCFC24}" dt="2021-09-12T20:04:05.101" v="12428" actId="2711"/>
          <ac:spMkLst>
            <pc:docMk/>
            <pc:sldMk cId="803990232" sldId="330"/>
            <ac:spMk id="3" creationId="{EE031975-C4BD-47D7-9C41-D51F521D5EE9}"/>
          </ac:spMkLst>
        </pc:spChg>
        <pc:spChg chg="del">
          <ac:chgData name="Iaroslav Dronskii" userId="424249db-b0c4-488c-bd8b-6eeac2ae5c40" providerId="ADAL" clId="{6D02AD1E-D311-4825-B3A8-E5EF87FCFC24}" dt="2021-09-12T19:18:01.215" v="9356" actId="478"/>
          <ac:spMkLst>
            <pc:docMk/>
            <pc:sldMk cId="803990232" sldId="330"/>
            <ac:spMk id="4" creationId="{6B8BE542-0ED6-4B2B-B36D-1541A1D84338}"/>
          </ac:spMkLst>
        </pc:spChg>
        <pc:spChg chg="add del">
          <ac:chgData name="Iaroslav Dronskii" userId="424249db-b0c4-488c-bd8b-6eeac2ae5c40" providerId="ADAL" clId="{6D02AD1E-D311-4825-B3A8-E5EF87FCFC24}" dt="2021-09-12T19:22:10.916" v="9703"/>
          <ac:spMkLst>
            <pc:docMk/>
            <pc:sldMk cId="803990232" sldId="330"/>
            <ac:spMk id="6" creationId="{6E06F998-1285-467C-ACCB-F70498A33E65}"/>
          </ac:spMkLst>
        </pc:spChg>
      </pc:sldChg>
      <pc:sldChg chg="modSp add mod">
        <pc:chgData name="Iaroslav Dronskii" userId="424249db-b0c4-488c-bd8b-6eeac2ae5c40" providerId="ADAL" clId="{6D02AD1E-D311-4825-B3A8-E5EF87FCFC24}" dt="2021-09-12T21:39:29.207" v="17755" actId="20577"/>
        <pc:sldMkLst>
          <pc:docMk/>
          <pc:sldMk cId="2851386208" sldId="330"/>
        </pc:sldMkLst>
        <pc:spChg chg="mod">
          <ac:chgData name="Iaroslav Dronskii" userId="424249db-b0c4-488c-bd8b-6eeac2ae5c40" providerId="ADAL" clId="{6D02AD1E-D311-4825-B3A8-E5EF87FCFC24}" dt="2021-09-12T21:33:27.404" v="17247" actId="20577"/>
          <ac:spMkLst>
            <pc:docMk/>
            <pc:sldMk cId="2851386208" sldId="330"/>
            <ac:spMk id="2" creationId="{041388F0-E825-47D6-BACE-1248637F3DEA}"/>
          </ac:spMkLst>
        </pc:spChg>
        <pc:spChg chg="mod">
          <ac:chgData name="Iaroslav Dronskii" userId="424249db-b0c4-488c-bd8b-6eeac2ae5c40" providerId="ADAL" clId="{6D02AD1E-D311-4825-B3A8-E5EF87FCFC24}" dt="2021-09-12T21:39:29.207" v="17755" actId="20577"/>
          <ac:spMkLst>
            <pc:docMk/>
            <pc:sldMk cId="2851386208" sldId="330"/>
            <ac:spMk id="3" creationId="{EE031975-C4BD-47D7-9C41-D51F521D5EE9}"/>
          </ac:spMkLst>
        </pc:spChg>
      </pc:sldChg>
      <pc:sldChg chg="delSp modSp new mod modNotesTx">
        <pc:chgData name="Iaroslav Dronskii" userId="424249db-b0c4-488c-bd8b-6eeac2ae5c40" providerId="ADAL" clId="{6D02AD1E-D311-4825-B3A8-E5EF87FCFC24}" dt="2021-09-12T20:04:18.333" v="12431" actId="2711"/>
        <pc:sldMkLst>
          <pc:docMk/>
          <pc:sldMk cId="2432291643" sldId="331"/>
        </pc:sldMkLst>
        <pc:spChg chg="mod">
          <ac:chgData name="Iaroslav Dronskii" userId="424249db-b0c4-488c-bd8b-6eeac2ae5c40" providerId="ADAL" clId="{6D02AD1E-D311-4825-B3A8-E5EF87FCFC24}" dt="2021-09-12T19:27:30.729" v="10142" actId="20577"/>
          <ac:spMkLst>
            <pc:docMk/>
            <pc:sldMk cId="2432291643" sldId="331"/>
            <ac:spMk id="2" creationId="{FAF3D87B-2098-4C7D-A514-B7A39DF436A4}"/>
          </ac:spMkLst>
        </pc:spChg>
        <pc:spChg chg="mod">
          <ac:chgData name="Iaroslav Dronskii" userId="424249db-b0c4-488c-bd8b-6eeac2ae5c40" providerId="ADAL" clId="{6D02AD1E-D311-4825-B3A8-E5EF87FCFC24}" dt="2021-09-12T20:04:18.333" v="12431" actId="2711"/>
          <ac:spMkLst>
            <pc:docMk/>
            <pc:sldMk cId="2432291643" sldId="331"/>
            <ac:spMk id="3" creationId="{65FF14B4-4905-4BB1-8D3C-E4021BC0ADFD}"/>
          </ac:spMkLst>
        </pc:spChg>
        <pc:spChg chg="del">
          <ac:chgData name="Iaroslav Dronskii" userId="424249db-b0c4-488c-bd8b-6eeac2ae5c40" providerId="ADAL" clId="{6D02AD1E-D311-4825-B3A8-E5EF87FCFC24}" dt="2021-09-12T19:26:51.006" v="10095" actId="478"/>
          <ac:spMkLst>
            <pc:docMk/>
            <pc:sldMk cId="2432291643" sldId="331"/>
            <ac:spMk id="4" creationId="{F2381AB1-8EC6-473D-8CCD-48CD9B8F17DA}"/>
          </ac:spMkLst>
        </pc:spChg>
      </pc:sldChg>
      <pc:sldChg chg="addSp delSp modSp new mod">
        <pc:chgData name="Iaroslav Dronskii" userId="424249db-b0c4-488c-bd8b-6eeac2ae5c40" providerId="ADAL" clId="{6D02AD1E-D311-4825-B3A8-E5EF87FCFC24}" dt="2021-09-12T20:01:09.478" v="12401" actId="20577"/>
        <pc:sldMkLst>
          <pc:docMk/>
          <pc:sldMk cId="663725458" sldId="332"/>
        </pc:sldMkLst>
        <pc:spChg chg="mod">
          <ac:chgData name="Iaroslav Dronskii" userId="424249db-b0c4-488c-bd8b-6eeac2ae5c40" providerId="ADAL" clId="{6D02AD1E-D311-4825-B3A8-E5EF87FCFC24}" dt="2021-09-12T20:01:09.478" v="12401" actId="20577"/>
          <ac:spMkLst>
            <pc:docMk/>
            <pc:sldMk cId="663725458" sldId="332"/>
            <ac:spMk id="2" creationId="{493E23DA-0764-4B3B-A7B5-629D0031F9F2}"/>
          </ac:spMkLst>
        </pc:spChg>
        <pc:spChg chg="del mod">
          <ac:chgData name="Iaroslav Dronskii" userId="424249db-b0c4-488c-bd8b-6eeac2ae5c40" providerId="ADAL" clId="{6D02AD1E-D311-4825-B3A8-E5EF87FCFC24}" dt="2021-09-12T19:57:21.324" v="12372" actId="21"/>
          <ac:spMkLst>
            <pc:docMk/>
            <pc:sldMk cId="663725458" sldId="332"/>
            <ac:spMk id="3" creationId="{C61C685A-684F-4AB9-9ADB-721AEC5CE974}"/>
          </ac:spMkLst>
        </pc:spChg>
        <pc:spChg chg="del">
          <ac:chgData name="Iaroslav Dronskii" userId="424249db-b0c4-488c-bd8b-6eeac2ae5c40" providerId="ADAL" clId="{6D02AD1E-D311-4825-B3A8-E5EF87FCFC24}" dt="2021-09-12T19:53:24.363" v="12343" actId="21"/>
          <ac:spMkLst>
            <pc:docMk/>
            <pc:sldMk cId="663725458" sldId="332"/>
            <ac:spMk id="4" creationId="{D8857012-0F05-423E-8466-87353B7CB198}"/>
          </ac:spMkLst>
        </pc:spChg>
        <pc:spChg chg="add del mod">
          <ac:chgData name="Iaroslav Dronskii" userId="424249db-b0c4-488c-bd8b-6eeac2ae5c40" providerId="ADAL" clId="{6D02AD1E-D311-4825-B3A8-E5EF87FCFC24}" dt="2021-09-12T19:57:21.324" v="12372" actId="21"/>
          <ac:spMkLst>
            <pc:docMk/>
            <pc:sldMk cId="663725458" sldId="332"/>
            <ac:spMk id="6" creationId="{6EA30048-E215-4DA5-826A-57ED4CE4F4CE}"/>
          </ac:spMkLst>
        </pc:spChg>
        <pc:spChg chg="add mod">
          <ac:chgData name="Iaroslav Dronskii" userId="424249db-b0c4-488c-bd8b-6eeac2ae5c40" providerId="ADAL" clId="{6D02AD1E-D311-4825-B3A8-E5EF87FCFC24}" dt="2021-09-12T20:01:06.551" v="12397" actId="14100"/>
          <ac:spMkLst>
            <pc:docMk/>
            <pc:sldMk cId="663725458" sldId="332"/>
            <ac:spMk id="8" creationId="{5D9C47A8-DE0A-4EFD-ACD1-CAC2BA82749E}"/>
          </ac:spMkLst>
        </pc:spChg>
      </pc:sldChg>
      <pc:sldChg chg="modSp new del mod">
        <pc:chgData name="Iaroslav Dronskii" userId="424249db-b0c4-488c-bd8b-6eeac2ae5c40" providerId="ADAL" clId="{6D02AD1E-D311-4825-B3A8-E5EF87FCFC24}" dt="2021-09-12T20:01:19.005" v="12409" actId="47"/>
        <pc:sldMkLst>
          <pc:docMk/>
          <pc:sldMk cId="919611850" sldId="333"/>
        </pc:sldMkLst>
        <pc:spChg chg="mod">
          <ac:chgData name="Iaroslav Dronskii" userId="424249db-b0c4-488c-bd8b-6eeac2ae5c40" providerId="ADAL" clId="{6D02AD1E-D311-4825-B3A8-E5EF87FCFC24}" dt="2021-09-12T20:01:16.149" v="12408" actId="20577"/>
          <ac:spMkLst>
            <pc:docMk/>
            <pc:sldMk cId="919611850" sldId="333"/>
            <ac:spMk id="2" creationId="{02D396C3-AA8C-44E4-BEEF-A1B528818099}"/>
          </ac:spMkLst>
        </pc:spChg>
      </pc:sldChg>
      <pc:sldChg chg="modSp add mod">
        <pc:chgData name="Iaroslav Dronskii" userId="424249db-b0c4-488c-bd8b-6eeac2ae5c40" providerId="ADAL" clId="{6D02AD1E-D311-4825-B3A8-E5EF87FCFC24}" dt="2021-09-12T20:01:51.567" v="12417" actId="14100"/>
        <pc:sldMkLst>
          <pc:docMk/>
          <pc:sldMk cId="3522300154" sldId="333"/>
        </pc:sldMkLst>
        <pc:spChg chg="mod">
          <ac:chgData name="Iaroslav Dronskii" userId="424249db-b0c4-488c-bd8b-6eeac2ae5c40" providerId="ADAL" clId="{6D02AD1E-D311-4825-B3A8-E5EF87FCFC24}" dt="2021-09-12T20:01:29.475" v="12412" actId="20577"/>
          <ac:spMkLst>
            <pc:docMk/>
            <pc:sldMk cId="3522300154" sldId="333"/>
            <ac:spMk id="2" creationId="{493E23DA-0764-4B3B-A7B5-629D0031F9F2}"/>
          </ac:spMkLst>
        </pc:spChg>
        <pc:spChg chg="mod">
          <ac:chgData name="Iaroslav Dronskii" userId="424249db-b0c4-488c-bd8b-6eeac2ae5c40" providerId="ADAL" clId="{6D02AD1E-D311-4825-B3A8-E5EF87FCFC24}" dt="2021-09-12T20:01:51.567" v="12417" actId="14100"/>
          <ac:spMkLst>
            <pc:docMk/>
            <pc:sldMk cId="3522300154" sldId="333"/>
            <ac:spMk id="8" creationId="{5D9C47A8-DE0A-4EFD-ACD1-CAC2BA82749E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12:13.141" v="12673" actId="20577"/>
        <pc:sldMkLst>
          <pc:docMk/>
          <pc:sldMk cId="542553027" sldId="334"/>
        </pc:sldMkLst>
        <pc:spChg chg="mod">
          <ac:chgData name="Iaroslav Dronskii" userId="424249db-b0c4-488c-bd8b-6eeac2ae5c40" providerId="ADAL" clId="{6D02AD1E-D311-4825-B3A8-E5EF87FCFC24}" dt="2021-09-12T20:10:43.726" v="12482" actId="20577"/>
          <ac:spMkLst>
            <pc:docMk/>
            <pc:sldMk cId="542553027" sldId="334"/>
            <ac:spMk id="2" creationId="{795B8BBF-1E24-45DD-AE2E-EFBE20119250}"/>
          </ac:spMkLst>
        </pc:spChg>
        <pc:spChg chg="mod">
          <ac:chgData name="Iaroslav Dronskii" userId="424249db-b0c4-488c-bd8b-6eeac2ae5c40" providerId="ADAL" clId="{6D02AD1E-D311-4825-B3A8-E5EF87FCFC24}" dt="2021-09-12T20:12:13.141" v="12673" actId="20577"/>
          <ac:spMkLst>
            <pc:docMk/>
            <pc:sldMk cId="542553027" sldId="334"/>
            <ac:spMk id="3" creationId="{4FA52AC9-19D1-40D2-859D-49143452DA9D}"/>
          </ac:spMkLst>
        </pc:spChg>
        <pc:spChg chg="del">
          <ac:chgData name="Iaroslav Dronskii" userId="424249db-b0c4-488c-bd8b-6eeac2ae5c40" providerId="ADAL" clId="{6D02AD1E-D311-4825-B3A8-E5EF87FCFC24}" dt="2021-09-12T20:10:45.623" v="12483" actId="478"/>
          <ac:spMkLst>
            <pc:docMk/>
            <pc:sldMk cId="542553027" sldId="334"/>
            <ac:spMk id="4" creationId="{F3BF07A4-3FB6-40F7-B602-ABCC083A6FB3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1:04:36.569" v="15094" actId="20577"/>
        <pc:sldMkLst>
          <pc:docMk/>
          <pc:sldMk cId="2344016525" sldId="335"/>
        </pc:sldMkLst>
        <pc:spChg chg="mod">
          <ac:chgData name="Iaroslav Dronskii" userId="424249db-b0c4-488c-bd8b-6eeac2ae5c40" providerId="ADAL" clId="{6D02AD1E-D311-4825-B3A8-E5EF87FCFC24}" dt="2021-09-12T20:16:16.616" v="13134" actId="313"/>
          <ac:spMkLst>
            <pc:docMk/>
            <pc:sldMk cId="2344016525" sldId="335"/>
            <ac:spMk id="2" creationId="{8DE401E2-17E5-48DC-8E98-D2717391C78F}"/>
          </ac:spMkLst>
        </pc:spChg>
        <pc:spChg chg="mod">
          <ac:chgData name="Iaroslav Dronskii" userId="424249db-b0c4-488c-bd8b-6eeac2ae5c40" providerId="ADAL" clId="{6D02AD1E-D311-4825-B3A8-E5EF87FCFC24}" dt="2021-09-12T21:04:36.569" v="15094" actId="20577"/>
          <ac:spMkLst>
            <pc:docMk/>
            <pc:sldMk cId="2344016525" sldId="335"/>
            <ac:spMk id="3" creationId="{DD2855C1-9B51-47DC-B9BD-D643ADCD36D2}"/>
          </ac:spMkLst>
        </pc:spChg>
        <pc:spChg chg="del">
          <ac:chgData name="Iaroslav Dronskii" userId="424249db-b0c4-488c-bd8b-6eeac2ae5c40" providerId="ADAL" clId="{6D02AD1E-D311-4825-B3A8-E5EF87FCFC24}" dt="2021-09-12T20:17:28.578" v="13135" actId="478"/>
          <ac:spMkLst>
            <pc:docMk/>
            <pc:sldMk cId="2344016525" sldId="335"/>
            <ac:spMk id="4" creationId="{FCC5750C-A172-4CA8-AB4B-E4B048CDE124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0:32:48.910" v="14519" actId="14100"/>
        <pc:sldMkLst>
          <pc:docMk/>
          <pc:sldMk cId="1359416397" sldId="336"/>
        </pc:sldMkLst>
        <pc:spChg chg="mod">
          <ac:chgData name="Iaroslav Dronskii" userId="424249db-b0c4-488c-bd8b-6eeac2ae5c40" providerId="ADAL" clId="{6D02AD1E-D311-4825-B3A8-E5EF87FCFC24}" dt="2021-09-12T20:31:57.840" v="14509" actId="20577"/>
          <ac:spMkLst>
            <pc:docMk/>
            <pc:sldMk cId="1359416397" sldId="336"/>
            <ac:spMk id="2" creationId="{3C470F6B-84BF-4BAB-BA16-4047ADE28102}"/>
          </ac:spMkLst>
        </pc:spChg>
        <pc:spChg chg="mod">
          <ac:chgData name="Iaroslav Dronskii" userId="424249db-b0c4-488c-bd8b-6eeac2ae5c40" providerId="ADAL" clId="{6D02AD1E-D311-4825-B3A8-E5EF87FCFC24}" dt="2021-09-12T20:32:48.910" v="14519" actId="14100"/>
          <ac:spMkLst>
            <pc:docMk/>
            <pc:sldMk cId="1359416397" sldId="336"/>
            <ac:spMk id="3" creationId="{563FED99-012F-4E7C-9AEF-B12E9FBB96EB}"/>
          </ac:spMkLst>
        </pc:spChg>
        <pc:spChg chg="del">
          <ac:chgData name="Iaroslav Dronskii" userId="424249db-b0c4-488c-bd8b-6eeac2ae5c40" providerId="ADAL" clId="{6D02AD1E-D311-4825-B3A8-E5EF87FCFC24}" dt="2021-09-12T20:32:00.220" v="14510" actId="478"/>
          <ac:spMkLst>
            <pc:docMk/>
            <pc:sldMk cId="1359416397" sldId="336"/>
            <ac:spMk id="4" creationId="{5500A14C-4589-40C9-9A14-E1FF8D195C6E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1:28:40.177" v="17097" actId="20577"/>
        <pc:sldMkLst>
          <pc:docMk/>
          <pc:sldMk cId="690885327" sldId="337"/>
        </pc:sldMkLst>
        <pc:spChg chg="mod">
          <ac:chgData name="Iaroslav Dronskii" userId="424249db-b0c4-488c-bd8b-6eeac2ae5c40" providerId="ADAL" clId="{6D02AD1E-D311-4825-B3A8-E5EF87FCFC24}" dt="2021-09-12T21:25:09.432" v="16846" actId="20577"/>
          <ac:spMkLst>
            <pc:docMk/>
            <pc:sldMk cId="690885327" sldId="337"/>
            <ac:spMk id="2" creationId="{A6049753-210A-4C53-BE84-3FDE541E9455}"/>
          </ac:spMkLst>
        </pc:spChg>
        <pc:spChg chg="mod">
          <ac:chgData name="Iaroslav Dronskii" userId="424249db-b0c4-488c-bd8b-6eeac2ae5c40" providerId="ADAL" clId="{6D02AD1E-D311-4825-B3A8-E5EF87FCFC24}" dt="2021-09-12T21:28:40.177" v="17097" actId="20577"/>
          <ac:spMkLst>
            <pc:docMk/>
            <pc:sldMk cId="690885327" sldId="337"/>
            <ac:spMk id="3" creationId="{173F0F36-ED60-48A8-9589-A72511FE1814}"/>
          </ac:spMkLst>
        </pc:spChg>
        <pc:spChg chg="del">
          <ac:chgData name="Iaroslav Dronskii" userId="424249db-b0c4-488c-bd8b-6eeac2ae5c40" providerId="ADAL" clId="{6D02AD1E-D311-4825-B3A8-E5EF87FCFC24}" dt="2021-09-12T20:33:17.839" v="14546" actId="478"/>
          <ac:spMkLst>
            <pc:docMk/>
            <pc:sldMk cId="690885327" sldId="337"/>
            <ac:spMk id="4" creationId="{DC82E08D-EA76-47BD-9A63-08DE5390FC93}"/>
          </ac:spMkLst>
        </pc:spChg>
      </pc:sldChg>
      <pc:sldChg chg="addSp delSp modSp new mod">
        <pc:chgData name="Iaroslav Dronskii" userId="424249db-b0c4-488c-bd8b-6eeac2ae5c40" providerId="ADAL" clId="{6D02AD1E-D311-4825-B3A8-E5EF87FCFC24}" dt="2021-09-12T21:26:04.218" v="16922" actId="20577"/>
        <pc:sldMkLst>
          <pc:docMk/>
          <pc:sldMk cId="3498756522" sldId="338"/>
        </pc:sldMkLst>
        <pc:spChg chg="mod">
          <ac:chgData name="Iaroslav Dronskii" userId="424249db-b0c4-488c-bd8b-6eeac2ae5c40" providerId="ADAL" clId="{6D02AD1E-D311-4825-B3A8-E5EF87FCFC24}" dt="2021-09-12T21:26:04.218" v="16922" actId="20577"/>
          <ac:spMkLst>
            <pc:docMk/>
            <pc:sldMk cId="3498756522" sldId="338"/>
            <ac:spMk id="2" creationId="{23E7684B-46F1-43F7-8CE6-511D49A6B98E}"/>
          </ac:spMkLst>
        </pc:spChg>
        <pc:spChg chg="mod">
          <ac:chgData name="Iaroslav Dronskii" userId="424249db-b0c4-488c-bd8b-6eeac2ae5c40" providerId="ADAL" clId="{6D02AD1E-D311-4825-B3A8-E5EF87FCFC24}" dt="2021-09-12T21:25:50.286" v="16903" actId="2711"/>
          <ac:spMkLst>
            <pc:docMk/>
            <pc:sldMk cId="3498756522" sldId="338"/>
            <ac:spMk id="3" creationId="{6A4E1B8F-8DEA-4064-BE6F-ABC3E897FDAE}"/>
          </ac:spMkLst>
        </pc:spChg>
        <pc:spChg chg="del">
          <ac:chgData name="Iaroslav Dronskii" userId="424249db-b0c4-488c-bd8b-6eeac2ae5c40" providerId="ADAL" clId="{6D02AD1E-D311-4825-B3A8-E5EF87FCFC24}" dt="2021-09-12T21:25:17.351" v="16862" actId="478"/>
          <ac:spMkLst>
            <pc:docMk/>
            <pc:sldMk cId="3498756522" sldId="338"/>
            <ac:spMk id="4" creationId="{D5684DBE-D578-4609-AC8C-759D2F71C448}"/>
          </ac:spMkLst>
        </pc:spChg>
        <pc:spChg chg="add del">
          <ac:chgData name="Iaroslav Dronskii" userId="424249db-b0c4-488c-bd8b-6eeac2ae5c40" providerId="ADAL" clId="{6D02AD1E-D311-4825-B3A8-E5EF87FCFC24}" dt="2021-09-12T21:25:44.620" v="16899"/>
          <ac:spMkLst>
            <pc:docMk/>
            <pc:sldMk cId="3498756522" sldId="338"/>
            <ac:spMk id="6" creationId="{C85FDAAA-DD86-4F60-86E2-EC26EA817B07}"/>
          </ac:spMkLst>
        </pc:spChg>
      </pc:sldChg>
      <pc:sldChg chg="addSp delSp modSp add mod">
        <pc:chgData name="Iaroslav Dronskii" userId="424249db-b0c4-488c-bd8b-6eeac2ae5c40" providerId="ADAL" clId="{6D02AD1E-D311-4825-B3A8-E5EF87FCFC24}" dt="2021-09-12T21:28:52.991" v="17098" actId="20577"/>
        <pc:sldMkLst>
          <pc:docMk/>
          <pc:sldMk cId="1836154304" sldId="339"/>
        </pc:sldMkLst>
        <pc:spChg chg="mod">
          <ac:chgData name="Iaroslav Dronskii" userId="424249db-b0c4-488c-bd8b-6eeac2ae5c40" providerId="ADAL" clId="{6D02AD1E-D311-4825-B3A8-E5EF87FCFC24}" dt="2021-09-12T21:28:52.991" v="17098" actId="20577"/>
          <ac:spMkLst>
            <pc:docMk/>
            <pc:sldMk cId="1836154304" sldId="339"/>
            <ac:spMk id="2" creationId="{23E7684B-46F1-43F7-8CE6-511D49A6B98E}"/>
          </ac:spMkLst>
        </pc:spChg>
        <pc:spChg chg="mod">
          <ac:chgData name="Iaroslav Dronskii" userId="424249db-b0c4-488c-bd8b-6eeac2ae5c40" providerId="ADAL" clId="{6D02AD1E-D311-4825-B3A8-E5EF87FCFC24}" dt="2021-09-12T21:26:58.098" v="16953" actId="2711"/>
          <ac:spMkLst>
            <pc:docMk/>
            <pc:sldMk cId="1836154304" sldId="339"/>
            <ac:spMk id="3" creationId="{6A4E1B8F-8DEA-4064-BE6F-ABC3E897FDAE}"/>
          </ac:spMkLst>
        </pc:spChg>
        <pc:spChg chg="add del">
          <ac:chgData name="Iaroslav Dronskii" userId="424249db-b0c4-488c-bd8b-6eeac2ae5c40" providerId="ADAL" clId="{6D02AD1E-D311-4825-B3A8-E5EF87FCFC24}" dt="2021-09-12T21:26:19.126" v="16941"/>
          <ac:spMkLst>
            <pc:docMk/>
            <pc:sldMk cId="1836154304" sldId="339"/>
            <ac:spMk id="4" creationId="{20424113-7BAD-4511-B44D-10E86203CA8C}"/>
          </ac:spMkLst>
        </pc:spChg>
        <pc:spChg chg="add del">
          <ac:chgData name="Iaroslav Dronskii" userId="424249db-b0c4-488c-bd8b-6eeac2ae5c40" providerId="ADAL" clId="{6D02AD1E-D311-4825-B3A8-E5EF87FCFC24}" dt="2021-09-12T21:26:46.397" v="16947"/>
          <ac:spMkLst>
            <pc:docMk/>
            <pc:sldMk cId="1836154304" sldId="339"/>
            <ac:spMk id="6" creationId="{957A5F24-45DC-44AF-BFAB-D3F85CF985A0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1:32:17.579" v="17222" actId="5793"/>
        <pc:sldMkLst>
          <pc:docMk/>
          <pc:sldMk cId="3572868345" sldId="340"/>
        </pc:sldMkLst>
        <pc:spChg chg="mod">
          <ac:chgData name="Iaroslav Dronskii" userId="424249db-b0c4-488c-bd8b-6eeac2ae5c40" providerId="ADAL" clId="{6D02AD1E-D311-4825-B3A8-E5EF87FCFC24}" dt="2021-09-12T21:30:38.484" v="17146" actId="20577"/>
          <ac:spMkLst>
            <pc:docMk/>
            <pc:sldMk cId="3572868345" sldId="340"/>
            <ac:spMk id="2" creationId="{1D76C324-FAAD-443F-96A1-3F8C092EC8DD}"/>
          </ac:spMkLst>
        </pc:spChg>
        <pc:spChg chg="mod">
          <ac:chgData name="Iaroslav Dronskii" userId="424249db-b0c4-488c-bd8b-6eeac2ae5c40" providerId="ADAL" clId="{6D02AD1E-D311-4825-B3A8-E5EF87FCFC24}" dt="2021-09-12T21:32:17.579" v="17222" actId="5793"/>
          <ac:spMkLst>
            <pc:docMk/>
            <pc:sldMk cId="3572868345" sldId="340"/>
            <ac:spMk id="3" creationId="{384A92EF-4837-45AF-80E2-F290F7E88EED}"/>
          </ac:spMkLst>
        </pc:spChg>
        <pc:spChg chg="del">
          <ac:chgData name="Iaroslav Dronskii" userId="424249db-b0c4-488c-bd8b-6eeac2ae5c40" providerId="ADAL" clId="{6D02AD1E-D311-4825-B3A8-E5EF87FCFC24}" dt="2021-09-12T21:30:41.515" v="17147" actId="478"/>
          <ac:spMkLst>
            <pc:docMk/>
            <pc:sldMk cId="3572868345" sldId="340"/>
            <ac:spMk id="4" creationId="{67DD1112-CFEE-49FD-BF46-776813AAAF94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1:44:53.529" v="18261" actId="20577"/>
        <pc:sldMkLst>
          <pc:docMk/>
          <pc:sldMk cId="1426167485" sldId="341"/>
        </pc:sldMkLst>
        <pc:spChg chg="mod">
          <ac:chgData name="Iaroslav Dronskii" userId="424249db-b0c4-488c-bd8b-6eeac2ae5c40" providerId="ADAL" clId="{6D02AD1E-D311-4825-B3A8-E5EF87FCFC24}" dt="2021-09-12T21:39:42.173" v="17795" actId="20577"/>
          <ac:spMkLst>
            <pc:docMk/>
            <pc:sldMk cId="1426167485" sldId="341"/>
            <ac:spMk id="2" creationId="{618D5240-D3E3-4104-BF75-0B09CF1E5630}"/>
          </ac:spMkLst>
        </pc:spChg>
        <pc:spChg chg="mod">
          <ac:chgData name="Iaroslav Dronskii" userId="424249db-b0c4-488c-bd8b-6eeac2ae5c40" providerId="ADAL" clId="{6D02AD1E-D311-4825-B3A8-E5EF87FCFC24}" dt="2021-09-12T21:44:53.529" v="18261" actId="20577"/>
          <ac:spMkLst>
            <pc:docMk/>
            <pc:sldMk cId="1426167485" sldId="341"/>
            <ac:spMk id="3" creationId="{8DCD5A2E-D6B1-4233-B114-76835521ED25}"/>
          </ac:spMkLst>
        </pc:spChg>
        <pc:spChg chg="del">
          <ac:chgData name="Iaroslav Dronskii" userId="424249db-b0c4-488c-bd8b-6eeac2ae5c40" providerId="ADAL" clId="{6D02AD1E-D311-4825-B3A8-E5EF87FCFC24}" dt="2021-09-12T21:39:44.228" v="17796" actId="478"/>
          <ac:spMkLst>
            <pc:docMk/>
            <pc:sldMk cId="1426167485" sldId="341"/>
            <ac:spMk id="4" creationId="{54145E5E-CCEB-4421-AEB9-A981725BF11D}"/>
          </ac:spMkLst>
        </pc:spChg>
      </pc:sldChg>
      <pc:sldChg chg="delSp modSp new mod">
        <pc:chgData name="Iaroslav Dronskii" userId="424249db-b0c4-488c-bd8b-6eeac2ae5c40" providerId="ADAL" clId="{6D02AD1E-D311-4825-B3A8-E5EF87FCFC24}" dt="2021-09-12T21:38:57.388" v="17722" actId="948"/>
        <pc:sldMkLst>
          <pc:docMk/>
          <pc:sldMk cId="2888306619" sldId="342"/>
        </pc:sldMkLst>
        <pc:spChg chg="mod">
          <ac:chgData name="Iaroslav Dronskii" userId="424249db-b0c4-488c-bd8b-6eeac2ae5c40" providerId="ADAL" clId="{6D02AD1E-D311-4825-B3A8-E5EF87FCFC24}" dt="2021-09-12T21:37:35.508" v="17697" actId="20577"/>
          <ac:spMkLst>
            <pc:docMk/>
            <pc:sldMk cId="2888306619" sldId="342"/>
            <ac:spMk id="2" creationId="{C3C74B1D-B59F-4418-AB0F-05800DC50340}"/>
          </ac:spMkLst>
        </pc:spChg>
        <pc:spChg chg="mod">
          <ac:chgData name="Iaroslav Dronskii" userId="424249db-b0c4-488c-bd8b-6eeac2ae5c40" providerId="ADAL" clId="{6D02AD1E-D311-4825-B3A8-E5EF87FCFC24}" dt="2021-09-12T21:38:57.388" v="17722" actId="948"/>
          <ac:spMkLst>
            <pc:docMk/>
            <pc:sldMk cId="2888306619" sldId="342"/>
            <ac:spMk id="3" creationId="{8CFD9F25-CE5B-4D7F-973E-6F21C461DAB3}"/>
          </ac:spMkLst>
        </pc:spChg>
        <pc:spChg chg="del">
          <ac:chgData name="Iaroslav Dronskii" userId="424249db-b0c4-488c-bd8b-6eeac2ae5c40" providerId="ADAL" clId="{6D02AD1E-D311-4825-B3A8-E5EF87FCFC24}" dt="2021-09-12T21:37:44.214" v="17700" actId="478"/>
          <ac:spMkLst>
            <pc:docMk/>
            <pc:sldMk cId="2888306619" sldId="342"/>
            <ac:spMk id="4" creationId="{2627F43B-7623-49F2-962F-52C87AC2EE16}"/>
          </ac:spMkLst>
        </pc:spChg>
      </pc:sldChg>
    </pc:docChg>
  </pc:docChgLst>
  <pc:docChgLst>
    <pc:chgData name="Artem Karpovich" userId="S::artem_karpovich@epam.com::f30898ce-da53-44bf-bd19-9f4fc0e8c516" providerId="AD" clId="Web-{5A89840A-1230-2D8A-F7EE-B8F54B97B2C2}"/>
    <pc:docChg chg="addSld modSld">
      <pc:chgData name="Artem Karpovich" userId="S::artem_karpovich@epam.com::f30898ce-da53-44bf-bd19-9f4fc0e8c516" providerId="AD" clId="Web-{5A89840A-1230-2D8A-F7EE-B8F54B97B2C2}" dt="2021-11-29T09:30:41.634" v="249" actId="1076"/>
      <pc:docMkLst>
        <pc:docMk/>
      </pc:docMkLst>
      <pc:sldChg chg="modSp">
        <pc:chgData name="Artem Karpovich" userId="S::artem_karpovich@epam.com::f30898ce-da53-44bf-bd19-9f4fc0e8c516" providerId="AD" clId="Web-{5A89840A-1230-2D8A-F7EE-B8F54B97B2C2}" dt="2021-11-29T09:09:56.420" v="2" actId="1076"/>
        <pc:sldMkLst>
          <pc:docMk/>
          <pc:sldMk cId="1733196742" sldId="256"/>
        </pc:sldMkLst>
        <pc:spChg chg="mod">
          <ac:chgData name="Artem Karpovich" userId="S::artem_karpovich@epam.com::f30898ce-da53-44bf-bd19-9f4fc0e8c516" providerId="AD" clId="Web-{5A89840A-1230-2D8A-F7EE-B8F54B97B2C2}" dt="2021-11-29T09:09:56.420" v="2" actId="1076"/>
          <ac:spMkLst>
            <pc:docMk/>
            <pc:sldMk cId="1733196742" sldId="256"/>
            <ac:spMk id="5" creationId="{00000000-0000-0000-0000-000000000000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1:23.843" v="21" actId="20577"/>
        <pc:sldMkLst>
          <pc:docMk/>
          <pc:sldMk cId="140828873" sldId="303"/>
        </pc:sldMkLst>
        <pc:spChg chg="mod">
          <ac:chgData name="Artem Karpovich" userId="S::artem_karpovich@epam.com::f30898ce-da53-44bf-bd19-9f4fc0e8c516" providerId="AD" clId="Web-{5A89840A-1230-2D8A-F7EE-B8F54B97B2C2}" dt="2021-11-29T09:11:23.843" v="21" actId="20577"/>
          <ac:spMkLst>
            <pc:docMk/>
            <pc:sldMk cId="140828873" sldId="303"/>
            <ac:spMk id="5" creationId="{2370EAE6-4708-42D9-8BF3-4C7404F517D6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1:37.984" v="23" actId="20577"/>
        <pc:sldMkLst>
          <pc:docMk/>
          <pc:sldMk cId="2929146934" sldId="316"/>
        </pc:sldMkLst>
        <pc:spChg chg="mod">
          <ac:chgData name="Artem Karpovich" userId="S::artem_karpovich@epam.com::f30898ce-da53-44bf-bd19-9f4fc0e8c516" providerId="AD" clId="Web-{5A89840A-1230-2D8A-F7EE-B8F54B97B2C2}" dt="2021-11-29T09:11:37.984" v="23" actId="20577"/>
          <ac:spMkLst>
            <pc:docMk/>
            <pc:sldMk cId="2929146934" sldId="316"/>
            <ac:spMk id="3" creationId="{567BA426-3EFA-4DC4-BDEE-71B3575676C4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1:27.406" v="22" actId="20577"/>
        <pc:sldMkLst>
          <pc:docMk/>
          <pc:sldMk cId="1650381377" sldId="318"/>
        </pc:sldMkLst>
        <pc:spChg chg="mod">
          <ac:chgData name="Artem Karpovich" userId="S::artem_karpovich@epam.com::f30898ce-da53-44bf-bd19-9f4fc0e8c516" providerId="AD" clId="Web-{5A89840A-1230-2D8A-F7EE-B8F54B97B2C2}" dt="2021-11-29T09:11:27.406" v="22" actId="20577"/>
          <ac:spMkLst>
            <pc:docMk/>
            <pc:sldMk cId="1650381377" sldId="318"/>
            <ac:spMk id="3" creationId="{97CDB83B-A213-4E79-AB2C-1C5E2D7B16E0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1:18.265" v="19" actId="20577"/>
        <pc:sldMkLst>
          <pc:docMk/>
          <pc:sldMk cId="2754000783" sldId="319"/>
        </pc:sldMkLst>
        <pc:spChg chg="mod">
          <ac:chgData name="Artem Karpovich" userId="S::artem_karpovich@epam.com::f30898ce-da53-44bf-bd19-9f4fc0e8c516" providerId="AD" clId="Web-{5A89840A-1230-2D8A-F7EE-B8F54B97B2C2}" dt="2021-11-29T09:11:18.265" v="19" actId="20577"/>
          <ac:spMkLst>
            <pc:docMk/>
            <pc:sldMk cId="2754000783" sldId="319"/>
            <ac:spMk id="3" creationId="{4E87A29F-DBD3-4263-AEBB-1F14BD34DC5C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1:14.890" v="18" actId="20577"/>
        <pc:sldMkLst>
          <pc:docMk/>
          <pc:sldMk cId="778409953" sldId="320"/>
        </pc:sldMkLst>
        <pc:spChg chg="mod">
          <ac:chgData name="Artem Karpovich" userId="S::artem_karpovich@epam.com::f30898ce-da53-44bf-bd19-9f4fc0e8c516" providerId="AD" clId="Web-{5A89840A-1230-2D8A-F7EE-B8F54B97B2C2}" dt="2021-11-29T09:11:14.890" v="18" actId="20577"/>
          <ac:spMkLst>
            <pc:docMk/>
            <pc:sldMk cId="778409953" sldId="320"/>
            <ac:spMk id="3" creationId="{187BC7A7-B689-45E6-B7A0-F835ECE4EBB1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29:57.618" v="241" actId="14100"/>
        <pc:sldMkLst>
          <pc:docMk/>
          <pc:sldMk cId="1939168990" sldId="322"/>
        </pc:sldMkLst>
        <pc:spChg chg="mod">
          <ac:chgData name="Artem Karpovich" userId="S::artem_karpovich@epam.com::f30898ce-da53-44bf-bd19-9f4fc0e8c516" providerId="AD" clId="Web-{5A89840A-1230-2D8A-F7EE-B8F54B97B2C2}" dt="2021-11-29T09:29:57.618" v="241" actId="14100"/>
          <ac:spMkLst>
            <pc:docMk/>
            <pc:sldMk cId="1939168990" sldId="322"/>
            <ac:spMk id="3" creationId="{887CD970-1B64-4F59-A564-CC82E4C3C188}"/>
          </ac:spMkLst>
        </pc:spChg>
        <pc:graphicFrameChg chg="mod modGraphic">
          <ac:chgData name="Artem Karpovich" userId="S::artem_karpovich@epam.com::f30898ce-da53-44bf-bd19-9f4fc0e8c516" providerId="AD" clId="Web-{5A89840A-1230-2D8A-F7EE-B8F54B97B2C2}" dt="2021-11-29T09:12:54.502" v="63"/>
          <ac:graphicFrameMkLst>
            <pc:docMk/>
            <pc:sldMk cId="1939168990" sldId="322"/>
            <ac:graphicFrameMk id="6" creationId="{342BA904-3D6F-4FC7-8E7C-E1111E5FC2F5}"/>
          </ac:graphicFrameMkLst>
        </pc:graphicFrameChg>
      </pc:sldChg>
      <pc:sldChg chg="modSp">
        <pc:chgData name="Artem Karpovich" userId="S::artem_karpovich@epam.com::f30898ce-da53-44bf-bd19-9f4fc0e8c516" providerId="AD" clId="Web-{5A89840A-1230-2D8A-F7EE-B8F54B97B2C2}" dt="2021-11-29T09:13:35.909" v="79" actId="20577"/>
        <pc:sldMkLst>
          <pc:docMk/>
          <pc:sldMk cId="619135937" sldId="323"/>
        </pc:sldMkLst>
        <pc:spChg chg="mod">
          <ac:chgData name="Artem Karpovich" userId="S::artem_karpovich@epam.com::f30898ce-da53-44bf-bd19-9f4fc0e8c516" providerId="AD" clId="Web-{5A89840A-1230-2D8A-F7EE-B8F54B97B2C2}" dt="2021-11-29T09:13:35.909" v="79" actId="20577"/>
          <ac:spMkLst>
            <pc:docMk/>
            <pc:sldMk cId="619135937" sldId="323"/>
            <ac:spMk id="3" creationId="{10CE3F84-0D64-45BB-9370-67D0F2922749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3:55.769" v="86" actId="20577"/>
        <pc:sldMkLst>
          <pc:docMk/>
          <pc:sldMk cId="1028999098" sldId="324"/>
        </pc:sldMkLst>
        <pc:spChg chg="mod">
          <ac:chgData name="Artem Karpovich" userId="S::artem_karpovich@epam.com::f30898ce-da53-44bf-bd19-9f4fc0e8c516" providerId="AD" clId="Web-{5A89840A-1230-2D8A-F7EE-B8F54B97B2C2}" dt="2021-11-29T09:13:55.769" v="86" actId="20577"/>
          <ac:spMkLst>
            <pc:docMk/>
            <pc:sldMk cId="1028999098" sldId="324"/>
            <ac:spMk id="3" creationId="{4C812E38-3198-4780-BEA6-1123F281AF90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4:03.144" v="89" actId="20577"/>
        <pc:sldMkLst>
          <pc:docMk/>
          <pc:sldMk cId="2670718771" sldId="325"/>
        </pc:sldMkLst>
        <pc:spChg chg="mod">
          <ac:chgData name="Artem Karpovich" userId="S::artem_karpovich@epam.com::f30898ce-da53-44bf-bd19-9f4fc0e8c516" providerId="AD" clId="Web-{5A89840A-1230-2D8A-F7EE-B8F54B97B2C2}" dt="2021-11-29T09:14:03.144" v="89" actId="20577"/>
          <ac:spMkLst>
            <pc:docMk/>
            <pc:sldMk cId="2670718771" sldId="325"/>
            <ac:spMk id="3" creationId="{076F395E-2C3F-4BD2-A8E2-5608D309CC48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30:41.634" v="249" actId="1076"/>
        <pc:sldMkLst>
          <pc:docMk/>
          <pc:sldMk cId="416048985" sldId="326"/>
        </pc:sldMkLst>
        <pc:spChg chg="mod">
          <ac:chgData name="Artem Karpovich" userId="S::artem_karpovich@epam.com::f30898ce-da53-44bf-bd19-9f4fc0e8c516" providerId="AD" clId="Web-{5A89840A-1230-2D8A-F7EE-B8F54B97B2C2}" dt="2021-11-29T09:30:41.634" v="249" actId="1076"/>
          <ac:spMkLst>
            <pc:docMk/>
            <pc:sldMk cId="416048985" sldId="326"/>
            <ac:spMk id="3" creationId="{D242C44F-6633-49BF-B739-45E88376E4AB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5:12.677" v="101" actId="20577"/>
        <pc:sldMkLst>
          <pc:docMk/>
          <pc:sldMk cId="2066025751" sldId="327"/>
        </pc:sldMkLst>
        <pc:spChg chg="mod">
          <ac:chgData name="Artem Karpovich" userId="S::artem_karpovich@epam.com::f30898ce-da53-44bf-bd19-9f4fc0e8c516" providerId="AD" clId="Web-{5A89840A-1230-2D8A-F7EE-B8F54B97B2C2}" dt="2021-11-29T09:15:12.677" v="101" actId="20577"/>
          <ac:spMkLst>
            <pc:docMk/>
            <pc:sldMk cId="2066025751" sldId="327"/>
            <ac:spMk id="3" creationId="{5DAECCCF-AF01-461B-8C54-5B140A040EFC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6:14.022" v="122" actId="20577"/>
        <pc:sldMkLst>
          <pc:docMk/>
          <pc:sldMk cId="1549892865" sldId="328"/>
        </pc:sldMkLst>
        <pc:spChg chg="mod">
          <ac:chgData name="Artem Karpovich" userId="S::artem_karpovich@epam.com::f30898ce-da53-44bf-bd19-9f4fc0e8c516" providerId="AD" clId="Web-{5A89840A-1230-2D8A-F7EE-B8F54B97B2C2}" dt="2021-11-29T09:16:14.022" v="122" actId="20577"/>
          <ac:spMkLst>
            <pc:docMk/>
            <pc:sldMk cId="1549892865" sldId="328"/>
            <ac:spMk id="3" creationId="{E864AE9B-9A0A-456B-AB54-5E9CC51B6BB9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2:14.266" v="32" actId="20577"/>
        <pc:sldMkLst>
          <pc:docMk/>
          <pc:sldMk cId="4114539766" sldId="329"/>
        </pc:sldMkLst>
        <pc:spChg chg="mod">
          <ac:chgData name="Artem Karpovich" userId="S::artem_karpovich@epam.com::f30898ce-da53-44bf-bd19-9f4fc0e8c516" providerId="AD" clId="Web-{5A89840A-1230-2D8A-F7EE-B8F54B97B2C2}" dt="2021-11-29T09:12:14.266" v="32" actId="20577"/>
          <ac:spMkLst>
            <pc:docMk/>
            <pc:sldMk cId="4114539766" sldId="329"/>
            <ac:spMk id="3" creationId="{54FB6B9E-97CF-442D-A840-A9BF0C43165C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20:29.793" v="178" actId="20577"/>
        <pc:sldMkLst>
          <pc:docMk/>
          <pc:sldMk cId="2851386208" sldId="330"/>
        </pc:sldMkLst>
        <pc:spChg chg="mod">
          <ac:chgData name="Artem Karpovich" userId="S::artem_karpovich@epam.com::f30898ce-da53-44bf-bd19-9f4fc0e8c516" providerId="AD" clId="Web-{5A89840A-1230-2D8A-F7EE-B8F54B97B2C2}" dt="2021-11-29T09:20:29.793" v="178" actId="20577"/>
          <ac:spMkLst>
            <pc:docMk/>
            <pc:sldMk cId="2851386208" sldId="330"/>
            <ac:spMk id="3" creationId="{EE031975-C4BD-47D7-9C41-D51F521D5EE9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2:23.829" v="38" actId="20577"/>
        <pc:sldMkLst>
          <pc:docMk/>
          <pc:sldMk cId="2432291643" sldId="331"/>
        </pc:sldMkLst>
        <pc:spChg chg="mod">
          <ac:chgData name="Artem Karpovich" userId="S::artem_karpovich@epam.com::f30898ce-da53-44bf-bd19-9f4fc0e8c516" providerId="AD" clId="Web-{5A89840A-1230-2D8A-F7EE-B8F54B97B2C2}" dt="2021-11-29T09:12:23.829" v="38" actId="20577"/>
          <ac:spMkLst>
            <pc:docMk/>
            <pc:sldMk cId="2432291643" sldId="331"/>
            <ac:spMk id="3" creationId="{65FF14B4-4905-4BB1-8D3C-E4021BC0ADFD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6:19.787" v="125" actId="20577"/>
        <pc:sldMkLst>
          <pc:docMk/>
          <pc:sldMk cId="663725458" sldId="332"/>
        </pc:sldMkLst>
        <pc:spChg chg="mod">
          <ac:chgData name="Artem Karpovich" userId="S::artem_karpovich@epam.com::f30898ce-da53-44bf-bd19-9f4fc0e8c516" providerId="AD" clId="Web-{5A89840A-1230-2D8A-F7EE-B8F54B97B2C2}" dt="2021-11-29T09:16:19.787" v="125" actId="20577"/>
          <ac:spMkLst>
            <pc:docMk/>
            <pc:sldMk cId="663725458" sldId="332"/>
            <ac:spMk id="8" creationId="{5D9C47A8-DE0A-4EFD-ACD1-CAC2BA82749E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6:34.444" v="128" actId="20577"/>
        <pc:sldMkLst>
          <pc:docMk/>
          <pc:sldMk cId="3522300154" sldId="333"/>
        </pc:sldMkLst>
        <pc:spChg chg="mod">
          <ac:chgData name="Artem Karpovich" userId="S::artem_karpovich@epam.com::f30898ce-da53-44bf-bd19-9f4fc0e8c516" providerId="AD" clId="Web-{5A89840A-1230-2D8A-F7EE-B8F54B97B2C2}" dt="2021-11-29T09:16:34.444" v="128" actId="20577"/>
          <ac:spMkLst>
            <pc:docMk/>
            <pc:sldMk cId="3522300154" sldId="333"/>
            <ac:spMk id="8" creationId="{5D9C47A8-DE0A-4EFD-ACD1-CAC2BA82749E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7:13.445" v="133" actId="20577"/>
        <pc:sldMkLst>
          <pc:docMk/>
          <pc:sldMk cId="542553027" sldId="334"/>
        </pc:sldMkLst>
        <pc:spChg chg="mod">
          <ac:chgData name="Artem Karpovich" userId="S::artem_karpovich@epam.com::f30898ce-da53-44bf-bd19-9f4fc0e8c516" providerId="AD" clId="Web-{5A89840A-1230-2D8A-F7EE-B8F54B97B2C2}" dt="2021-11-29T09:17:13.445" v="133" actId="20577"/>
          <ac:spMkLst>
            <pc:docMk/>
            <pc:sldMk cId="542553027" sldId="334"/>
            <ac:spMk id="3" creationId="{4FA52AC9-19D1-40D2-859D-49143452DA9D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9:18.213" v="157" actId="20577"/>
        <pc:sldMkLst>
          <pc:docMk/>
          <pc:sldMk cId="2344016525" sldId="335"/>
        </pc:sldMkLst>
        <pc:spChg chg="mod">
          <ac:chgData name="Artem Karpovich" userId="S::artem_karpovich@epam.com::f30898ce-da53-44bf-bd19-9f4fc0e8c516" providerId="AD" clId="Web-{5A89840A-1230-2D8A-F7EE-B8F54B97B2C2}" dt="2021-11-29T09:19:18.213" v="157" actId="20577"/>
          <ac:spMkLst>
            <pc:docMk/>
            <pc:sldMk cId="2344016525" sldId="335"/>
            <ac:spMk id="3" creationId="{DD2855C1-9B51-47DC-B9BD-D643ADCD36D2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9:24.526" v="159" actId="20577"/>
        <pc:sldMkLst>
          <pc:docMk/>
          <pc:sldMk cId="1359416397" sldId="336"/>
        </pc:sldMkLst>
        <pc:spChg chg="mod">
          <ac:chgData name="Artem Karpovich" userId="S::artem_karpovich@epam.com::f30898ce-da53-44bf-bd19-9f4fc0e8c516" providerId="AD" clId="Web-{5A89840A-1230-2D8A-F7EE-B8F54B97B2C2}" dt="2021-11-29T09:19:24.526" v="159" actId="20577"/>
          <ac:spMkLst>
            <pc:docMk/>
            <pc:sldMk cId="1359416397" sldId="336"/>
            <ac:spMk id="3" creationId="{563FED99-012F-4E7C-9AEF-B12E9FBB96EB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9:29.807" v="162" actId="20577"/>
        <pc:sldMkLst>
          <pc:docMk/>
          <pc:sldMk cId="690885327" sldId="337"/>
        </pc:sldMkLst>
        <pc:spChg chg="mod">
          <ac:chgData name="Artem Karpovich" userId="S::artem_karpovich@epam.com::f30898ce-da53-44bf-bd19-9f4fc0e8c516" providerId="AD" clId="Web-{5A89840A-1230-2D8A-F7EE-B8F54B97B2C2}" dt="2021-11-29T09:19:29.807" v="162" actId="20577"/>
          <ac:spMkLst>
            <pc:docMk/>
            <pc:sldMk cId="690885327" sldId="337"/>
            <ac:spMk id="3" creationId="{173F0F36-ED60-48A8-9589-A72511FE1814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9:35.604" v="164" actId="20577"/>
        <pc:sldMkLst>
          <pc:docMk/>
          <pc:sldMk cId="3498756522" sldId="338"/>
        </pc:sldMkLst>
        <pc:spChg chg="mod">
          <ac:chgData name="Artem Karpovich" userId="S::artem_karpovich@epam.com::f30898ce-da53-44bf-bd19-9f4fc0e8c516" providerId="AD" clId="Web-{5A89840A-1230-2D8A-F7EE-B8F54B97B2C2}" dt="2021-11-29T09:19:35.604" v="164" actId="20577"/>
          <ac:spMkLst>
            <pc:docMk/>
            <pc:sldMk cId="3498756522" sldId="338"/>
            <ac:spMk id="3" creationId="{6A4E1B8F-8DEA-4064-BE6F-ABC3E897FDAE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19:40.136" v="166" actId="20577"/>
        <pc:sldMkLst>
          <pc:docMk/>
          <pc:sldMk cId="1836154304" sldId="339"/>
        </pc:sldMkLst>
        <pc:spChg chg="mod">
          <ac:chgData name="Artem Karpovich" userId="S::artem_karpovich@epam.com::f30898ce-da53-44bf-bd19-9f4fc0e8c516" providerId="AD" clId="Web-{5A89840A-1230-2D8A-F7EE-B8F54B97B2C2}" dt="2021-11-29T09:19:40.136" v="166" actId="20577"/>
          <ac:spMkLst>
            <pc:docMk/>
            <pc:sldMk cId="1836154304" sldId="339"/>
            <ac:spMk id="3" creationId="{6A4E1B8F-8DEA-4064-BE6F-ABC3E897FDAE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20:15.464" v="174" actId="20577"/>
        <pc:sldMkLst>
          <pc:docMk/>
          <pc:sldMk cId="3572868345" sldId="340"/>
        </pc:sldMkLst>
        <pc:spChg chg="mod">
          <ac:chgData name="Artem Karpovich" userId="S::artem_karpovich@epam.com::f30898ce-da53-44bf-bd19-9f4fc0e8c516" providerId="AD" clId="Web-{5A89840A-1230-2D8A-F7EE-B8F54B97B2C2}" dt="2021-11-29T09:20:15.464" v="174" actId="20577"/>
          <ac:spMkLst>
            <pc:docMk/>
            <pc:sldMk cId="3572868345" sldId="340"/>
            <ac:spMk id="3" creationId="{384A92EF-4837-45AF-80E2-F290F7E88EED}"/>
          </ac:spMkLst>
        </pc:spChg>
      </pc:sldChg>
      <pc:sldChg chg="modSp">
        <pc:chgData name="Artem Karpovich" userId="S::artem_karpovich@epam.com::f30898ce-da53-44bf-bd19-9f4fc0e8c516" providerId="AD" clId="Web-{5A89840A-1230-2D8A-F7EE-B8F54B97B2C2}" dt="2021-11-29T09:26:44.582" v="195" actId="20577"/>
        <pc:sldMkLst>
          <pc:docMk/>
          <pc:sldMk cId="1426167485" sldId="341"/>
        </pc:sldMkLst>
        <pc:spChg chg="mod">
          <ac:chgData name="Artem Karpovich" userId="S::artem_karpovich@epam.com::f30898ce-da53-44bf-bd19-9f4fc0e8c516" providerId="AD" clId="Web-{5A89840A-1230-2D8A-F7EE-B8F54B97B2C2}" dt="2021-11-29T09:26:44.582" v="195" actId="20577"/>
          <ac:spMkLst>
            <pc:docMk/>
            <pc:sldMk cId="1426167485" sldId="341"/>
            <ac:spMk id="2" creationId="{618D5240-D3E3-4104-BF75-0B09CF1E5630}"/>
          </ac:spMkLst>
        </pc:spChg>
        <pc:spChg chg="mod">
          <ac:chgData name="Artem Karpovich" userId="S::artem_karpovich@epam.com::f30898ce-da53-44bf-bd19-9f4fc0e8c516" providerId="AD" clId="Web-{5A89840A-1230-2D8A-F7EE-B8F54B97B2C2}" dt="2021-11-29T09:21:33.810" v="193" actId="20577"/>
          <ac:spMkLst>
            <pc:docMk/>
            <pc:sldMk cId="1426167485" sldId="341"/>
            <ac:spMk id="3" creationId="{8DCD5A2E-D6B1-4233-B114-76835521ED25}"/>
          </ac:spMkLst>
        </pc:spChg>
      </pc:sldChg>
      <pc:sldChg chg="addSp delSp modSp new">
        <pc:chgData name="Artem Karpovich" userId="S::artem_karpovich@epam.com::f30898ce-da53-44bf-bd19-9f4fc0e8c516" providerId="AD" clId="Web-{5A89840A-1230-2D8A-F7EE-B8F54B97B2C2}" dt="2021-11-29T09:28:27.819" v="228" actId="20577"/>
        <pc:sldMkLst>
          <pc:docMk/>
          <pc:sldMk cId="2338927754" sldId="343"/>
        </pc:sldMkLst>
        <pc:spChg chg="mod">
          <ac:chgData name="Artem Karpovich" userId="S::artem_karpovich@epam.com::f30898ce-da53-44bf-bd19-9f4fc0e8c516" providerId="AD" clId="Web-{5A89840A-1230-2D8A-F7EE-B8F54B97B2C2}" dt="2021-11-29T09:26:59.817" v="198" actId="20577"/>
          <ac:spMkLst>
            <pc:docMk/>
            <pc:sldMk cId="2338927754" sldId="343"/>
            <ac:spMk id="2" creationId="{89F786D7-BEAC-4349-A9A4-C421561C45FF}"/>
          </ac:spMkLst>
        </pc:spChg>
        <pc:spChg chg="del">
          <ac:chgData name="Artem Karpovich" userId="S::artem_karpovich@epam.com::f30898ce-da53-44bf-bd19-9f4fc0e8c516" providerId="AD" clId="Web-{5A89840A-1230-2D8A-F7EE-B8F54B97B2C2}" dt="2021-11-29T09:27:03.208" v="200"/>
          <ac:spMkLst>
            <pc:docMk/>
            <pc:sldMk cId="2338927754" sldId="343"/>
            <ac:spMk id="3" creationId="{633B2135-4E4C-498C-85D2-1D28C0ADDC47}"/>
          </ac:spMkLst>
        </pc:spChg>
        <pc:spChg chg="del">
          <ac:chgData name="Artem Karpovich" userId="S::artem_karpovich@epam.com::f30898ce-da53-44bf-bd19-9f4fc0e8c516" providerId="AD" clId="Web-{5A89840A-1230-2D8A-F7EE-B8F54B97B2C2}" dt="2021-11-29T09:27:03.208" v="199"/>
          <ac:spMkLst>
            <pc:docMk/>
            <pc:sldMk cId="2338927754" sldId="343"/>
            <ac:spMk id="4" creationId="{EEE55D4A-A1A9-4089-A45D-8AF8B6910B04}"/>
          </ac:spMkLst>
        </pc:spChg>
        <pc:spChg chg="add mod">
          <ac:chgData name="Artem Karpovich" userId="S::artem_karpovich@epam.com::f30898ce-da53-44bf-bd19-9f4fc0e8c516" providerId="AD" clId="Web-{5A89840A-1230-2D8A-F7EE-B8F54B97B2C2}" dt="2021-11-29T09:28:27.819" v="228" actId="20577"/>
          <ac:spMkLst>
            <pc:docMk/>
            <pc:sldMk cId="2338927754" sldId="343"/>
            <ac:spMk id="6" creationId="{278EDE30-29E3-4930-B566-80376DA6A3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>
                <a:latin typeface="Calibri Light" panose="020F0302020204030204" pitchFamily="34" charset="0"/>
              </a:rPr>
              <a:t>12/2/2021</a:t>
            </a:fld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>
                <a:latin typeface="Calibri Light" panose="020F0302020204030204" pitchFamily="34" charset="0"/>
              </a:rPr>
              <a:t>‹#›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B4F99C05-63F9-4248-8E20-3ACD9DF9DE7F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A874FABB-6DBE-47C4-B626-20167906F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Как говорилось ранее, система инициализации – одна из важнейших компонент </a:t>
            </a:r>
            <a:r>
              <a:rPr lang="ru-RU" dirty="0" err="1"/>
              <a:t>дистрибьютива</a:t>
            </a:r>
            <a:r>
              <a:rPr lang="ru-RU" dirty="0"/>
              <a:t> Линукс.</a:t>
            </a:r>
          </a:p>
          <a:p>
            <a:r>
              <a:rPr lang="ru-RU" dirty="0"/>
              <a:t>Здесь мы расскажем про наиболее популярную на данный момент </a:t>
            </a:r>
            <a:r>
              <a:rPr lang="ru-RU" dirty="0" err="1"/>
              <a:t>с.и</a:t>
            </a:r>
            <a:r>
              <a:rPr lang="ru-RU" dirty="0"/>
              <a:t>. – </a:t>
            </a:r>
            <a:r>
              <a:rPr lang="en-US" dirty="0" err="1"/>
              <a:t>systemd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err="1"/>
              <a:t>Systemd</a:t>
            </a:r>
            <a:r>
              <a:rPr lang="en-US" dirty="0"/>
              <a:t> – </a:t>
            </a:r>
            <a:r>
              <a:rPr lang="ru-RU" dirty="0"/>
              <a:t>это набор взаимосвязанных компонент, обеспечивающих возможность управления системой. В нее входят </a:t>
            </a:r>
            <a:r>
              <a:rPr lang="en-US" dirty="0" err="1"/>
              <a:t>systemd</a:t>
            </a:r>
            <a:r>
              <a:rPr lang="en-US" dirty="0"/>
              <a:t>-boot</a:t>
            </a:r>
            <a:r>
              <a:rPr lang="ru-RU" dirty="0"/>
              <a:t> - загрузчик, сам </a:t>
            </a:r>
            <a:r>
              <a:rPr lang="en-US" dirty="0" err="1"/>
              <a:t>init</a:t>
            </a:r>
            <a:r>
              <a:rPr lang="en-US" dirty="0"/>
              <a:t>, </a:t>
            </a:r>
            <a:r>
              <a:rPr lang="en-US" dirty="0" err="1"/>
              <a:t>udev</a:t>
            </a:r>
            <a:r>
              <a:rPr lang="en-US" dirty="0"/>
              <a:t> –</a:t>
            </a:r>
            <a:r>
              <a:rPr lang="ru-RU" dirty="0"/>
              <a:t> сервис, отвечающий за инициализацию железа, </a:t>
            </a:r>
            <a:r>
              <a:rPr lang="en-US" dirty="0" err="1"/>
              <a:t>journald</a:t>
            </a:r>
            <a:r>
              <a:rPr lang="en-US" dirty="0"/>
              <a:t> - </a:t>
            </a:r>
            <a:r>
              <a:rPr lang="ru-RU" dirty="0"/>
              <a:t>система журналирования,</a:t>
            </a:r>
            <a:r>
              <a:rPr lang="en-US" dirty="0"/>
              <a:t> </a:t>
            </a:r>
            <a:r>
              <a:rPr lang="en-US" dirty="0" err="1"/>
              <a:t>logind</a:t>
            </a:r>
            <a:r>
              <a:rPr lang="en-US" dirty="0"/>
              <a:t> –</a:t>
            </a:r>
            <a:r>
              <a:rPr lang="ru-RU" dirty="0"/>
              <a:t> обеспечивающий логин пользователям и ряд прочих менее критичных компонент.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SysVinit</a:t>
            </a:r>
            <a:r>
              <a:rPr lang="en-US" dirty="0"/>
              <a:t> </a:t>
            </a:r>
            <a:r>
              <a:rPr lang="ru-RU" dirty="0"/>
              <a:t>застрял в развитии – в его основе лежали выполняющиеся по порядку </a:t>
            </a:r>
            <a:r>
              <a:rPr lang="en-US" dirty="0"/>
              <a:t>shell</a:t>
            </a:r>
            <a:r>
              <a:rPr lang="ru-RU" dirty="0"/>
              <a:t>-скрипты. Порядок определялся номером в имени файла скрипта – и за ней приходилось следить как разработчикам дистрибутива, так и конечным пользователям. Впоследствии в </a:t>
            </a:r>
            <a:r>
              <a:rPr lang="en-US" dirty="0" err="1"/>
              <a:t>SysVinit</a:t>
            </a:r>
            <a:r>
              <a:rPr lang="en-US" dirty="0"/>
              <a:t> </a:t>
            </a:r>
            <a:r>
              <a:rPr lang="ru-RU" dirty="0"/>
              <a:t>был добавлен ряд улучшений – простенькая </a:t>
            </a:r>
            <a:r>
              <a:rPr lang="ru-RU" dirty="0" err="1"/>
              <a:t>параллелизация</a:t>
            </a:r>
            <a:r>
              <a:rPr lang="ru-RU" dirty="0"/>
              <a:t> процесса загрузки, заголовки с зависимостями и прочее – но возможности </a:t>
            </a:r>
            <a:r>
              <a:rPr lang="en-US" dirty="0" err="1"/>
              <a:t>SysVinit</a:t>
            </a:r>
            <a:r>
              <a:rPr lang="en-US" dirty="0"/>
              <a:t> </a:t>
            </a:r>
            <a:r>
              <a:rPr lang="ru-RU" dirty="0"/>
              <a:t>по прежнему были скромны. Для того что бы получить рабочую систему приходилось добавлять в нее </a:t>
            </a:r>
            <a:r>
              <a:rPr lang="en-US" dirty="0" err="1"/>
              <a:t>cron</a:t>
            </a:r>
            <a:r>
              <a:rPr lang="en-US" dirty="0"/>
              <a:t> – </a:t>
            </a:r>
            <a:r>
              <a:rPr lang="ru-RU" dirty="0"/>
              <a:t>для запуска приложений по расписанию, </a:t>
            </a:r>
            <a:r>
              <a:rPr lang="en-US" dirty="0" err="1"/>
              <a:t>monit</a:t>
            </a:r>
            <a:r>
              <a:rPr lang="en-US" dirty="0"/>
              <a:t> – </a:t>
            </a:r>
            <a:r>
              <a:rPr lang="ru-RU" dirty="0"/>
              <a:t>для перезапуска упавших сервисом, </a:t>
            </a:r>
            <a:r>
              <a:rPr lang="en-US" dirty="0" err="1"/>
              <a:t>xinetd</a:t>
            </a:r>
            <a:r>
              <a:rPr lang="en-US" dirty="0"/>
              <a:t> – </a:t>
            </a:r>
            <a:r>
              <a:rPr lang="ru-RU" dirty="0"/>
              <a:t>для  активации сервисов по сокетам, </a:t>
            </a:r>
            <a:r>
              <a:rPr lang="en-US" dirty="0" err="1"/>
              <a:t>rsyslog</a:t>
            </a:r>
            <a:r>
              <a:rPr lang="en-US" dirty="0"/>
              <a:t> – </a:t>
            </a:r>
            <a:r>
              <a:rPr lang="ru-RU" dirty="0"/>
              <a:t>для сбора логов, и то не всех – за </a:t>
            </a:r>
            <a:r>
              <a:rPr lang="ru-RU" dirty="0" err="1"/>
              <a:t>логи</a:t>
            </a:r>
            <a:r>
              <a:rPr lang="ru-RU" dirty="0"/>
              <a:t> ранней загрузки ядра, раннего </a:t>
            </a:r>
            <a:r>
              <a:rPr lang="en-US" dirty="0" err="1"/>
              <a:t>userspace</a:t>
            </a:r>
            <a:r>
              <a:rPr lang="ru-RU" dirty="0"/>
              <a:t> и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после смены рута отвечали разные демоны.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сервисов – </a:t>
            </a:r>
            <a:r>
              <a:rPr lang="en-US" dirty="0"/>
              <a:t>essential </a:t>
            </a:r>
            <a:r>
              <a:rPr lang="ru-RU" dirty="0"/>
              <a:t>для любой системы с </a:t>
            </a:r>
            <a:r>
              <a:rPr lang="en-US" dirty="0"/>
              <a:t>systemd (</a:t>
            </a:r>
            <a:r>
              <a:rPr lang="ru-RU" dirty="0"/>
              <a:t>сам </a:t>
            </a:r>
            <a:r>
              <a:rPr lang="en-US" dirty="0"/>
              <a:t>systemd, </a:t>
            </a:r>
            <a:r>
              <a:rPr lang="en-US" dirty="0" err="1"/>
              <a:t>logind</a:t>
            </a:r>
            <a:r>
              <a:rPr lang="en-US" dirty="0"/>
              <a:t>, </a:t>
            </a:r>
            <a:r>
              <a:rPr lang="en-US" dirty="0" err="1"/>
              <a:t>journald</a:t>
            </a:r>
            <a:r>
              <a:rPr lang="en-US" dirty="0"/>
              <a:t>).</a:t>
            </a:r>
            <a:r>
              <a:rPr lang="ru-RU" dirty="0"/>
              <a:t> Остальные – сателлиты, которые можно не использовать. Однако, они весьма полезны, и хотя бы ознакомиться с их </a:t>
            </a:r>
            <a:r>
              <a:rPr lang="ru-RU"/>
              <a:t>возможностями точно стоит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Multiseat</a:t>
            </a:r>
            <a:r>
              <a:rPr lang="en-US" dirty="0"/>
              <a:t> – </a:t>
            </a:r>
            <a:r>
              <a:rPr lang="ru-RU" dirty="0"/>
              <a:t>2 набора </a:t>
            </a:r>
            <a:r>
              <a:rPr lang="ru-RU" dirty="0" err="1"/>
              <a:t>клава</a:t>
            </a:r>
            <a:r>
              <a:rPr lang="en-US" dirty="0"/>
              <a:t>/</a:t>
            </a:r>
            <a:r>
              <a:rPr lang="ru-RU" dirty="0" err="1"/>
              <a:t>моник</a:t>
            </a:r>
            <a:r>
              <a:rPr lang="en-US" dirty="0"/>
              <a:t>/</a:t>
            </a:r>
            <a:r>
              <a:rPr lang="ru-RU" dirty="0"/>
              <a:t>мышь, один комп, два одновременно работающих пользователя. На </a:t>
            </a:r>
            <a:r>
              <a:rPr lang="en-US" dirty="0" err="1"/>
              <a:t>ConsoleKit</a:t>
            </a:r>
            <a:r>
              <a:rPr lang="en-US" dirty="0"/>
              <a:t> </a:t>
            </a:r>
            <a:r>
              <a:rPr lang="ru-RU" dirty="0"/>
              <a:t>такое было невозможно.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Завершить надо чем-то в духе «а сейчас вернемся к системе инициализации и поговорим об управлении сервисами»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Список информации:</a:t>
            </a:r>
          </a:p>
          <a:p>
            <a:pPr marL="228600" indent="-228600">
              <a:buAutoNum type="arabicParenR"/>
            </a:pPr>
            <a:r>
              <a:rPr lang="ru-RU" dirty="0"/>
              <a:t>Общий статус юнита – запущен ли, какой главный </a:t>
            </a:r>
            <a:r>
              <a:rPr lang="ru-RU" dirty="0" err="1"/>
              <a:t>пид</a:t>
            </a:r>
            <a:r>
              <a:rPr lang="ru-RU" dirty="0"/>
              <a:t>, метрики  </a:t>
            </a:r>
            <a:r>
              <a:rPr lang="en-US" dirty="0" err="1"/>
              <a:t>cpu</a:t>
            </a:r>
            <a:r>
              <a:rPr lang="en-US" dirty="0"/>
              <a:t>/ram</a:t>
            </a:r>
            <a:endParaRPr lang="ru-RU" dirty="0"/>
          </a:p>
          <a:p>
            <a:pPr marL="228600" indent="-228600">
              <a:buAutoNum type="arabicParenR"/>
            </a:pPr>
            <a:r>
              <a:rPr lang="ru-RU" dirty="0"/>
              <a:t>Конфиг-файлы, включая </a:t>
            </a:r>
            <a:r>
              <a:rPr lang="ru-RU" dirty="0" err="1"/>
              <a:t>оверрайды</a:t>
            </a:r>
            <a:endParaRPr lang="ru-RU" dirty="0"/>
          </a:p>
          <a:p>
            <a:pPr marL="228600" indent="-228600">
              <a:buAutoNum type="arabicParenR"/>
            </a:pPr>
            <a:r>
              <a:rPr lang="en-US" dirty="0" err="1"/>
              <a:t>Cgroups</a:t>
            </a:r>
            <a:endParaRPr lang="en-US" dirty="0"/>
          </a:p>
          <a:p>
            <a:pPr marL="228600" indent="-228600">
              <a:buAutoNum type="arabicParenR"/>
            </a:pPr>
            <a:r>
              <a:rPr lang="ru-RU" dirty="0"/>
              <a:t>Последние </a:t>
            </a:r>
            <a:r>
              <a:rPr lang="ru-RU" dirty="0" err="1"/>
              <a:t>логи</a:t>
            </a:r>
            <a:r>
              <a:rPr lang="ru-RU" dirty="0"/>
              <a:t> из </a:t>
            </a:r>
            <a:r>
              <a:rPr lang="en-US" dirty="0" err="1"/>
              <a:t>journald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 Light" panose="020F0302020204030204" pitchFamily="34" charset="0"/>
              <a:ea typeface="Calibri" charset="0"/>
              <a:cs typeface="Calibri Light" panose="020F0302020204030204" pitchFamily="34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Calibri Light" panose="020F0302020204030204" pitchFamily="34" charset="0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 Light" panose="020F0302020204030204" pitchFamily="34" charset="0"/>
              <a:ea typeface="Calibri" charset="0"/>
              <a:cs typeface="Calibri Light" panose="020F0302020204030204" pitchFamily="34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0pointer.net/blog/projects/journalctl.html" TargetMode="External"/><Relationship Id="rId2" Type="http://schemas.openxmlformats.org/officeDocument/2006/relationships/hyperlink" Target="http://&#160;http:/0pointer.net/blog/projects/cgroups-vs-cgroups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831421"/>
            <a:ext cx="4315968" cy="313932"/>
          </a:xfrm>
        </p:spPr>
        <p:txBody>
          <a:bodyPr/>
          <a:lstStyle/>
          <a:p>
            <a:r>
              <a:rPr lang="en-US" sz="2000" dirty="0">
                <a:latin typeface="Calibri Light"/>
                <a:cs typeface="Calibri Light"/>
              </a:rPr>
              <a:t>Systemd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CFDA-BB82-41E8-A028-1ADE99FD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services: </a:t>
            </a:r>
            <a:r>
              <a:rPr lang="en-US" dirty="0" err="1"/>
              <a:t>systemd-logind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6B9E-97CF-442D-A840-A9BF0C4316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 Light"/>
              </a:rPr>
              <a:t>Manages user logins. Is responsible for: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Keeping track of user processes using </a:t>
            </a:r>
            <a:r>
              <a:rPr lang="en-US" sz="1400" dirty="0" err="1">
                <a:latin typeface="Calibri"/>
                <a:cs typeface="Calibri Light"/>
              </a:rPr>
              <a:t>cgroups</a:t>
            </a:r>
            <a:r>
              <a:rPr lang="en-US" sz="1400" dirty="0">
                <a:latin typeface="Calibri"/>
                <a:cs typeface="Calibri Light"/>
              </a:rPr>
              <a:t> – that also allows to limit the resources available to them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Device access management (e.g. true </a:t>
            </a:r>
            <a:r>
              <a:rPr lang="en-US" sz="1400" dirty="0" err="1">
                <a:latin typeface="Calibri"/>
                <a:cs typeface="Calibri Light"/>
              </a:rPr>
              <a:t>multiseat</a:t>
            </a:r>
            <a:r>
              <a:rPr lang="ru-RU" sz="1400" dirty="0">
                <a:latin typeface="Calibri"/>
                <a:cs typeface="Calibri Light"/>
              </a:rPr>
              <a:t>)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Handling power/sleep hardware keys and idling (e.g. running a lock screen after some minutes)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Providing applications with an ability to inhibit sleep/shutdown (e.g. video player)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Providing </a:t>
            </a:r>
            <a:r>
              <a:rPr lang="en-US" sz="1400" dirty="0" err="1">
                <a:latin typeface="Calibri"/>
                <a:cs typeface="Calibri Light"/>
              </a:rPr>
              <a:t>polkit</a:t>
            </a:r>
            <a:r>
              <a:rPr lang="en-US" sz="1400" dirty="0">
                <a:latin typeface="Calibri"/>
                <a:cs typeface="Calibri Light"/>
              </a:rPr>
              <a:t>-based access for operations such as sleep or shutdown</a:t>
            </a:r>
          </a:p>
          <a:p>
            <a:r>
              <a:rPr lang="en-US" sz="1400" b="1" dirty="0" err="1">
                <a:latin typeface="Calibri"/>
                <a:cs typeface="Courier New"/>
              </a:rPr>
              <a:t>loginctl</a:t>
            </a:r>
            <a:r>
              <a:rPr lang="en-US" sz="1400" dirty="0">
                <a:latin typeface="Calibri"/>
                <a:cs typeface="Calibri Light"/>
              </a:rPr>
              <a:t> command is used for controlling it – e.g. </a:t>
            </a:r>
            <a:r>
              <a:rPr lang="en-US" sz="1400" b="1" dirty="0" err="1">
                <a:latin typeface="Calibri"/>
                <a:cs typeface="Courier New"/>
              </a:rPr>
              <a:t>loginctl</a:t>
            </a:r>
            <a:r>
              <a:rPr lang="en-US" sz="1400" b="1" dirty="0">
                <a:latin typeface="Calibri"/>
                <a:cs typeface="Courier New"/>
              </a:rPr>
              <a:t> list-sessions</a:t>
            </a:r>
            <a:r>
              <a:rPr lang="en-US" sz="1400" dirty="0">
                <a:latin typeface="Calibri"/>
                <a:cs typeface="Calibri Light"/>
              </a:rPr>
              <a:t> to show active login sessions.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7E7C4-5792-4536-9609-1F5AC7FA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D87B-2098-4C7D-A514-B7A39DF4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14B4-4905-4BB1-8D3C-E4021BC0AD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Non-essential services include: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systemd-networkd</a:t>
            </a:r>
            <a:r>
              <a:rPr lang="en-US" sz="1400" dirty="0">
                <a:latin typeface="Calibri"/>
                <a:cs typeface="Calibri"/>
              </a:rPr>
              <a:t>, which manages network-related configuration.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systemd-timesyncd</a:t>
            </a:r>
            <a:r>
              <a:rPr lang="en-US" sz="1400" dirty="0">
                <a:latin typeface="Calibri"/>
                <a:cs typeface="Calibri"/>
              </a:rPr>
              <a:t>: simple SNTP client, used for syncing time from the network.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systemd</a:t>
            </a:r>
            <a:r>
              <a:rPr lang="en-US" sz="1400" dirty="0">
                <a:latin typeface="Calibri"/>
                <a:cs typeface="Calibri"/>
              </a:rPr>
              <a:t>-resolved: recursive DNS server, used to provide caching and per-interface DNS resolution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systemd</a:t>
            </a:r>
            <a:r>
              <a:rPr lang="en-US" sz="1400" dirty="0">
                <a:latin typeface="Calibri"/>
                <a:cs typeface="Calibri"/>
              </a:rPr>
              <a:t>-homed: manager for portable home directories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systemd-oomd</a:t>
            </a:r>
            <a:r>
              <a:rPr lang="en-US" sz="1400" dirty="0">
                <a:latin typeface="Calibri"/>
                <a:cs typeface="Calibri"/>
              </a:rPr>
              <a:t>: </a:t>
            </a:r>
            <a:r>
              <a:rPr lang="en-US" sz="1400" dirty="0" err="1">
                <a:latin typeface="Calibri"/>
                <a:cs typeface="Calibri"/>
              </a:rPr>
              <a:t>userspace</a:t>
            </a:r>
            <a:r>
              <a:rPr lang="en-US" sz="1400" dirty="0">
                <a:latin typeface="Calibri"/>
                <a:cs typeface="Calibri"/>
              </a:rPr>
              <a:t> OOM killer</a:t>
            </a:r>
            <a:endParaRPr lang="ru-RU" sz="1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EE10-3501-477A-9B20-A40B628B2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9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8F22-6D4D-440E-A084-23D6629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r>
              <a:rPr lang="en-US" dirty="0"/>
              <a:t>: managing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D970-1B64-4F59-A564-CC82E4C3C1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841911"/>
            <a:ext cx="8426448" cy="151520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Unit is something that systemd can control: services (.service), sockets (.socket), mountpoints (.mount and .automount), targets (.target), </a:t>
            </a:r>
            <a:r>
              <a:rPr lang="en-US" sz="1400" dirty="0" err="1">
                <a:latin typeface="Calibri"/>
                <a:cs typeface="Calibri"/>
              </a:rPr>
              <a:t>etc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By default, </a:t>
            </a:r>
            <a:r>
              <a:rPr lang="en-US" sz="1400" dirty="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assumes that you are trying to control a service</a:t>
            </a:r>
            <a:r>
              <a:rPr lang="en-US" sz="1400" dirty="0"/>
              <a:t> (</a:t>
            </a:r>
            <a:r>
              <a:rPr lang="en-US" sz="1400" b="1" dirty="0" err="1">
                <a:latin typeface="Courier New"/>
                <a:cs typeface="Courier New"/>
              </a:rPr>
              <a:t>systemctl</a:t>
            </a:r>
            <a:r>
              <a:rPr lang="en-US" sz="1400" b="1" dirty="0">
                <a:latin typeface="Courier New"/>
                <a:cs typeface="Courier New"/>
              </a:rPr>
              <a:t> start foo</a:t>
            </a:r>
            <a:r>
              <a:rPr lang="en-US" sz="1400" dirty="0">
                <a:cs typeface="Courier New"/>
              </a:rPr>
              <a:t> </a:t>
            </a:r>
            <a:r>
              <a:rPr lang="en-US" sz="1400" dirty="0">
                <a:latin typeface="Calibri"/>
                <a:cs typeface="Calibri"/>
              </a:rPr>
              <a:t>is the same as</a:t>
            </a:r>
            <a:r>
              <a:rPr lang="en-US" sz="1400" dirty="0"/>
              <a:t> </a:t>
            </a:r>
            <a:r>
              <a:rPr lang="en-US" sz="1400" b="1" dirty="0" err="1">
                <a:latin typeface="Courier New"/>
                <a:cs typeface="Courier New"/>
              </a:rPr>
              <a:t>systemctl</a:t>
            </a:r>
            <a:r>
              <a:rPr lang="en-US" sz="1400" b="1" dirty="0">
                <a:latin typeface="Courier New"/>
                <a:cs typeface="Courier New"/>
              </a:rPr>
              <a:t> start </a:t>
            </a:r>
            <a:r>
              <a:rPr lang="en-US" sz="1400" b="1" dirty="0" err="1">
                <a:latin typeface="Courier New"/>
                <a:cs typeface="Courier New"/>
              </a:rPr>
              <a:t>foo.service</a:t>
            </a:r>
            <a:r>
              <a:rPr lang="en-US" sz="1400" dirty="0"/>
              <a:t>)</a:t>
            </a:r>
            <a:endParaRPr lang="en-US" sz="1400" dirty="0">
              <a:cs typeface="Calibri Light"/>
            </a:endParaRPr>
          </a:p>
          <a:p>
            <a:r>
              <a:rPr lang="en-US" sz="1400" dirty="0">
                <a:latin typeface="Calibri"/>
                <a:cs typeface="Calibri"/>
              </a:rPr>
              <a:t>Several units can be specified in one command (e.g. </a:t>
            </a:r>
            <a:r>
              <a:rPr lang="en-US" sz="1400" b="1" dirty="0" err="1">
                <a:latin typeface="Courier New"/>
                <a:cs typeface="Courier New"/>
              </a:rPr>
              <a:t>systemctl</a:t>
            </a:r>
            <a:r>
              <a:rPr lang="en-US" sz="1400" b="1" dirty="0">
                <a:latin typeface="Courier New"/>
                <a:cs typeface="Courier New"/>
              </a:rPr>
              <a:t> start i2pd nginx</a:t>
            </a:r>
            <a:r>
              <a:rPr lang="en-US" sz="1400" dirty="0">
                <a:latin typeface="Consolas"/>
              </a:rPr>
              <a:t>)</a:t>
            </a:r>
          </a:p>
          <a:p>
            <a:r>
              <a:rPr lang="en-US" sz="1400" dirty="0">
                <a:latin typeface="Calibri"/>
                <a:cs typeface="Calibri"/>
              </a:rPr>
              <a:t>Basic commands:</a:t>
            </a:r>
          </a:p>
          <a:p>
            <a:endParaRPr lang="en-US" sz="1400" dirty="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EFBA6-3DAF-4DCF-9234-B5C9AAED6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2BA904-3D6F-4FC7-8E7C-E1111E5FC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77242"/>
              </p:ext>
            </p:extLst>
          </p:nvPr>
        </p:nvGraphicFramePr>
        <p:xfrm>
          <a:off x="357187" y="2357120"/>
          <a:ext cx="8426449" cy="21765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29679">
                  <a:extLst>
                    <a:ext uri="{9D8B030D-6E8A-4147-A177-3AD203B41FA5}">
                      <a16:colId xmlns:a16="http://schemas.microsoft.com/office/drawing/2014/main" val="2163796855"/>
                    </a:ext>
                  </a:extLst>
                </a:gridCol>
                <a:gridCol w="5596770">
                  <a:extLst>
                    <a:ext uri="{9D8B030D-6E8A-4147-A177-3AD203B41FA5}">
                      <a16:colId xmlns:a16="http://schemas.microsoft.com/office/drawing/2014/main" val="2057580598"/>
                    </a:ext>
                  </a:extLst>
                </a:gridCol>
              </a:tblGrid>
              <a:tr h="321237">
                <a:tc>
                  <a:txBody>
                    <a:bodyPr/>
                    <a:lstStyle/>
                    <a:p>
                      <a:r>
                        <a:rPr lang="en-US" sz="13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04319"/>
                  </a:ext>
                </a:extLst>
              </a:tr>
              <a:tr h="3073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start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Tries to start </a:t>
                      </a:r>
                      <a:r>
                        <a:rPr lang="en-US" sz="1100" dirty="0" err="1"/>
                        <a:t>foo.service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21246"/>
                  </a:ext>
                </a:extLst>
              </a:tr>
              <a:tr h="3073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stop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Tries to stop </a:t>
                      </a:r>
                      <a:r>
                        <a:rPr lang="en-US" sz="1100" dirty="0" err="1"/>
                        <a:t>foo.service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5536"/>
                  </a:ext>
                </a:extLst>
              </a:tr>
              <a:tr h="3073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restart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Tries to restart </a:t>
                      </a:r>
                      <a:r>
                        <a:rPr lang="en-US" sz="1100" dirty="0" err="1"/>
                        <a:t>foo.service</a:t>
                      </a:r>
                      <a:r>
                        <a:rPr lang="en-US" sz="1100" dirty="0"/>
                        <a:t> (equivalent to stop followed by a start)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89166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reload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Asks units to reload their configuration (Works only if .service file defines a command for 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9071"/>
                  </a:ext>
                </a:extLst>
              </a:tr>
              <a:tr h="3073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enable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Enables the unit to be auto-started (for example, on boot)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80731"/>
                  </a:ext>
                </a:extLst>
              </a:tr>
              <a:tr h="30736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systemctl</a:t>
                      </a:r>
                      <a:r>
                        <a:rPr lang="en-US" sz="1100" dirty="0"/>
                        <a:t> disable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Disables auto-start of a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8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1EEC-3E71-4700-93A4-7E4911F6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r>
              <a:rPr lang="en-US" dirty="0"/>
              <a:t>: checking system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3F84-0D64-45BB-9370-67D0F29227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5817" y="752011"/>
            <a:ext cx="8426449" cy="130389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List units with </a:t>
            </a:r>
            <a:r>
              <a:rPr lang="en-US" sz="1400" dirty="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list-units (or just </a:t>
            </a:r>
            <a:r>
              <a:rPr lang="en-US" sz="1400" dirty="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)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List only failed units: </a:t>
            </a:r>
            <a:r>
              <a:rPr lang="en-US" sz="1400" dirty="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–failed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List only services: </a:t>
            </a:r>
            <a:r>
              <a:rPr lang="en-US" sz="1400" dirty="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--type=service</a:t>
            </a:r>
            <a:endParaRPr lang="en-US" sz="1400">
              <a:latin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/>
                <a:cs typeface="Calibri"/>
              </a:rPr>
              <a:t>System status overview: </a:t>
            </a:r>
            <a:r>
              <a:rPr lang="en-US" sz="140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status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Can also be used on any unit: </a:t>
            </a:r>
            <a:r>
              <a:rPr lang="en-US" sz="1400" err="1">
                <a:latin typeface="Calibri"/>
                <a:cs typeface="Calibri"/>
              </a:rPr>
              <a:t>systemctl</a:t>
            </a:r>
            <a:r>
              <a:rPr lang="en-US" sz="1400" dirty="0">
                <a:latin typeface="Calibri"/>
                <a:cs typeface="Calibri"/>
              </a:rPr>
              <a:t> status </a:t>
            </a:r>
            <a:r>
              <a:rPr lang="en-US" sz="1400" err="1">
                <a:latin typeface="Calibri"/>
                <a:cs typeface="Calibri"/>
              </a:rPr>
              <a:t>foo.service</a:t>
            </a:r>
            <a:r>
              <a:rPr lang="en-US" sz="1400" dirty="0">
                <a:latin typeface="Calibri"/>
                <a:cs typeface="Calibri"/>
              </a:rPr>
              <a:t>:</a:t>
            </a:r>
            <a:endParaRPr lang="en-US" sz="1400">
              <a:latin typeface="Calibri"/>
              <a:cs typeface="Calibri"/>
            </a:endParaRPr>
          </a:p>
          <a:p>
            <a:pPr lvl="2"/>
            <a:endParaRPr lang="en-US" sz="1400" dirty="0">
              <a:latin typeface="Calibri"/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8976B-8D03-468A-8CB8-DAC1383D4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51BFED-98BD-498C-B97F-99EEE23C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102400"/>
            <a:ext cx="7494903" cy="2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E78D-3ADC-4054-A5BF-9879E4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files: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2E38-3198-4780-BEA6-1123F281AF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Declarative syntax - .</a:t>
            </a:r>
            <a:r>
              <a:rPr lang="en-US" sz="1400" dirty="0" err="1">
                <a:latin typeface="Calibri"/>
                <a:cs typeface="Calibri"/>
              </a:rPr>
              <a:t>ini</a:t>
            </a:r>
            <a:r>
              <a:rPr lang="en-US" sz="1400" dirty="0">
                <a:latin typeface="Calibri"/>
                <a:cs typeface="Calibri"/>
              </a:rPr>
              <a:t> file format with few additions</a:t>
            </a:r>
          </a:p>
          <a:p>
            <a:r>
              <a:rPr lang="en-US" sz="1400" dirty="0">
                <a:latin typeface="Calibri"/>
                <a:cs typeface="Calibri"/>
              </a:rPr>
              <a:t>Parts of a unit file (or even entire unit) can be overridden (check </a:t>
            </a:r>
            <a:r>
              <a:rPr lang="en-US" sz="1400" b="1" dirty="0" err="1">
                <a:latin typeface="Calibri"/>
                <a:cs typeface="Courier New"/>
              </a:rPr>
              <a:t>systemd</a:t>
            </a:r>
            <a:r>
              <a:rPr lang="en-US" sz="1400" b="1" dirty="0">
                <a:latin typeface="Calibri"/>
                <a:cs typeface="Courier New"/>
              </a:rPr>
              <a:t>-delta</a:t>
            </a:r>
            <a:r>
              <a:rPr lang="en-US" sz="1400" dirty="0">
                <a:latin typeface="Calibri"/>
                <a:cs typeface="Calibri"/>
              </a:rPr>
              <a:t> utility)</a:t>
            </a:r>
          </a:p>
          <a:p>
            <a:r>
              <a:rPr lang="en-US" sz="1400" b="1" err="1">
                <a:latin typeface="Calibri"/>
                <a:cs typeface="Courier New"/>
              </a:rPr>
              <a:t>systemd</a:t>
            </a:r>
            <a:r>
              <a:rPr lang="en-US" sz="1400" b="1" dirty="0">
                <a:latin typeface="Calibri"/>
                <a:cs typeface="Courier New"/>
              </a:rPr>
              <a:t>-cat</a:t>
            </a:r>
            <a:r>
              <a:rPr lang="en-US" sz="1400" dirty="0">
                <a:latin typeface="Calibri"/>
                <a:cs typeface="Calibri"/>
              </a:rPr>
              <a:t> can be used to get unit’s config file</a:t>
            </a:r>
          </a:p>
          <a:p>
            <a:r>
              <a:rPr lang="en-US" sz="1400" b="1" err="1">
                <a:latin typeface="Calibri"/>
                <a:cs typeface="Courier New"/>
              </a:rPr>
              <a:t>systemctl</a:t>
            </a:r>
            <a:r>
              <a:rPr lang="en-US" sz="1400" b="1" dirty="0">
                <a:latin typeface="Calibri"/>
                <a:cs typeface="Courier New"/>
              </a:rPr>
              <a:t> </a:t>
            </a:r>
            <a:r>
              <a:rPr lang="en-US" sz="1400" dirty="0">
                <a:latin typeface="Calibri"/>
                <a:cs typeface="Courier New"/>
              </a:rPr>
              <a:t>edit</a:t>
            </a:r>
            <a:r>
              <a:rPr lang="en-US" sz="1400" dirty="0">
                <a:latin typeface="Calibri"/>
                <a:cs typeface="Calibri"/>
              </a:rPr>
              <a:t> can be used to edit these</a:t>
            </a:r>
          </a:p>
          <a:p>
            <a:r>
              <a:rPr lang="en-US" sz="1400" dirty="0">
                <a:latin typeface="Calibri"/>
                <a:cs typeface="Calibri"/>
              </a:rPr>
              <a:t>Alternatively, look in: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/lib/systemd/system/ - for distribution-provided services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/</a:t>
            </a:r>
            <a:r>
              <a:rPr lang="en-US" sz="1400" dirty="0" err="1">
                <a:latin typeface="Calibri"/>
                <a:cs typeface="Calibri"/>
              </a:rPr>
              <a:t>etc</a:t>
            </a:r>
            <a:r>
              <a:rPr lang="en-US" sz="1400" dirty="0">
                <a:latin typeface="Calibri"/>
                <a:cs typeface="Calibri"/>
              </a:rPr>
              <a:t>/</a:t>
            </a:r>
            <a:r>
              <a:rPr lang="en-US" sz="1400" dirty="0" err="1">
                <a:latin typeface="Calibri"/>
                <a:cs typeface="Calibri"/>
              </a:rPr>
              <a:t>systemd</a:t>
            </a:r>
            <a:r>
              <a:rPr lang="en-US" sz="1400" dirty="0">
                <a:latin typeface="Calibri"/>
                <a:cs typeface="Calibri"/>
              </a:rPr>
              <a:t>/system/ - for local overrides and custom units</a:t>
            </a:r>
          </a:p>
          <a:p>
            <a:endParaRPr lang="en-US" sz="1400" dirty="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0D6B-D1FB-4B69-B149-178C0069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B0F9-A8E4-45CF-929A-40F8861E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395E-2C3F-4BD2-A8E2-5608D309CC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/</a:t>
            </a:r>
            <a:r>
              <a:rPr lang="en-US" sz="140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/lib/</a:t>
            </a:r>
            <a:r>
              <a:rPr lang="en-US" sz="1400" err="1">
                <a:latin typeface="Courier New"/>
                <a:cs typeface="Courier New"/>
              </a:rPr>
              <a:t>systemd</a:t>
            </a:r>
            <a:r>
              <a:rPr lang="en-US" sz="1400" dirty="0">
                <a:latin typeface="Courier New"/>
                <a:cs typeface="Courier New"/>
              </a:rPr>
              <a:t>/system/</a:t>
            </a:r>
            <a:r>
              <a:rPr lang="en-US" sz="1400" err="1">
                <a:latin typeface="Courier New"/>
                <a:cs typeface="Courier New"/>
              </a:rPr>
              <a:t>named.service</a:t>
            </a:r>
            <a:endParaRPr lang="en-US" sz="14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Description=Internet domain name server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After=</a:t>
            </a:r>
            <a:r>
              <a:rPr lang="en-US" sz="1400" err="1">
                <a:latin typeface="Courier New"/>
                <a:cs typeface="Courier New"/>
              </a:rPr>
              <a:t>network.target</a:t>
            </a:r>
            <a:endParaRPr lang="en-US" sz="14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[Service]</a:t>
            </a:r>
          </a:p>
          <a:p>
            <a:pPr marL="0" indent="0">
              <a:buNone/>
            </a:pPr>
            <a:r>
              <a:rPr lang="en-US" sz="1400" err="1">
                <a:latin typeface="Courier New"/>
                <a:cs typeface="Courier New"/>
              </a:rPr>
              <a:t>ExecStart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/bin/named -f -u named</a:t>
            </a:r>
          </a:p>
          <a:p>
            <a:pPr marL="0" indent="0">
              <a:buNone/>
            </a:pPr>
            <a:r>
              <a:rPr lang="en-US" sz="1400" err="1">
                <a:latin typeface="Courier New"/>
                <a:cs typeface="Courier New"/>
              </a:rPr>
              <a:t>ExecReload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/bin/kill -HUP $MAINPID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[Install]</a:t>
            </a:r>
          </a:p>
          <a:p>
            <a:pPr marL="0" indent="0">
              <a:buNone/>
            </a:pPr>
            <a:r>
              <a:rPr lang="en-US" sz="1400" err="1">
                <a:latin typeface="Courier New"/>
                <a:cs typeface="Courier New"/>
              </a:rPr>
              <a:t>WantedBy</a:t>
            </a:r>
            <a:r>
              <a:rPr lang="en-US" sz="1400" dirty="0">
                <a:latin typeface="Courier New"/>
                <a:cs typeface="Courier New"/>
              </a:rPr>
              <a:t>=multi-</a:t>
            </a:r>
            <a:r>
              <a:rPr lang="en-US" sz="1400" err="1">
                <a:latin typeface="Courier New"/>
                <a:cs typeface="Courier New"/>
              </a:rPr>
              <a:t>user.target</a:t>
            </a:r>
            <a:endParaRPr lang="en-US" sz="1400">
              <a:latin typeface="Courier New"/>
              <a:cs typeface="Courier New"/>
            </a:endParaRPr>
          </a:p>
          <a:p>
            <a:endParaRPr lang="en-US" sz="1400" dirty="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F989-3D42-42EB-B2E9-BA586C3D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1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1CBA-F84C-4F15-B6FB-2A4F91A6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files: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C44F-6633-49BF-B739-45E88376E4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5082" y="906124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Can be found in man pages for </a:t>
            </a:r>
            <a:r>
              <a:rPr lang="en-US" sz="1400" dirty="0" err="1">
                <a:latin typeface="Calibri"/>
                <a:cs typeface="Calibri"/>
              </a:rPr>
              <a:t>systemd.unit</a:t>
            </a:r>
            <a:r>
              <a:rPr lang="en-US" sz="1400" dirty="0">
                <a:latin typeface="Calibri"/>
                <a:cs typeface="Calibri"/>
              </a:rPr>
              <a:t> ([Unit] section), </a:t>
            </a:r>
            <a:r>
              <a:rPr lang="en-US" sz="1400" dirty="0" err="1">
                <a:latin typeface="Calibri"/>
                <a:cs typeface="Calibri"/>
              </a:rPr>
              <a:t>systemd.service</a:t>
            </a:r>
            <a:r>
              <a:rPr lang="en-US" sz="1400" dirty="0">
                <a:latin typeface="Calibri"/>
                <a:cs typeface="Calibri"/>
              </a:rPr>
              <a:t> ([Service] section) and </a:t>
            </a:r>
            <a:r>
              <a:rPr lang="en-US" sz="1400" dirty="0" err="1">
                <a:latin typeface="Calibri"/>
                <a:cs typeface="Calibri"/>
              </a:rPr>
              <a:t>systemd.exec</a:t>
            </a:r>
            <a:r>
              <a:rPr lang="en-US" sz="1400" dirty="0">
                <a:latin typeface="Calibri"/>
                <a:cs typeface="Calibri"/>
              </a:rPr>
              <a:t> (execution-related documentation)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systemctl</a:t>
            </a:r>
            <a:r>
              <a:rPr lang="en-US" sz="1400" b="1" dirty="0">
                <a:latin typeface="Courier New"/>
                <a:cs typeface="Courier New"/>
              </a:rPr>
              <a:t> show</a:t>
            </a:r>
            <a:r>
              <a:rPr lang="en-US" sz="1400" dirty="0">
                <a:latin typeface="Calibri"/>
                <a:cs typeface="Calibri"/>
              </a:rPr>
              <a:t>: allows you to show all options that are applied to a unit</a:t>
            </a:r>
          </a:p>
          <a:p>
            <a:r>
              <a:rPr lang="en-US" sz="1400" dirty="0">
                <a:latin typeface="Calibri"/>
                <a:cs typeface="Calibri"/>
              </a:rPr>
              <a:t>Some commonly used options:</a:t>
            </a:r>
          </a:p>
          <a:p>
            <a:r>
              <a:rPr lang="en-US" sz="1400" dirty="0">
                <a:latin typeface="Calibri"/>
                <a:cs typeface="Calibri"/>
              </a:rPr>
              <a:t>[Unit] section: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Description: human readable description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Docs: link to a </a:t>
            </a:r>
            <a:r>
              <a:rPr lang="en-US" sz="1400" dirty="0" err="1">
                <a:latin typeface="Calibri"/>
                <a:cs typeface="Calibri"/>
              </a:rPr>
              <a:t>documetation</a:t>
            </a:r>
            <a:endParaRPr lang="en-US" sz="14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Dependencies (before/after, </a:t>
            </a:r>
            <a:r>
              <a:rPr lang="en-US" sz="1400" dirty="0" err="1">
                <a:latin typeface="Calibri"/>
                <a:cs typeface="Calibri"/>
              </a:rPr>
              <a:t>etc</a:t>
            </a:r>
            <a:r>
              <a:rPr lang="en-US" sz="1400" dirty="0">
                <a:latin typeface="Calibri"/>
                <a:cs typeface="Calibri"/>
              </a:rPr>
              <a:t>): used to configure ordering dependencies. For example, named will only be started after network has been initialized</a:t>
            </a:r>
          </a:p>
          <a:p>
            <a:r>
              <a:rPr lang="en-US" sz="1400" dirty="0">
                <a:latin typeface="Calibri"/>
                <a:cs typeface="Calibri"/>
              </a:rPr>
              <a:t>[Service] section: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ExecStart</a:t>
            </a:r>
            <a:r>
              <a:rPr lang="en-US" sz="1400" dirty="0">
                <a:latin typeface="Calibri"/>
                <a:cs typeface="Calibri"/>
              </a:rPr>
              <a:t>: what to execute on service start. Could be any executable.</a:t>
            </a:r>
          </a:p>
          <a:p>
            <a:pPr lvl="1"/>
            <a:r>
              <a:rPr lang="en-US" sz="1400" dirty="0" err="1">
                <a:latin typeface="Calibri"/>
                <a:cs typeface="Calibri"/>
              </a:rPr>
              <a:t>ExecReload</a:t>
            </a:r>
            <a:r>
              <a:rPr lang="en-US" sz="1400" dirty="0">
                <a:latin typeface="Calibri"/>
                <a:cs typeface="Calibri"/>
              </a:rPr>
              <a:t>: which command to use when asking service to reload its configuration</a:t>
            </a:r>
          </a:p>
          <a:p>
            <a:r>
              <a:rPr lang="en-US" sz="1400" dirty="0">
                <a:latin typeface="Calibri"/>
                <a:cs typeface="Calibri"/>
              </a:rPr>
              <a:t>[Install] section:</a:t>
            </a:r>
          </a:p>
          <a:p>
            <a:pPr lvl="1"/>
            <a:r>
              <a:rPr lang="en-US" sz="1400" err="1">
                <a:latin typeface="Calibri"/>
                <a:cs typeface="Calibri"/>
              </a:rPr>
              <a:t>WantedBy</a:t>
            </a:r>
            <a:r>
              <a:rPr lang="en-US" sz="1400" dirty="0">
                <a:latin typeface="Calibri"/>
                <a:cs typeface="Calibri"/>
              </a:rPr>
              <a:t>: which target to attach this unit to when it’s being enabled.</a:t>
            </a:r>
          </a:p>
          <a:p>
            <a:pPr lvl="1"/>
            <a:endParaRPr lang="en-US" sz="1400" dirty="0"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D6C4-1A4A-478E-8D46-DE59206A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10B8-A638-4078-B0F2-5883AE08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file: options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CCCF-AF01-461B-8C54-5B140A040E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975" y="771275"/>
            <a:ext cx="8702565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dirty="0">
                <a:latin typeface="Calibri"/>
                <a:cs typeface="Calibri"/>
              </a:rPr>
              <a:t>Some very useful options:</a:t>
            </a:r>
          </a:p>
          <a:p>
            <a:pPr lvl="1"/>
            <a:r>
              <a:rPr lang="en-US" sz="1200" dirty="0">
                <a:latin typeface="Calibri"/>
                <a:cs typeface="Calibri"/>
              </a:rPr>
              <a:t>Restarting a crashed service:</a:t>
            </a:r>
          </a:p>
          <a:p>
            <a:pPr lvl="2"/>
            <a:r>
              <a:rPr lang="en-US" sz="1200" dirty="0">
                <a:latin typeface="Calibri"/>
                <a:cs typeface="Courier New"/>
              </a:rPr>
              <a:t>Restart=on-failure</a:t>
            </a:r>
          </a:p>
          <a:p>
            <a:pPr lvl="1"/>
            <a:r>
              <a:rPr lang="en-US" sz="1200" dirty="0">
                <a:latin typeface="Calibri"/>
                <a:cs typeface="Calibri"/>
              </a:rPr>
              <a:t>Sourcing environmental variables from a file:</a:t>
            </a:r>
          </a:p>
          <a:p>
            <a:pPr lvl="2"/>
            <a:r>
              <a:rPr lang="en-US" sz="1200" dirty="0" err="1">
                <a:latin typeface="Calibri"/>
                <a:cs typeface="Courier New"/>
              </a:rPr>
              <a:t>EnvironmentFile</a:t>
            </a:r>
            <a:r>
              <a:rPr lang="en-US" sz="1200" dirty="0">
                <a:latin typeface="Calibri"/>
                <a:cs typeface="Courier New"/>
              </a:rPr>
              <a:t>=/</a:t>
            </a:r>
            <a:r>
              <a:rPr lang="en-US" sz="1200" dirty="0" err="1">
                <a:latin typeface="Calibri"/>
                <a:cs typeface="Courier New"/>
              </a:rPr>
              <a:t>etc</a:t>
            </a:r>
            <a:r>
              <a:rPr lang="en-US" sz="1200" dirty="0">
                <a:latin typeface="Calibri"/>
                <a:cs typeface="Courier New"/>
              </a:rPr>
              <a:t>/</a:t>
            </a:r>
            <a:r>
              <a:rPr lang="en-US" sz="1200" dirty="0" err="1">
                <a:latin typeface="Calibri"/>
                <a:cs typeface="Courier New"/>
              </a:rPr>
              <a:t>sysconfig</a:t>
            </a:r>
            <a:r>
              <a:rPr lang="en-US" sz="1200" dirty="0">
                <a:latin typeface="Calibri"/>
                <a:cs typeface="Courier New"/>
              </a:rPr>
              <a:t>/</a:t>
            </a:r>
            <a:r>
              <a:rPr lang="en-US" sz="1200" dirty="0" err="1">
                <a:latin typeface="Calibri"/>
                <a:cs typeface="Courier New"/>
              </a:rPr>
              <a:t>sshd</a:t>
            </a:r>
            <a:endParaRPr lang="en-US" sz="1200" dirty="0">
              <a:latin typeface="Calibri"/>
              <a:cs typeface="Courier New"/>
            </a:endParaRPr>
          </a:p>
          <a:p>
            <a:pPr lvl="1"/>
            <a:r>
              <a:rPr lang="en-US" sz="1200" dirty="0">
                <a:latin typeface="Calibri"/>
                <a:cs typeface="Calibri"/>
              </a:rPr>
              <a:t>Run unit as a non-root user/group:</a:t>
            </a:r>
          </a:p>
          <a:p>
            <a:pPr lvl="2"/>
            <a:r>
              <a:rPr lang="en-US" sz="1200" dirty="0">
                <a:latin typeface="Calibri"/>
                <a:cs typeface="Courier New"/>
              </a:rPr>
              <a:t>User=nobody and Group=nobody</a:t>
            </a:r>
          </a:p>
          <a:p>
            <a:pPr lvl="1"/>
            <a:r>
              <a:rPr lang="en-US" sz="1200" dirty="0">
                <a:latin typeface="Calibri"/>
                <a:cs typeface="Calibri"/>
              </a:rPr>
              <a:t>Setting working directory for a service:</a:t>
            </a:r>
          </a:p>
          <a:p>
            <a:pPr lvl="2"/>
            <a:r>
              <a:rPr lang="en-US" sz="1200" dirty="0" err="1">
                <a:latin typeface="Calibri"/>
                <a:cs typeface="Courier New"/>
              </a:rPr>
              <a:t>WorkingDirectory</a:t>
            </a:r>
            <a:r>
              <a:rPr lang="en-US" sz="1200" dirty="0">
                <a:latin typeface="Calibri"/>
                <a:cs typeface="Courier New"/>
              </a:rPr>
              <a:t>=/</a:t>
            </a:r>
            <a:r>
              <a:rPr lang="en-US" sz="1200" dirty="0" err="1">
                <a:latin typeface="Calibri"/>
                <a:cs typeface="Courier New"/>
              </a:rPr>
              <a:t>etc</a:t>
            </a:r>
            <a:r>
              <a:rPr lang="en-US" sz="1200" dirty="0">
                <a:latin typeface="Calibri"/>
                <a:cs typeface="Courier New"/>
              </a:rPr>
              <a:t>/</a:t>
            </a:r>
            <a:r>
              <a:rPr lang="en-US" sz="1200" dirty="0" err="1">
                <a:latin typeface="Calibri"/>
                <a:cs typeface="Courier New"/>
              </a:rPr>
              <a:t>openvpn</a:t>
            </a:r>
            <a:r>
              <a:rPr lang="en-US" sz="1200" dirty="0">
                <a:latin typeface="Calibri"/>
                <a:cs typeface="Courier New"/>
              </a:rPr>
              <a:t>/client</a:t>
            </a:r>
          </a:p>
          <a:p>
            <a:pPr lvl="1"/>
            <a:r>
              <a:rPr lang="en-US" sz="1200" dirty="0">
                <a:latin typeface="Calibri"/>
                <a:cs typeface="Calibri"/>
              </a:rPr>
              <a:t>Limit the amount of file descriptors (files, sockets, </a:t>
            </a:r>
            <a:r>
              <a:rPr lang="en-US" sz="1200" dirty="0" err="1">
                <a:latin typeface="Calibri"/>
                <a:cs typeface="Calibri"/>
              </a:rPr>
              <a:t>etc</a:t>
            </a:r>
            <a:r>
              <a:rPr lang="en-US" sz="1200" dirty="0">
                <a:latin typeface="Calibri"/>
                <a:cs typeface="Calibri"/>
              </a:rPr>
              <a:t>) service can open simultaneously:</a:t>
            </a:r>
          </a:p>
          <a:p>
            <a:pPr lvl="2"/>
            <a:r>
              <a:rPr lang="en-US" sz="1200" dirty="0" err="1">
                <a:latin typeface="Calibri"/>
                <a:cs typeface="Courier New"/>
              </a:rPr>
              <a:t>LimitNOFILE</a:t>
            </a:r>
            <a:r>
              <a:rPr lang="en-US" sz="1200" dirty="0">
                <a:latin typeface="Calibri"/>
                <a:cs typeface="Courier New"/>
              </a:rPr>
              <a:t>=128</a:t>
            </a:r>
          </a:p>
          <a:p>
            <a:pPr lvl="1"/>
            <a:r>
              <a:rPr lang="en-US" sz="1200" dirty="0">
                <a:latin typeface="Calibri"/>
                <a:cs typeface="Calibri"/>
              </a:rPr>
              <a:t>Disallow service that needs to be run as root to access parts of a system it doesn’t need:</a:t>
            </a:r>
          </a:p>
          <a:p>
            <a:pPr lvl="2"/>
            <a:r>
              <a:rPr lang="en-US" sz="1200" dirty="0" err="1">
                <a:latin typeface="Calibri"/>
                <a:cs typeface="Courier New"/>
              </a:rPr>
              <a:t>ProtectHome</a:t>
            </a:r>
            <a:r>
              <a:rPr lang="en-US" sz="1200" dirty="0">
                <a:latin typeface="Calibri"/>
                <a:cs typeface="Courier New"/>
              </a:rPr>
              <a:t>=yes</a:t>
            </a:r>
          </a:p>
          <a:p>
            <a:pPr lvl="2"/>
            <a:r>
              <a:rPr lang="en-US" sz="1200" dirty="0" err="1">
                <a:latin typeface="Calibri"/>
                <a:cs typeface="Courier New"/>
              </a:rPr>
              <a:t>ProtectSystem</a:t>
            </a:r>
            <a:r>
              <a:rPr lang="en-US" sz="1200" dirty="0">
                <a:latin typeface="Calibri"/>
                <a:cs typeface="Courier New"/>
              </a:rPr>
              <a:t>=strict</a:t>
            </a:r>
          </a:p>
          <a:p>
            <a:pPr lvl="2"/>
            <a:r>
              <a:rPr lang="en-US" sz="1200" dirty="0">
                <a:latin typeface="Calibri"/>
                <a:cs typeface="Calibri"/>
              </a:rPr>
              <a:t>… and many 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CF3B-0048-4EC7-8EF8-4C3FEC95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2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C4A9-5A99-4383-BAF3-E08E3371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units: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AE9B-9A0A-456B-AB54-5E9CC51B6B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Cron, which has all the power of systemd – dependencies, execution environment configuration, </a:t>
            </a:r>
            <a:r>
              <a:rPr lang="en-US" sz="1400" dirty="0" err="1">
                <a:latin typeface="Calibri"/>
                <a:cs typeface="Calibri"/>
              </a:rPr>
              <a:t>etc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Realtime timers: calendar events, similar to </a:t>
            </a:r>
            <a:r>
              <a:rPr lang="en-US" sz="1400" dirty="0" err="1">
                <a:latin typeface="Calibri"/>
                <a:cs typeface="Calibri"/>
              </a:rPr>
              <a:t>cron</a:t>
            </a:r>
            <a:endParaRPr lang="en-US" sz="14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They use format described in </a:t>
            </a:r>
            <a:r>
              <a:rPr lang="en-US" sz="1400" dirty="0" err="1">
                <a:latin typeface="Calibri"/>
                <a:cs typeface="Calibri"/>
              </a:rPr>
              <a:t>systemd.time</a:t>
            </a:r>
            <a:r>
              <a:rPr lang="en-US" sz="1400" dirty="0">
                <a:latin typeface="Calibri"/>
                <a:cs typeface="Calibri"/>
              </a:rPr>
              <a:t>(7)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Example: every minute </a:t>
            </a:r>
            <a:r>
              <a:rPr lang="en-US" sz="1400" b="1" dirty="0">
                <a:latin typeface="Calibri"/>
                <a:cs typeface="Courier New"/>
              </a:rPr>
              <a:t>(*-*-* *:*:00)</a:t>
            </a:r>
            <a:r>
              <a:rPr lang="en-US" sz="1400" dirty="0">
                <a:latin typeface="Calibri"/>
                <a:cs typeface="Calibri"/>
              </a:rPr>
              <a:t>, every hour </a:t>
            </a:r>
            <a:r>
              <a:rPr lang="en-US" sz="1400" b="1" dirty="0">
                <a:latin typeface="Calibri"/>
                <a:cs typeface="Courier New"/>
              </a:rPr>
              <a:t>(*-*-* *:00:00)</a:t>
            </a:r>
            <a:r>
              <a:rPr lang="en-US" sz="1400" dirty="0">
                <a:latin typeface="Calibri"/>
                <a:cs typeface="Calibri"/>
              </a:rPr>
              <a:t> every day </a:t>
            </a:r>
            <a:r>
              <a:rPr lang="en-US" sz="1400" b="1" dirty="0">
                <a:latin typeface="Calibri"/>
                <a:cs typeface="Courier New"/>
              </a:rPr>
              <a:t>(*-*-* 00:00:00)</a:t>
            </a:r>
          </a:p>
          <a:p>
            <a:pPr lvl="1"/>
            <a:r>
              <a:rPr lang="en-US" sz="1400" dirty="0">
                <a:latin typeface="Calibri"/>
                <a:cs typeface="Courier New"/>
              </a:rPr>
              <a:t>If a timer’s activation was missed (for example, system was shut down) and option </a:t>
            </a:r>
            <a:r>
              <a:rPr lang="en-US" sz="1400" dirty="0">
                <a:latin typeface="Calibri"/>
                <a:cs typeface="Calibri"/>
              </a:rPr>
              <a:t>Persistent=true was used, the timer will be started as soon as the system is booted up.</a:t>
            </a:r>
            <a:endParaRPr lang="en-US" sz="1400" dirty="0">
              <a:latin typeface="Calibri"/>
              <a:cs typeface="Courier New"/>
            </a:endParaRPr>
          </a:p>
          <a:p>
            <a:r>
              <a:rPr lang="en-US" sz="1400" dirty="0">
                <a:latin typeface="Calibri"/>
                <a:cs typeface="Calibri"/>
              </a:rPr>
              <a:t>Monotonic timers, relative to a point in time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5 minutes after system startup: </a:t>
            </a:r>
            <a:r>
              <a:rPr lang="en-US" sz="1400" b="1" dirty="0" err="1">
                <a:solidFill>
                  <a:srgbClr val="000000"/>
                </a:solidFill>
                <a:latin typeface="Calibri"/>
                <a:cs typeface="Calibri"/>
              </a:rPr>
              <a:t>OnBootSec</a:t>
            </a: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=5m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1 hour after the last service activation: </a:t>
            </a:r>
            <a:r>
              <a:rPr lang="en-US" sz="1400" b="1" dirty="0" err="1">
                <a:solidFill>
                  <a:srgbClr val="000000"/>
                </a:solidFill>
                <a:latin typeface="Calibri"/>
                <a:cs typeface="Calibri"/>
              </a:rPr>
              <a:t>OnUnitActiveSec</a:t>
            </a:r>
            <a:r>
              <a:rPr lang="en-US" sz="1400" b="1" dirty="0">
                <a:solidFill>
                  <a:srgbClr val="000000"/>
                </a:solidFill>
                <a:latin typeface="Calibri"/>
                <a:cs typeface="Calibri"/>
              </a:rPr>
              <a:t>=1h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(should be combined with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ourier New"/>
              </a:rPr>
              <a:t>OnBootSec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to ensure that it runs after a reboot)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CA22D-A7E8-47D1-B96F-632E2CD9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23DA-0764-4B3B-A7B5-629D0031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14085"/>
            <a:ext cx="8426449" cy="301752"/>
          </a:xfrm>
        </p:spPr>
        <p:txBody>
          <a:bodyPr/>
          <a:lstStyle/>
          <a:p>
            <a:r>
              <a:rPr lang="en-US" dirty="0"/>
              <a:t>Timer units: example 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1CB-A7B2-45BE-AC09-67B93BF39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9C47A8-DE0A-4EFD-ACD1-CAC2BA8274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/lib/</a:t>
            </a:r>
            <a:r>
              <a:rPr lang="en-US" sz="1400" dirty="0" err="1">
                <a:latin typeface="Courier New"/>
                <a:cs typeface="Courier New"/>
              </a:rPr>
              <a:t>systemd</a:t>
            </a:r>
            <a:r>
              <a:rPr lang="en-US" sz="1400" dirty="0">
                <a:latin typeface="Courier New"/>
                <a:cs typeface="Courier New"/>
              </a:rPr>
              <a:t>/system/</a:t>
            </a:r>
            <a:r>
              <a:rPr lang="en-US" sz="1400" dirty="0" err="1">
                <a:latin typeface="Courier New"/>
                <a:cs typeface="Courier New"/>
              </a:rPr>
              <a:t>shadow.timer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Description=Daily verification of password and group files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[Timer]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OnCalendar</a:t>
            </a:r>
            <a:r>
              <a:rPr lang="en-US" sz="1400" dirty="0">
                <a:latin typeface="Courier New"/>
                <a:cs typeface="Courier New"/>
              </a:rPr>
              <a:t>=daily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AccuracySec</a:t>
            </a:r>
            <a:r>
              <a:rPr lang="en-US" sz="1400" dirty="0">
                <a:latin typeface="Courier New"/>
                <a:cs typeface="Courier New"/>
              </a:rPr>
              <a:t>=12h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Persistent=true</a:t>
            </a:r>
          </a:p>
        </p:txBody>
      </p:sp>
    </p:spTree>
    <p:extLst>
      <p:ext uri="{BB962C8B-B14F-4D97-AF65-F5344CB8AC3E}">
        <p14:creationId xmlns:p14="http://schemas.microsoft.com/office/powerpoint/2010/main" val="6637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C49-395A-4EEB-80F5-7AE18B6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A426-3EFA-4DC4-BDEE-71B3575676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systemd is an array of system components for Linux-based operating systems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systemd's</a:t>
            </a:r>
            <a:r>
              <a:rPr lang="en-US" sz="1400" dirty="0">
                <a:latin typeface="Calibri"/>
                <a:cs typeface="Calibri"/>
              </a:rPr>
              <a:t> primary component is a "system and service manager"—an </a:t>
            </a:r>
            <a:r>
              <a:rPr lang="en-US" sz="1400" dirty="0" err="1">
                <a:latin typeface="Calibri"/>
                <a:cs typeface="Calibri"/>
              </a:rPr>
              <a:t>init</a:t>
            </a:r>
            <a:r>
              <a:rPr lang="en-US" sz="1400" dirty="0">
                <a:latin typeface="Calibri"/>
                <a:cs typeface="Calibri"/>
              </a:rPr>
              <a:t> system used to bootstrap user space and manage user processes.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It also provides replacements for various daemons and utilities, including device management, login management, network connection management, event logging, container management and a bootloader.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66FE-298D-4DFE-99CB-AC3E416D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4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23DA-0764-4B3B-A7B5-629D0031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14085"/>
            <a:ext cx="8426449" cy="301752"/>
          </a:xfrm>
        </p:spPr>
        <p:txBody>
          <a:bodyPr/>
          <a:lstStyle/>
          <a:p>
            <a:r>
              <a:rPr lang="en-US" dirty="0"/>
              <a:t>Timer units: example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9F1CB-A7B2-45BE-AC09-67B93BF39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9C47A8-DE0A-4EFD-ACD1-CAC2BA8274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57047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/lib/</a:t>
            </a:r>
            <a:r>
              <a:rPr lang="en-US" sz="1400" dirty="0" err="1">
                <a:latin typeface="Courier New"/>
                <a:cs typeface="Courier New"/>
              </a:rPr>
              <a:t>systemd</a:t>
            </a:r>
            <a:r>
              <a:rPr lang="en-US" sz="1400" dirty="0">
                <a:latin typeface="Courier New"/>
                <a:cs typeface="Courier New"/>
              </a:rPr>
              <a:t>/system/</a:t>
            </a:r>
            <a:r>
              <a:rPr lang="en-US" sz="1400" dirty="0" err="1">
                <a:latin typeface="Courier New"/>
                <a:cs typeface="Courier New"/>
              </a:rPr>
              <a:t>shadow.service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Description=Verify integrity of password and group files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After=</a:t>
            </a:r>
            <a:r>
              <a:rPr lang="en-US" sz="1400" dirty="0" err="1">
                <a:latin typeface="Courier New"/>
                <a:cs typeface="Courier New"/>
              </a:rPr>
              <a:t>systemd-sysusers.service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[Service]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Type=simple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Always run both checks, but fail the service if either fails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ExecStart</a:t>
            </a:r>
            <a:r>
              <a:rPr lang="en-US" sz="1400" dirty="0">
                <a:latin typeface="Courier New"/>
                <a:cs typeface="Courier New"/>
              </a:rPr>
              <a:t>=/bin/</a:t>
            </a:r>
            <a:r>
              <a:rPr lang="en-US" sz="1400" dirty="0" err="1">
                <a:latin typeface="Courier New"/>
                <a:cs typeface="Courier New"/>
              </a:rPr>
              <a:t>sh</a:t>
            </a:r>
            <a:r>
              <a:rPr lang="en-US" sz="1400" dirty="0">
                <a:latin typeface="Courier New"/>
                <a:cs typeface="Courier New"/>
              </a:rPr>
              <a:t> -c '/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/bin/</a:t>
            </a:r>
            <a:r>
              <a:rPr lang="en-US" sz="1400" dirty="0" err="1">
                <a:latin typeface="Courier New"/>
                <a:cs typeface="Courier New"/>
              </a:rPr>
              <a:t>pwck</a:t>
            </a:r>
            <a:r>
              <a:rPr lang="en-US" sz="1400" dirty="0">
                <a:latin typeface="Courier New"/>
                <a:cs typeface="Courier New"/>
              </a:rPr>
              <a:t> -r || r=1; 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/bin/</a:t>
            </a:r>
            <a:r>
              <a:rPr lang="en-US" sz="1400" dirty="0" err="1">
                <a:latin typeface="Courier New"/>
                <a:cs typeface="Courier New"/>
              </a:rPr>
              <a:t>grpck</a:t>
            </a:r>
            <a:r>
              <a:rPr lang="en-US" sz="1400" dirty="0">
                <a:latin typeface="Courier New"/>
                <a:cs typeface="Courier New"/>
              </a:rPr>
              <a:t> -r &amp;&amp; exit $r'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Nice=19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IOSchedulingClass</a:t>
            </a:r>
            <a:r>
              <a:rPr lang="en-US" sz="1400" dirty="0">
                <a:latin typeface="Courier New"/>
                <a:cs typeface="Courier New"/>
              </a:rPr>
              <a:t>=best-effort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IOSchedulingPriority</a:t>
            </a:r>
            <a:r>
              <a:rPr lang="en-US" sz="1400" dirty="0">
                <a:latin typeface="Courier New"/>
                <a:cs typeface="Courier New"/>
              </a:rPr>
              <a:t>=7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8BBF-1E24-45DD-AE2E-EFBE2011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2AC9-19D1-40D2-859D-49143452DA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List all timers: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 err="1">
                <a:latin typeface="Courier New"/>
                <a:cs typeface="Courier New"/>
              </a:rPr>
              <a:t>systemctl</a:t>
            </a:r>
            <a:r>
              <a:rPr lang="en-US" sz="1400" dirty="0">
                <a:latin typeface="Courier New"/>
                <a:cs typeface="Courier New"/>
              </a:rPr>
              <a:t> list-timers</a:t>
            </a:r>
          </a:p>
          <a:p>
            <a:r>
              <a:rPr lang="en-US" sz="1400" dirty="0">
                <a:latin typeface="Calibri"/>
                <a:cs typeface="Courier New"/>
              </a:rPr>
              <a:t>Start timer at boot:</a:t>
            </a:r>
          </a:p>
          <a:p>
            <a:pPr lvl="1"/>
            <a:r>
              <a:rPr lang="en-US" sz="1400" err="1">
                <a:latin typeface="Courier New"/>
                <a:cs typeface="Courier New"/>
              </a:rPr>
              <a:t>systemctl</a:t>
            </a:r>
            <a:r>
              <a:rPr lang="en-US" sz="1400" dirty="0">
                <a:latin typeface="Courier New"/>
                <a:cs typeface="Courier New"/>
              </a:rPr>
              <a:t> enable </a:t>
            </a:r>
            <a:r>
              <a:rPr lang="en-US" sz="1400" err="1">
                <a:latin typeface="Courier New"/>
                <a:cs typeface="Courier New"/>
              </a:rPr>
              <a:t>myscript.timer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alibri"/>
                <a:cs typeface="Courier New"/>
              </a:rPr>
              <a:t>Start timer right now:</a:t>
            </a:r>
          </a:p>
          <a:p>
            <a:pPr lvl="1"/>
            <a:r>
              <a:rPr lang="en-US" sz="1400" err="1">
                <a:latin typeface="Courier New"/>
                <a:cs typeface="Courier New"/>
              </a:rPr>
              <a:t>systemctl</a:t>
            </a:r>
            <a:r>
              <a:rPr lang="en-US" sz="1400" dirty="0">
                <a:latin typeface="Courier New"/>
                <a:cs typeface="Courier New"/>
              </a:rPr>
              <a:t> start </a:t>
            </a:r>
            <a:r>
              <a:rPr lang="en-US" sz="1400" err="1">
                <a:latin typeface="Courier New"/>
                <a:cs typeface="Courier New"/>
              </a:rPr>
              <a:t>myscript.timer</a:t>
            </a: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832-2E97-437A-9117-628B428F5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5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01E2-17E5-48DC-8E98-D2717391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55C1-9B51-47DC-B9BD-D643ADCD36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2239" y="822646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Allows user to create multiple instances of one service with different parameters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 Light"/>
              </a:rPr>
              <a:t>For example: multiple instances of an </a:t>
            </a:r>
            <a:r>
              <a:rPr lang="en-US" sz="1400" dirty="0" err="1">
                <a:latin typeface="Calibri"/>
                <a:cs typeface="Calibri Light"/>
              </a:rPr>
              <a:t>openvpn</a:t>
            </a:r>
            <a:r>
              <a:rPr lang="en-US" sz="1400" dirty="0">
                <a:latin typeface="Calibri"/>
                <a:cs typeface="Calibri Light"/>
              </a:rPr>
              <a:t> process, each with different configuration file used</a:t>
            </a:r>
          </a:p>
          <a:p>
            <a:r>
              <a:rPr lang="en-US" sz="1400" dirty="0">
                <a:latin typeface="Calibri"/>
                <a:cs typeface="Calibri"/>
              </a:rPr>
              <a:t>Unit files of instantiated services must end with </a:t>
            </a:r>
            <a:r>
              <a:rPr lang="en-US" sz="1400" b="1" dirty="0">
                <a:latin typeface="Courier New"/>
                <a:cs typeface="Courier New"/>
              </a:rPr>
              <a:t>@.service</a:t>
            </a:r>
            <a:r>
              <a:rPr lang="en-US" sz="1400" dirty="0">
                <a:cs typeface="Courier New"/>
              </a:rPr>
              <a:t> </a:t>
            </a:r>
            <a:r>
              <a:rPr lang="en-US" sz="1400" dirty="0">
                <a:latin typeface="Calibri"/>
                <a:cs typeface="Courier New"/>
              </a:rPr>
              <a:t>(For example</a:t>
            </a:r>
            <a:r>
              <a:rPr lang="en-US" sz="1400" dirty="0">
                <a:cs typeface="Courier New"/>
              </a:rPr>
              <a:t> – </a:t>
            </a:r>
            <a:r>
              <a:rPr lang="en-US" sz="1400" b="1" dirty="0" err="1">
                <a:latin typeface="Courier New"/>
                <a:cs typeface="Courier New"/>
              </a:rPr>
              <a:t>openvpn</a:t>
            </a:r>
            <a:r>
              <a:rPr lang="en-US" sz="1400" b="1" dirty="0">
                <a:latin typeface="Courier New"/>
                <a:cs typeface="Courier New"/>
              </a:rPr>
              <a:t>-</a:t>
            </a:r>
            <a:r>
              <a:rPr lang="en-US" sz="1400" b="1" dirty="0" err="1">
                <a:latin typeface="Courier New"/>
                <a:cs typeface="Courier New"/>
              </a:rPr>
              <a:t>client@.service</a:t>
            </a:r>
            <a:r>
              <a:rPr lang="en-US" sz="1400" dirty="0">
                <a:cs typeface="Courier New"/>
              </a:rPr>
              <a:t>)</a:t>
            </a:r>
          </a:p>
          <a:p>
            <a:r>
              <a:rPr lang="en-US" sz="1400" dirty="0">
                <a:latin typeface="Calibri"/>
                <a:cs typeface="Calibri"/>
              </a:rPr>
              <a:t>Each instance is a unit, which means: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 Light"/>
              </a:rPr>
              <a:t>Each instance can be managed individually (e.g.</a:t>
            </a:r>
            <a:r>
              <a:rPr lang="en-US" sz="1400" b="1" dirty="0">
                <a:latin typeface="Calibri Light"/>
                <a:cs typeface="Calibri Light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systemctl</a:t>
            </a:r>
            <a:r>
              <a:rPr lang="en-US" sz="1400" b="1" dirty="0">
                <a:latin typeface="Courier New"/>
                <a:cs typeface="Courier New"/>
              </a:rPr>
              <a:t> start/stop/restart openvpn-client@vps1.service</a:t>
            </a:r>
            <a:r>
              <a:rPr lang="en-US" sz="1400" dirty="0">
                <a:latin typeface="Calibri Light"/>
                <a:cs typeface="Calibri Light"/>
              </a:rPr>
              <a:t>)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Logging is separate</a:t>
            </a:r>
          </a:p>
          <a:p>
            <a:pPr lvl="1"/>
            <a:r>
              <a:rPr lang="en-US" sz="1400" dirty="0">
                <a:latin typeface="Calibri"/>
                <a:cs typeface="Calibri Light"/>
              </a:rPr>
              <a:t>Any instance can be overridden - creating 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etc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systemd</a:t>
            </a:r>
            <a:r>
              <a:rPr lang="en-US" sz="1400" b="1" dirty="0">
                <a:latin typeface="Courier New"/>
                <a:cs typeface="Courier New"/>
              </a:rPr>
              <a:t>/system/openvpn-client@vps4.service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alibri"/>
                <a:cs typeface="Calibri Light"/>
              </a:rPr>
              <a:t>will affect only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vps4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>
                <a:latin typeface="Calibri"/>
                <a:cs typeface="Calibri Light"/>
              </a:rPr>
              <a:t>instance</a:t>
            </a:r>
          </a:p>
          <a:p>
            <a:r>
              <a:rPr lang="en-US" sz="1400" dirty="0">
                <a:latin typeface="Calibri"/>
                <a:cs typeface="Calibri"/>
              </a:rPr>
              <a:t>Using instantiated services requires user to set some variables: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ourier New"/>
                <a:cs typeface="Courier New"/>
              </a:rPr>
              <a:t>%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>
                <a:latin typeface="Calibri Light"/>
                <a:cs typeface="Calibri Light"/>
              </a:rPr>
              <a:t> </a:t>
            </a:r>
            <a:r>
              <a:rPr lang="en-US" sz="1400" dirty="0">
                <a:latin typeface="Calibri"/>
                <a:cs typeface="Courier New"/>
              </a:rPr>
              <a:t>–</a:t>
            </a:r>
            <a:r>
              <a:rPr lang="en-US" sz="1400" dirty="0">
                <a:latin typeface="Calibri"/>
                <a:cs typeface="Calibri Light"/>
              </a:rPr>
              <a:t> escaped instance name: systemd doesn’t allow special character in unit names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%I</a:t>
            </a:r>
            <a:r>
              <a:rPr lang="en-US" sz="1400" dirty="0">
                <a:latin typeface="+mj-lt"/>
                <a:cs typeface="Courier New"/>
              </a:rPr>
              <a:t> </a:t>
            </a:r>
            <a:r>
              <a:rPr lang="en-US" sz="1400" dirty="0">
                <a:latin typeface="Calibri"/>
                <a:cs typeface="Courier New"/>
              </a:rPr>
              <a:t>– unescaped service name: for documentation and human-readable descriptions</a:t>
            </a:r>
          </a:p>
          <a:p>
            <a:r>
              <a:rPr lang="en-US" sz="1400" dirty="0">
                <a:latin typeface="Calibri"/>
                <a:cs typeface="Courier New"/>
              </a:rPr>
              <a:t>To get the full list of variables, check man for</a:t>
            </a:r>
            <a:r>
              <a:rPr lang="en-US" sz="1400" dirty="0"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systemd.unit</a:t>
            </a:r>
            <a:r>
              <a:rPr lang="en-US" sz="1400" b="1" dirty="0">
                <a:latin typeface="Courier New"/>
                <a:cs typeface="Courier New"/>
              </a:rPr>
              <a:t>(5)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CA556-DF04-4E7E-956D-426A9A10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1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0F6B-84BF-4BAB-BA16-4047ADE2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Instantiated services: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ED99-012F-4E7C-9AEF-B12E9FBB96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979870"/>
            <a:ext cx="8507188" cy="3748074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/lib/</a:t>
            </a:r>
            <a:r>
              <a:rPr lang="en-US" sz="1400" dirty="0" err="1">
                <a:latin typeface="Courier New"/>
                <a:cs typeface="Courier New"/>
              </a:rPr>
              <a:t>systemd</a:t>
            </a:r>
            <a:r>
              <a:rPr lang="en-US" sz="1400" dirty="0">
                <a:latin typeface="Courier New"/>
                <a:cs typeface="Courier New"/>
              </a:rPr>
              <a:t>/system/</a:t>
            </a:r>
            <a:r>
              <a:rPr lang="en-US" sz="1400" dirty="0" err="1">
                <a:latin typeface="Courier New"/>
                <a:cs typeface="Courier New"/>
              </a:rPr>
              <a:t>openvpn</a:t>
            </a: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err="1">
                <a:latin typeface="Courier New"/>
                <a:cs typeface="Courier New"/>
              </a:rPr>
              <a:t>client@.service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Description=OpenVPN tunnel for %I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After=</a:t>
            </a:r>
            <a:r>
              <a:rPr lang="en-US" sz="1400" dirty="0" err="1">
                <a:latin typeface="Courier New"/>
                <a:cs typeface="Courier New"/>
              </a:rPr>
              <a:t>syslog.target</a:t>
            </a:r>
            <a:r>
              <a:rPr lang="en-US" sz="1400" dirty="0">
                <a:latin typeface="Courier New"/>
                <a:cs typeface="Courier New"/>
              </a:rPr>
              <a:t> network-</a:t>
            </a:r>
            <a:r>
              <a:rPr lang="en-US" sz="1400" dirty="0" err="1">
                <a:latin typeface="Courier New"/>
                <a:cs typeface="Courier New"/>
              </a:rPr>
              <a:t>online.target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Wants=network-</a:t>
            </a:r>
            <a:r>
              <a:rPr lang="en-US" sz="1400" dirty="0" err="1">
                <a:latin typeface="Courier New"/>
                <a:cs typeface="Courier New"/>
              </a:rPr>
              <a:t>online.target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[Service]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WorkingDirectory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dirty="0" err="1">
                <a:latin typeface="Courier New"/>
                <a:cs typeface="Courier New"/>
              </a:rPr>
              <a:t>etc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openvpn</a:t>
            </a:r>
            <a:r>
              <a:rPr lang="en-US" sz="1400" dirty="0">
                <a:latin typeface="Courier New"/>
                <a:cs typeface="Courier New"/>
              </a:rPr>
              <a:t>/client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ExecStart</a:t>
            </a:r>
            <a:r>
              <a:rPr lang="en-US" sz="1400" dirty="0">
                <a:latin typeface="Courier New"/>
                <a:cs typeface="Courier New"/>
              </a:rPr>
              <a:t>=/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/bin/</a:t>
            </a:r>
            <a:r>
              <a:rPr lang="en-US" sz="1400" dirty="0" err="1">
                <a:latin typeface="Courier New"/>
                <a:cs typeface="Courier New"/>
              </a:rPr>
              <a:t>openvpn</a:t>
            </a:r>
            <a:r>
              <a:rPr lang="en-US" sz="1400" dirty="0">
                <a:latin typeface="Courier New"/>
                <a:cs typeface="Courier New"/>
              </a:rPr>
              <a:t> --suppress-timestamps --</a:t>
            </a:r>
            <a:r>
              <a:rPr lang="en-US" sz="1400" dirty="0" err="1">
                <a:latin typeface="Courier New"/>
                <a:cs typeface="Courier New"/>
              </a:rPr>
              <a:t>nobind</a:t>
            </a:r>
            <a:r>
              <a:rPr lang="en-US" sz="1400" dirty="0">
                <a:latin typeface="Courier New"/>
                <a:cs typeface="Courier New"/>
              </a:rPr>
              <a:t> --config %</a:t>
            </a:r>
            <a:r>
              <a:rPr lang="en-US" sz="1400" dirty="0" err="1">
                <a:latin typeface="Courier New"/>
                <a:cs typeface="Courier New"/>
              </a:rPr>
              <a:t>i.conf</a:t>
            </a:r>
            <a:endParaRPr lang="en-US" sz="14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User=</a:t>
            </a:r>
            <a:r>
              <a:rPr lang="en-US" sz="1400" dirty="0" err="1">
                <a:latin typeface="Courier New"/>
                <a:cs typeface="Courier New"/>
              </a:rPr>
              <a:t>openvpn</a:t>
            </a:r>
            <a:endParaRPr lang="en-US" sz="14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[Install]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WantedBy</a:t>
            </a:r>
            <a:r>
              <a:rPr lang="en-US" sz="1400" dirty="0">
                <a:latin typeface="Courier New"/>
                <a:cs typeface="Courier New"/>
              </a:rPr>
              <a:t>=multi-</a:t>
            </a:r>
            <a:r>
              <a:rPr lang="en-US" sz="1400" dirty="0" err="1">
                <a:latin typeface="Courier New"/>
                <a:cs typeface="Courier New"/>
              </a:rPr>
              <a:t>user.target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F0B87-B71D-44CB-ADD4-3B8CAE697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9753-210A-4C53-BE84-3FDE541E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Socket-activated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0F36-ED60-48A8-9589-A72511FE18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2412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ourier New"/>
              </a:rPr>
              <a:t>systemd creates a socket for the application, and passes pending connections once the service is ready</a:t>
            </a:r>
          </a:p>
          <a:p>
            <a:r>
              <a:rPr lang="en-US" sz="1400" dirty="0">
                <a:latin typeface="Calibri"/>
                <a:cs typeface="Courier New"/>
              </a:rPr>
              <a:t>Benefits:</a:t>
            </a:r>
          </a:p>
          <a:p>
            <a:pPr lvl="1"/>
            <a:r>
              <a:rPr lang="en-US" sz="1400" dirty="0">
                <a:latin typeface="Calibri"/>
                <a:cs typeface="Courier New"/>
              </a:rPr>
              <a:t>Other services don’t need to wait for socket-activated service to get ready</a:t>
            </a:r>
          </a:p>
          <a:p>
            <a:pPr lvl="2"/>
            <a:r>
              <a:rPr lang="en-US" sz="1400" dirty="0">
                <a:latin typeface="Calibri"/>
                <a:cs typeface="Courier New"/>
              </a:rPr>
              <a:t>They can instantly try to access it; the attempt will block until the service is ready to accept connections</a:t>
            </a:r>
          </a:p>
          <a:p>
            <a:pPr lvl="1"/>
            <a:r>
              <a:rPr lang="en-US" sz="1400" dirty="0">
                <a:latin typeface="Calibri"/>
                <a:cs typeface="Courier New"/>
              </a:rPr>
              <a:t>Services can be started on-demand, they don’t need to be constantly running</a:t>
            </a:r>
          </a:p>
          <a:p>
            <a:r>
              <a:rPr lang="en-US" sz="1400" dirty="0">
                <a:latin typeface="Calibri"/>
                <a:cs typeface="Courier New"/>
              </a:rPr>
              <a:t>That synergizes well with instanced services – for example, a user can spawn a script per connection</a:t>
            </a:r>
          </a:p>
          <a:p>
            <a:r>
              <a:rPr lang="en-US" sz="1400" dirty="0">
                <a:latin typeface="Calibri"/>
                <a:cs typeface="Courier New"/>
              </a:rPr>
              <a:t>Socket service consists of two parts: .socket and .service (or @.service, if you want to create an instance per connection)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6D62E-6118-407D-B9F8-C289D290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684B-46F1-43F7-8CE6-511D49A6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Socket-activated services: example .socket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1B8F-8DEA-4064-BE6F-ABC3E897FD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</a:t>
            </a:r>
            <a:r>
              <a:rPr lang="en-US" sz="1400" dirty="0" err="1">
                <a:latin typeface="Courier New"/>
                <a:cs typeface="Courier New"/>
              </a:rPr>
              <a:t>sshd.socket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Description=SSH Socket for Per-Connection Servers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[Socket]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ListenStream</a:t>
            </a:r>
            <a:r>
              <a:rPr lang="en-US" sz="1400" dirty="0">
                <a:latin typeface="Courier New"/>
                <a:cs typeface="Courier New"/>
              </a:rPr>
              <a:t>=22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Accept=yes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[Install]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WantedBy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err="1">
                <a:latin typeface="Courier New"/>
                <a:cs typeface="Courier New"/>
              </a:rPr>
              <a:t>sockets.target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B1671-D3DC-481B-994F-31726201D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5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684B-46F1-43F7-8CE6-511D49A6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07334"/>
            <a:ext cx="8426449" cy="301752"/>
          </a:xfrm>
        </p:spPr>
        <p:txBody>
          <a:bodyPr/>
          <a:lstStyle/>
          <a:p>
            <a:r>
              <a:rPr lang="en-US" dirty="0"/>
              <a:t>Socket-activated services: example @.service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1B8F-8DEA-4064-BE6F-ABC3E897FD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# </a:t>
            </a:r>
            <a:r>
              <a:rPr lang="en-US" sz="1400" dirty="0" err="1">
                <a:latin typeface="Courier New"/>
                <a:cs typeface="Courier New"/>
              </a:rPr>
              <a:t>sshd</a:t>
            </a:r>
            <a:r>
              <a:rPr lang="en-US" sz="1400" dirty="0">
                <a:latin typeface="Courier New"/>
                <a:cs typeface="Courier New"/>
              </a:rPr>
              <a:t>@.service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[Unit]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Description=SSH Per-Connection Server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[Service]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ExecStart</a:t>
            </a:r>
            <a:r>
              <a:rPr lang="en-US" sz="1400" dirty="0">
                <a:latin typeface="Courier New"/>
                <a:cs typeface="Courier New"/>
              </a:rPr>
              <a:t>=-/</a:t>
            </a:r>
            <a:r>
              <a:rPr lang="en-US" sz="1400" dirty="0" err="1">
                <a:latin typeface="Courier New"/>
                <a:cs typeface="Courier New"/>
              </a:rPr>
              <a:t>usr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sbin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sshd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err="1">
                <a:latin typeface="Courier New"/>
                <a:cs typeface="Courier New"/>
              </a:rPr>
              <a:t>i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err="1">
                <a:latin typeface="Courier New"/>
                <a:cs typeface="Courier New"/>
              </a:rPr>
              <a:t>StandardInput</a:t>
            </a:r>
            <a:r>
              <a:rPr lang="en-US" sz="1400" dirty="0">
                <a:latin typeface="Courier New"/>
                <a:cs typeface="Courier New"/>
              </a:rPr>
              <a:t>=socket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B1671-D3DC-481B-994F-31726201D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324-FAAD-443F-96A1-3F8C092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Socket-activated services: checking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92EF-4837-45AF-80E2-F290F7E88E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There’s one instance of</a:t>
            </a:r>
            <a:r>
              <a:rPr lang="en-US" sz="1400" dirty="0"/>
              <a:t> </a:t>
            </a:r>
            <a:r>
              <a:rPr lang="en-US" sz="1400" dirty="0" err="1">
                <a:latin typeface="Courier New"/>
                <a:cs typeface="Courier New"/>
              </a:rPr>
              <a:t>sshd</a:t>
            </a:r>
            <a:r>
              <a:rPr lang="en-US" sz="1400" dirty="0">
                <a:latin typeface="Courier New"/>
                <a:cs typeface="Courier New"/>
              </a:rPr>
              <a:t>@.service</a:t>
            </a:r>
            <a:r>
              <a:rPr lang="en-US" sz="1400" dirty="0">
                <a:latin typeface="Calibri"/>
                <a:cs typeface="Calibri"/>
              </a:rPr>
              <a:t> per connection:</a:t>
            </a: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050" dirty="0">
                <a:latin typeface="Courier New"/>
                <a:cs typeface="Courier New"/>
              </a:rPr>
              <a:t>$ </a:t>
            </a:r>
            <a:r>
              <a:rPr lang="en-US" sz="1050" dirty="0" err="1">
                <a:latin typeface="Courier New"/>
                <a:cs typeface="Courier New"/>
              </a:rPr>
              <a:t>systemctl</a:t>
            </a:r>
            <a:r>
              <a:rPr lang="en-US" sz="1050" dirty="0">
                <a:latin typeface="Courier New"/>
                <a:cs typeface="Courier New"/>
              </a:rPr>
              <a:t> --full | grep </a:t>
            </a:r>
            <a:r>
              <a:rPr lang="en-US" sz="1050" dirty="0" err="1">
                <a:latin typeface="Courier New"/>
                <a:cs typeface="Courier New"/>
              </a:rPr>
              <a:t>ssh</a:t>
            </a:r>
            <a:endParaRPr lang="en-US" sz="105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050" dirty="0">
                <a:latin typeface="Courier New"/>
                <a:cs typeface="Courier New"/>
              </a:rPr>
              <a:t>sshd@172.31.0.52:22-172.31.0.4:47779.service  loaded active running       SSH Per-Connection Server</a:t>
            </a:r>
          </a:p>
          <a:p>
            <a:pPr marL="0" indent="0">
              <a:buNone/>
            </a:pPr>
            <a:r>
              <a:rPr lang="en-US" sz="1050" dirty="0">
                <a:latin typeface="Courier New"/>
                <a:cs typeface="Courier New"/>
              </a:rPr>
              <a:t>sshd@172.31.0.52:22-172.31.0.54:52985.service loaded active running       SSH Per-Connection Server</a:t>
            </a:r>
          </a:p>
          <a:p>
            <a:pPr marL="0" indent="0">
              <a:buNone/>
            </a:pPr>
            <a:r>
              <a:rPr lang="en-US" sz="1050" dirty="0" err="1">
                <a:latin typeface="Courier New"/>
                <a:cs typeface="Courier New"/>
              </a:rPr>
              <a:t>sshd.socket</a:t>
            </a:r>
            <a:r>
              <a:rPr lang="en-US" sz="1050" dirty="0">
                <a:latin typeface="Courier New"/>
                <a:cs typeface="Courier New"/>
              </a:rPr>
              <a:t>                                   loaded active listening     SSH Socket for Per-Connection…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C0928-147C-4E09-8395-CCDDE668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6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88F0-E825-47D6-BACE-1248637F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systemd-</a:t>
            </a:r>
            <a:r>
              <a:rPr lang="en-US" dirty="0" err="1"/>
              <a:t>journald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1975-C4BD-47D7-9C41-D51F521D5E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Collects log messages from a variety of sources: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Kernel log messages (via </a:t>
            </a:r>
            <a:r>
              <a:rPr lang="en-US" sz="1400" dirty="0" err="1">
                <a:latin typeface="Calibri"/>
                <a:cs typeface="Calibri"/>
              </a:rPr>
              <a:t>kmsg</a:t>
            </a:r>
            <a:r>
              <a:rPr lang="en-US" sz="1400" dirty="0">
                <a:latin typeface="Calibri"/>
                <a:cs typeface="Calibri"/>
              </a:rPr>
              <a:t>)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Syslog messages sent via syslog function (e.g. via logger command)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Standard output and error streams of service units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Native Journal API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Audit records from kernel audit subsystem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journald</a:t>
            </a:r>
            <a:r>
              <a:rPr lang="en-US" sz="1400" dirty="0">
                <a:latin typeface="Calibri"/>
                <a:cs typeface="Calibri"/>
              </a:rPr>
              <a:t> also forwards everything collected to system’s syslog server – for further processing and remote collection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Stores them in an indexed binary format under /var/log/journal (by default)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Rotation is handled automatically and </a:t>
            </a:r>
            <a:r>
              <a:rPr lang="en-US" sz="1400" dirty="0" err="1">
                <a:latin typeface="Calibri"/>
                <a:cs typeface="Calibri"/>
              </a:rPr>
              <a:t>trasparently</a:t>
            </a:r>
            <a:r>
              <a:rPr lang="en-US" sz="1400" dirty="0">
                <a:latin typeface="Calibri"/>
                <a:cs typeface="Calibri"/>
              </a:rPr>
              <a:t> based on configured free space thresholds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Also stores metadata with the logs – for example PID, timestamp and systemd unit from which the log message was sent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is used to control the daemon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A100B-1BFD-4CE6-9E4B-7E7E2E1FC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8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B1D-B59F-4418-AB0F-05800DC5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Systemd-</a:t>
            </a:r>
            <a:r>
              <a:rPr lang="en-US" dirty="0" err="1"/>
              <a:t>journald</a:t>
            </a:r>
            <a:r>
              <a:rPr lang="en-US" dirty="0"/>
              <a:t>: example message in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9F25-CE5B-4D7F-973E-6F21C461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/>
          <a:lstStyle/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"__CURSOR" : "s=c4ee459c883148549d114c566bc0b979;i=12b782;b=6c92864cbcc64a5fabebe04147953894;m=42d22604a2;t=58bc87981a1f5;x=8daf632187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"__REALTIME_TIMESTAMP" : "1561068031812085",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"__MONOTONIC_TIMESTAMP" : "286993548450",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"_BOOT_ID" : "6c92864cbcc64a5fabebe04147953894",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"SYSLOG_FACILITY" : "3",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"_UID" : "0",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"_GID" : "0",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"UNIT" : "apache2.service",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"CODE_LINE" : "2039",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"CODE_FUNCTION" :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unit_notify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"MESSAGE" : "apache2.service: Unit entered failed state.",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"_SOURCE_REALTIME_TIMESTAMP" : "1561068031809136"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344D2-AE37-4877-82B3-2C42D6264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414-4C6A-43A1-9A30-227EEB3C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systemd’s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83B-A213-4E79-AB2C-1C5E2D7B16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593404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Initially developed in 2010 by two RedHat engineers: Lennart </a:t>
            </a:r>
            <a:r>
              <a:rPr lang="en-US" sz="1400" dirty="0" err="1">
                <a:latin typeface="Calibri"/>
                <a:cs typeface="Calibri"/>
              </a:rPr>
              <a:t>Poettering</a:t>
            </a:r>
            <a:r>
              <a:rPr lang="en-US" sz="1400" dirty="0">
                <a:latin typeface="Calibri"/>
                <a:cs typeface="Calibri"/>
              </a:rPr>
              <a:t> and Kay Sievers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Originally inspired by MacOS’s </a:t>
            </a:r>
            <a:r>
              <a:rPr lang="en-US" sz="1400" dirty="0" err="1">
                <a:latin typeface="Calibri"/>
                <a:cs typeface="Calibri"/>
              </a:rPr>
              <a:t>launchd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The idea was to create an integrated set of crucial system components, which could: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Dynamically react to changes in both hardware and software – event-driven approach, e.g. starting </a:t>
            </a:r>
            <a:r>
              <a:rPr lang="en-US" sz="1400" dirty="0" err="1">
                <a:latin typeface="Calibri"/>
                <a:cs typeface="Calibri"/>
              </a:rPr>
              <a:t>bluetoothd</a:t>
            </a:r>
            <a:r>
              <a:rPr lang="en-US" sz="1400" dirty="0">
                <a:latin typeface="Calibri"/>
                <a:cs typeface="Calibri"/>
              </a:rPr>
              <a:t> when Bluetooth dongle is plugged in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Keep track of services and the processes started by them – no more rogue processes not killed by service stop xxx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Parallelize everything – system and service startup, </a:t>
            </a:r>
            <a:r>
              <a:rPr lang="en-US" sz="1400" dirty="0" err="1">
                <a:latin typeface="Calibri"/>
                <a:cs typeface="Calibri"/>
              </a:rPr>
              <a:t>etc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Get rid of using shell in boot-up process – shell is quite slow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Have declarative syntax instead of </a:t>
            </a:r>
            <a:r>
              <a:rPr lang="en-US" sz="1400" dirty="0" err="1">
                <a:latin typeface="Calibri"/>
                <a:cs typeface="Calibri"/>
              </a:rPr>
              <a:t>turing</a:t>
            </a:r>
            <a:r>
              <a:rPr lang="en-US" sz="1400" dirty="0">
                <a:latin typeface="Calibri"/>
                <a:cs typeface="Calibri"/>
              </a:rPr>
              <a:t>-full shell scripts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All of that was not possible with the existing solutions (by that time most popular </a:t>
            </a:r>
            <a:r>
              <a:rPr lang="en-US" sz="1400" dirty="0" err="1">
                <a:latin typeface="Calibri"/>
                <a:cs typeface="Calibri"/>
              </a:rPr>
              <a:t>init</a:t>
            </a:r>
            <a:r>
              <a:rPr lang="en-US" sz="1400" dirty="0">
                <a:latin typeface="Calibri"/>
                <a:cs typeface="Calibri"/>
              </a:rPr>
              <a:t> system was </a:t>
            </a:r>
            <a:r>
              <a:rPr lang="en-US" sz="1400" dirty="0" err="1">
                <a:latin typeface="Calibri"/>
                <a:cs typeface="Calibri"/>
              </a:rPr>
              <a:t>sysVinit</a:t>
            </a:r>
            <a:r>
              <a:rPr lang="en-US" sz="1400" dirty="0">
                <a:latin typeface="Calibri"/>
                <a:cs typeface="Calibri"/>
              </a:rPr>
              <a:t>, followed by Upstart)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By 2021, systemd is the default </a:t>
            </a:r>
            <a:r>
              <a:rPr lang="en-US" sz="1400" dirty="0" err="1">
                <a:latin typeface="Calibri"/>
                <a:cs typeface="Calibri"/>
              </a:rPr>
              <a:t>init</a:t>
            </a:r>
            <a:r>
              <a:rPr lang="en-US" sz="1400" dirty="0">
                <a:latin typeface="Calibri"/>
                <a:cs typeface="Calibri"/>
              </a:rPr>
              <a:t> system for most Linux distributions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48FDF-1F08-4B57-AA1A-E2C5716E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81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5240-D3E3-4104-BF75-0B09CF1E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5A2E-D6B1-4233-B114-76835521ED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alibri"/>
              </a:rPr>
              <a:t>View the full log:</a:t>
            </a:r>
            <a:r>
              <a:rPr lang="en-US" sz="1400" dirty="0"/>
              <a:t>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endParaRPr lang="en-US" sz="1400" b="1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ourier New"/>
              </a:rPr>
              <a:t>Since last boot:</a:t>
            </a:r>
            <a:r>
              <a:rPr lang="en-US" sz="1400" dirty="0"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--boot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ourier New"/>
              </a:rPr>
              <a:t>For a time interval:</a:t>
            </a:r>
            <a:r>
              <a:rPr lang="en-US" sz="1400" dirty="0"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--since=today</a:t>
            </a:r>
            <a:r>
              <a:rPr lang="en-US" sz="1400" b="1" dirty="0">
                <a:cs typeface="Courier New"/>
              </a:rPr>
              <a:t> or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--until=yesterday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ourier New"/>
              </a:rPr>
              <a:t>Filter by unit name: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--unit=</a:t>
            </a:r>
            <a:r>
              <a:rPr lang="en-US" sz="1400" b="1" dirty="0" err="1">
                <a:latin typeface="Courier New"/>
                <a:cs typeface="Courier New"/>
              </a:rPr>
              <a:t>sshd</a:t>
            </a:r>
            <a:endParaRPr lang="en-US" sz="1400" b="1" dirty="0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ourier New"/>
              </a:rPr>
              <a:t>Continuously tail the output:</a:t>
            </a:r>
            <a:r>
              <a:rPr lang="en-US" sz="1400" dirty="0"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-f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"/>
                <a:cs typeface="Courier New"/>
              </a:rPr>
              <a:t>Show 100 last entries: </a:t>
            </a:r>
            <a:r>
              <a:rPr lang="en-US" sz="1400" b="1" dirty="0" err="1">
                <a:latin typeface="Courier New"/>
                <a:cs typeface="Courier New"/>
              </a:rPr>
              <a:t>journalctl</a:t>
            </a:r>
            <a:r>
              <a:rPr lang="en-US" sz="1400" b="1" dirty="0">
                <a:latin typeface="Courier New"/>
                <a:cs typeface="Courier New"/>
              </a:rPr>
              <a:t> -n 100</a:t>
            </a:r>
          </a:p>
          <a:p>
            <a:pPr marL="342900" indent="-342900">
              <a:buAutoNum type="arabicPeriod"/>
            </a:pPr>
            <a:endParaRPr lang="en-US" sz="1400" dirty="0"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31C7-59CE-41DE-9DFE-0ABBF1B4A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7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86D7-BEAC-4349-A9A4-C421561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Useful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0C7B6-E64E-4937-B8BC-842AC9532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78EDE30-29E3-4930-B566-80376DA6A32C}"/>
              </a:ext>
            </a:extLst>
          </p:cNvPr>
          <p:cNvSpPr>
            <a:spLocks noGrp="1"/>
          </p:cNvSpPr>
          <p:nvPr/>
        </p:nvSpPr>
        <p:spPr>
          <a:xfrm>
            <a:off x="357188" y="1079499"/>
            <a:ext cx="8429625" cy="33133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ea typeface="+mj-lt"/>
                <a:cs typeface="+mj-lt"/>
              </a:rPr>
              <a:t>Control Groups vs. Control Groups</a:t>
            </a:r>
            <a:r>
              <a:rPr lang="en-US" sz="1400" dirty="0"/>
              <a:t> </a:t>
            </a:r>
            <a:r>
              <a:rPr lang="en-US" sz="1400" dirty="0">
                <a:ea typeface="+mj-lt"/>
                <a:cs typeface="+mj-lt"/>
              </a:rPr>
              <a:t> -</a:t>
            </a:r>
            <a:r>
              <a:rPr lang="en-US" sz="1400" dirty="0">
                <a:ea typeface="+mj-lt"/>
                <a:cs typeface="+mj-lt"/>
                <a:hlinkClick r:id="rId2"/>
              </a:rPr>
              <a:t> http://0pointer.net/blog/projects/cgroups-vs-cgroups.html</a:t>
            </a:r>
            <a:endParaRPr lang="en-US" sz="1400" dirty="0">
              <a:latin typeface="Calibri"/>
              <a:ea typeface="+mj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ea typeface="+mj-lt"/>
                <a:cs typeface="+mj-lt"/>
              </a:rPr>
              <a:t>systemd</a:t>
            </a:r>
            <a:r>
              <a:rPr lang="en-US" sz="1400" dirty="0">
                <a:ea typeface="+mj-lt"/>
                <a:cs typeface="+mj-lt"/>
              </a:rPr>
              <a:t> for Administrators, Part XVII - </a:t>
            </a:r>
            <a:r>
              <a:rPr lang="en-US" sz="1400" dirty="0">
                <a:ea typeface="+mj-lt"/>
                <a:cs typeface="+mj-lt"/>
                <a:hlinkClick r:id="rId3"/>
              </a:rPr>
              <a:t>http://0pointer.net/blog/projects/journalctl.html</a:t>
            </a:r>
            <a:r>
              <a:rPr lang="en-US" sz="1400" dirty="0">
                <a:ea typeface="+mj-lt"/>
                <a:cs typeface="+mj-lt"/>
              </a:rPr>
              <a:t> </a:t>
            </a:r>
            <a:endParaRPr lang="en-US" sz="1400" dirty="0">
              <a:latin typeface="Calibri Light"/>
              <a:cs typeface="Calibri Light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Calibri Light"/>
              <a:cs typeface="Calibri Light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892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>
                <a:latin typeface="Calibri Light" panose="020F0302020204030204" pitchFamily="34" charset="0"/>
              </a:rPr>
              <a:pPr/>
              <a:t>32</a:t>
            </a:fld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C19A-4047-4035-ADD0-49ADFA8C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systemd’s</a:t>
            </a:r>
            <a:r>
              <a:rPr lang="en-US" dirty="0"/>
              <a:t> architecture (with satellite services)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698CC-033D-4685-A991-4FC9B563C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A65E8-49DC-472F-847A-5233CB9E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40" y="926930"/>
            <a:ext cx="6016520" cy="37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system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0EAE6-4708-42D9-8BF3-4C7404F517D6}"/>
              </a:ext>
            </a:extLst>
          </p:cNvPr>
          <p:cNvSpPr txBox="1"/>
          <p:nvPr/>
        </p:nvSpPr>
        <p:spPr>
          <a:xfrm>
            <a:off x="360364" y="891963"/>
            <a:ext cx="701579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Is the first process executed by the kernel during the booting of a system (</a:t>
            </a:r>
            <a:r>
              <a:rPr lang="en-US" sz="1400" dirty="0" err="1">
                <a:latin typeface="Calibri"/>
                <a:cs typeface="Calibri"/>
              </a:rPr>
              <a:t>pid</a:t>
            </a:r>
            <a:r>
              <a:rPr lang="en-US" sz="1400" dirty="0">
                <a:latin typeface="Calibri"/>
                <a:cs typeface="Calibri"/>
              </a:rPr>
              <a:t> 1).</a:t>
            </a:r>
            <a:endParaRPr lang="en-US" sz="1400">
              <a:latin typeface="Calibri"/>
              <a:cs typeface="Calibri"/>
            </a:endParaRPr>
          </a:p>
          <a:p>
            <a:pPr marL="285750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 Responsible for bringing up rest of </a:t>
            </a:r>
            <a:r>
              <a:rPr lang="en-US" sz="1400" dirty="0" err="1">
                <a:latin typeface="Calibri"/>
                <a:cs typeface="Calibri"/>
              </a:rPr>
              <a:t>userspace</a:t>
            </a:r>
            <a:r>
              <a:rPr lang="en-US" sz="1400" dirty="0">
                <a:latin typeface="Calibri"/>
                <a:cs typeface="Calibri"/>
              </a:rPr>
              <a:t>, e.g.</a:t>
            </a:r>
            <a:endParaRPr lang="en-US" sz="1400">
              <a:latin typeface="Calibri"/>
              <a:cs typeface="Calibri"/>
            </a:endParaRPr>
          </a:p>
          <a:p>
            <a:pPr marL="628650" lvl="1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Mounting “real’ root filesystem and all other filesystems</a:t>
            </a:r>
            <a:endParaRPr lang="en-US" sz="1400">
              <a:latin typeface="Calibri"/>
              <a:cs typeface="Calibri"/>
            </a:endParaRPr>
          </a:p>
          <a:p>
            <a:pPr marL="628650" lvl="1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Starting and managing services</a:t>
            </a:r>
            <a:endParaRPr lang="en-US" sz="1400">
              <a:latin typeface="Calibri"/>
              <a:cs typeface="Calibri"/>
            </a:endParaRPr>
          </a:p>
          <a:p>
            <a:pPr marL="628650" lvl="1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Handling timers, sockets, other events – hardware cold/</a:t>
            </a:r>
            <a:r>
              <a:rPr lang="en-US" sz="1400" dirty="0" err="1">
                <a:latin typeface="Calibri"/>
                <a:cs typeface="Calibri"/>
              </a:rPr>
              <a:t>hotplug</a:t>
            </a:r>
            <a:r>
              <a:rPr lang="en-US" sz="1400" dirty="0">
                <a:latin typeface="Calibri"/>
                <a:cs typeface="Calibri"/>
              </a:rPr>
              <a:t>, path change, d-bus activations.</a:t>
            </a:r>
            <a:endParaRPr lang="en-US" sz="1400">
              <a:latin typeface="Calibri"/>
              <a:cs typeface="Calibri"/>
            </a:endParaRPr>
          </a:p>
          <a:p>
            <a:pPr marL="628650" lvl="1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…</a:t>
            </a:r>
            <a:endParaRPr lang="en-US" sz="1400">
              <a:latin typeface="Calibri"/>
              <a:cs typeface="Calibri"/>
            </a:endParaRPr>
          </a:p>
          <a:p>
            <a:pPr marL="285750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Reparents orphan processes</a:t>
            </a:r>
            <a:endParaRPr lang="en-US" sz="1400">
              <a:latin typeface="Calibri"/>
              <a:cs typeface="Calibri"/>
            </a:endParaRPr>
          </a:p>
          <a:p>
            <a:pPr marL="285750" indent="-1714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Relies on </a:t>
            </a:r>
            <a:r>
              <a:rPr lang="en-US" sz="1400" dirty="0" err="1">
                <a:latin typeface="Calibri"/>
                <a:cs typeface="Calibri"/>
              </a:rPr>
              <a:t>cgroups</a:t>
            </a:r>
            <a:r>
              <a:rPr lang="en-US" sz="1400" dirty="0">
                <a:latin typeface="Calibri"/>
                <a:cs typeface="Calibri"/>
              </a:rPr>
              <a:t> for service supervision and control of services execution environment</a:t>
            </a:r>
            <a:endParaRPr lang="en-US" sz="1400">
              <a:latin typeface="Calibri"/>
              <a:cs typeface="Calibri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A85-1742-44C1-ABB9-6FDAEEAC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A29F-DBD3-4263-AEBB-1F14BD34DC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86273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Calibri"/>
                <a:cs typeface="Calibri"/>
              </a:rPr>
              <a:t>A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Calibri"/>
                <a:cs typeface="Calibri"/>
              </a:rPr>
              <a:t>bbreviated from </a:t>
            </a:r>
            <a:r>
              <a:rPr lang="en-US" sz="1400" i="0" dirty="0">
                <a:solidFill>
                  <a:srgbClr val="202122"/>
                </a:solidFill>
                <a:effectLst/>
                <a:latin typeface="Calibri"/>
                <a:cs typeface="Calibri"/>
              </a:rPr>
              <a:t>control groups</a:t>
            </a:r>
            <a:endParaRPr lang="en-US" sz="1400" i="0">
              <a:solidFill>
                <a:srgbClr val="202122"/>
              </a:solidFill>
              <a:effectLst/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Linux kernel feature, which is: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way to </a:t>
            </a:r>
            <a:r>
              <a:rPr lang="en-US" sz="1400" dirty="0" err="1">
                <a:latin typeface="Calibri"/>
                <a:cs typeface="Calibri"/>
              </a:rPr>
              <a:t>hierarchally</a:t>
            </a:r>
            <a:r>
              <a:rPr lang="en-US" sz="1400" dirty="0">
                <a:latin typeface="Calibri"/>
                <a:cs typeface="Calibri"/>
              </a:rPr>
              <a:t> group and label processes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way to then apply resource limits to these groups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Also used by docker, LXC, other containerization software.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3B023-A820-47E7-9761-B038AFCA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0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D66D-2B38-44FC-903A-396A2B37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and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C7A7-B689-45E6-B7A0-F835ECE4E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400" dirty="0">
                <a:latin typeface="Calibri"/>
                <a:cs typeface="Calibri"/>
              </a:rPr>
              <a:t>Each service runs in its own </a:t>
            </a:r>
            <a:r>
              <a:rPr lang="en-US" sz="1400" dirty="0" err="1">
                <a:latin typeface="Calibri"/>
                <a:cs typeface="Calibri"/>
              </a:rPr>
              <a:t>cgroup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That allows for: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Tracking all processes created by a service – including spawned ones and double-forks</a:t>
            </a:r>
            <a:endParaRPr lang="en-US" sz="140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Per-service resource monitoring and limitation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Also isolates user sessions – each session gets its own </a:t>
            </a:r>
            <a:r>
              <a:rPr lang="en-US" sz="1400" dirty="0" err="1">
                <a:latin typeface="Calibri"/>
                <a:cs typeface="Calibri"/>
              </a:rPr>
              <a:t>cgroup</a:t>
            </a:r>
            <a:endParaRPr lang="en-US" sz="1400">
              <a:latin typeface="Calibri"/>
              <a:cs typeface="Calibri"/>
            </a:endParaRPr>
          </a:p>
          <a:p>
            <a:r>
              <a:rPr lang="en-US" sz="1400" dirty="0">
                <a:latin typeface="Calibri"/>
                <a:cs typeface="Calibri"/>
              </a:rPr>
              <a:t>Using </a:t>
            </a:r>
            <a:r>
              <a:rPr lang="en-US" sz="1400" dirty="0" err="1">
                <a:latin typeface="Calibri"/>
                <a:cs typeface="Calibri"/>
              </a:rPr>
              <a:t>cgroups</a:t>
            </a:r>
            <a:r>
              <a:rPr lang="en-US" sz="1400" dirty="0">
                <a:latin typeface="Calibri"/>
                <a:cs typeface="Calibri"/>
              </a:rPr>
              <a:t> removes the need for hacky solutions with race conditions (PID files)</a:t>
            </a:r>
            <a:endParaRPr lang="en-US" sz="1400">
              <a:latin typeface="Calibri"/>
              <a:cs typeface="Calibri"/>
            </a:endParaRPr>
          </a:p>
          <a:p>
            <a:endParaRPr lang="en-US" sz="1400" dirty="0">
              <a:latin typeface="Calibri"/>
              <a:cs typeface="Calibri Light"/>
            </a:endParaRPr>
          </a:p>
          <a:p>
            <a:pPr marL="0" indent="0">
              <a:buNone/>
            </a:pPr>
            <a:endParaRPr lang="en-US" sz="1400" dirty="0">
              <a:latin typeface="Calibri"/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6DB4-6C11-40E1-AFBA-C7725A01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0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AB3B-2983-4E18-9353-137BE5A8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systemd-cgls</a:t>
            </a:r>
            <a:r>
              <a:rPr lang="en-US" dirty="0"/>
              <a:t>: </a:t>
            </a:r>
            <a:r>
              <a:rPr lang="en-US" dirty="0" err="1"/>
              <a:t>cgroup</a:t>
            </a:r>
            <a:r>
              <a:rPr lang="en-US" dirty="0"/>
              <a:t> hierarchy visualized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012E0-6650-4576-AAE3-14B31EE9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9AF1064-E717-450E-BDB3-0C271A0D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57" y="627795"/>
            <a:ext cx="7184486" cy="41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systemd-cgtop</a:t>
            </a:r>
            <a:r>
              <a:rPr lang="en-US" dirty="0"/>
              <a:t>: per-group resource usage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1479245-4F11-470C-813A-CE05D7B8B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775349"/>
            <a:ext cx="8666053" cy="35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24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9BD3C998FBA45A1187FA25F016956" ma:contentTypeVersion="12" ma:contentTypeDescription="Create a new document." ma:contentTypeScope="" ma:versionID="08fc314a7184827e5a5bb097768f2643">
  <xsd:schema xmlns:xsd="http://www.w3.org/2001/XMLSchema" xmlns:xs="http://www.w3.org/2001/XMLSchema" xmlns:p="http://schemas.microsoft.com/office/2006/metadata/properties" xmlns:ns2="0b01491b-b3b5-45ef-a72a-92b0e3dc60be" xmlns:ns3="112c190e-2b23-4453-b3d8-7f30ba9e1a22" targetNamespace="http://schemas.microsoft.com/office/2006/metadata/properties" ma:root="true" ma:fieldsID="3326b28ec97a5a27658bc64786e2c4b1" ns2:_="" ns3:_="">
    <xsd:import namespace="0b01491b-b3b5-45ef-a72a-92b0e3dc60be"/>
    <xsd:import namespace="112c190e-2b23-4453-b3d8-7f30ba9e1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1491b-b3b5-45ef-a72a-92b0e3dc6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190e-2b23-4453-b3d8-7f30ba9e1a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9B815-F0C2-49BA-A9F3-97107E8C3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1491b-b3b5-45ef-a72a-92b0e3dc60be"/>
    <ds:schemaRef ds:uri="112c190e-2b23-4453-b3d8-7f30ba9e1a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19AABF-1257-4B27-9C7E-6A2BC0D7DC19}">
  <ds:schemaRefs>
    <ds:schemaRef ds:uri="0b01491b-b3b5-45ef-a72a-92b0e3dc60be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12c190e-2b23-4453-b3d8-7f30ba9e1a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3162</TotalTime>
  <Words>2693</Words>
  <Application>Microsoft Office PowerPoint</Application>
  <PresentationFormat>On-screen Show (16:9)</PresentationFormat>
  <Paragraphs>318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Covers</vt:lpstr>
      <vt:lpstr>General</vt:lpstr>
      <vt:lpstr>Breakers</vt:lpstr>
      <vt:lpstr>1_General</vt:lpstr>
      <vt:lpstr>Linux</vt:lpstr>
      <vt:lpstr>Introduction</vt:lpstr>
      <vt:lpstr>systemd’s history</vt:lpstr>
      <vt:lpstr>systemd’s architecture (with satellite services)</vt:lpstr>
      <vt:lpstr>Init system component</vt:lpstr>
      <vt:lpstr>cgroups trivia</vt:lpstr>
      <vt:lpstr>cgroups and systemd</vt:lpstr>
      <vt:lpstr>systemd-cgls: cgroup hierarchy visualized</vt:lpstr>
      <vt:lpstr>systemd-cgtop: per-group resource usage</vt:lpstr>
      <vt:lpstr>Essential services: systemd-logind</vt:lpstr>
      <vt:lpstr>Satellite services</vt:lpstr>
      <vt:lpstr>systemctl: managing units</vt:lpstr>
      <vt:lpstr>systemctl: checking system state</vt:lpstr>
      <vt:lpstr>Unit files: basics</vt:lpstr>
      <vt:lpstr>Example: named </vt:lpstr>
      <vt:lpstr>Unit files: options</vt:lpstr>
      <vt:lpstr>Unit file: options (2)</vt:lpstr>
      <vt:lpstr>Timer units: basics</vt:lpstr>
      <vt:lpstr>Timer units: example (1)</vt:lpstr>
      <vt:lpstr>Timer units: example (2)</vt:lpstr>
      <vt:lpstr>Timer management</vt:lpstr>
      <vt:lpstr>Instantiated services</vt:lpstr>
      <vt:lpstr>Instantiated services: example</vt:lpstr>
      <vt:lpstr>Socket-activated services</vt:lpstr>
      <vt:lpstr>Socket-activated services: example .socket</vt:lpstr>
      <vt:lpstr>Socket-activated services: example @.service</vt:lpstr>
      <vt:lpstr>Socket-activated services: checking state</vt:lpstr>
      <vt:lpstr>systemd-journald</vt:lpstr>
      <vt:lpstr>Systemd-journald: example message in JSON</vt:lpstr>
      <vt:lpstr>Practice</vt:lpstr>
      <vt:lpstr>Useful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Iaroslav Dronskii</cp:lastModifiedBy>
  <cp:revision>211</cp:revision>
  <dcterms:created xsi:type="dcterms:W3CDTF">2018-01-26T19:23:30Z</dcterms:created>
  <dcterms:modified xsi:type="dcterms:W3CDTF">2021-12-02T14:35:55Z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0x0101008869BD3C998FBA45A1187FA25F016956</vt:lpwstr>
  </property>
</Properties>
</file>