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2"/>
  </p:notesMasterIdLst>
  <p:sldIdLst>
    <p:sldId id="256" r:id="rId5"/>
    <p:sldId id="257" r:id="rId6"/>
    <p:sldId id="258" r:id="rId7"/>
    <p:sldId id="260" r:id="rId8"/>
    <p:sldId id="261" r:id="rId9"/>
    <p:sldId id="262" r:id="rId10"/>
    <p:sldId id="263" r:id="rId11"/>
    <p:sldId id="267" r:id="rId12"/>
    <p:sldId id="266" r:id="rId13"/>
    <p:sldId id="265" r:id="rId14"/>
    <p:sldId id="264" r:id="rId15"/>
    <p:sldId id="268" r:id="rId16"/>
    <p:sldId id="269" r:id="rId17"/>
    <p:sldId id="259" r:id="rId18"/>
    <p:sldId id="272" r:id="rId19"/>
    <p:sldId id="275" r:id="rId20"/>
    <p:sldId id="273" r:id="rId21"/>
    <p:sldId id="274" r:id="rId22"/>
    <p:sldId id="276" r:id="rId23"/>
    <p:sldId id="277" r:id="rId24"/>
    <p:sldId id="278" r:id="rId25"/>
    <p:sldId id="279" r:id="rId26"/>
    <p:sldId id="280" r:id="rId27"/>
    <p:sldId id="282" r:id="rId28"/>
    <p:sldId id="283" r:id="rId29"/>
    <p:sldId id="284"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BD543-C6B3-45CD-A9C0-0E93AAAB03E3}" v="45" dt="2022-06-06T06:22:53.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70" autoAdjust="0"/>
    <p:restoredTop sz="94661"/>
  </p:normalViewPr>
  <p:slideViewPr>
    <p:cSldViewPr snapToGrid="0">
      <p:cViewPr varScale="1">
        <p:scale>
          <a:sx n="81" d="100"/>
          <a:sy n="81" d="100"/>
        </p:scale>
        <p:origin x="106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yna Samakhavets" userId="9c3389a2-2eec-47b9-9265-8354a2c6e60c" providerId="ADAL" clId="{CA169F45-5589-4D02-B933-EE3D29406E05}"/>
    <pc:docChg chg="custSel modMainMaster">
      <pc:chgData name="Iryna Samakhavets" userId="9c3389a2-2eec-47b9-9265-8354a2c6e60c" providerId="ADAL" clId="{CA169F45-5589-4D02-B933-EE3D29406E05}" dt="2021-04-09T09:53:46.459" v="1" actId="478"/>
      <pc:docMkLst>
        <pc:docMk/>
      </pc:docMkLst>
      <pc:sldMasterChg chg="modSldLayout">
        <pc:chgData name="Iryna Samakhavets" userId="9c3389a2-2eec-47b9-9265-8354a2c6e60c" providerId="ADAL" clId="{CA169F45-5589-4D02-B933-EE3D29406E05}" dt="2021-04-09T09:53:46.459" v="1" actId="478"/>
        <pc:sldMasterMkLst>
          <pc:docMk/>
          <pc:sldMasterMk cId="6025338" sldId="2147483717"/>
        </pc:sldMasterMkLst>
        <pc:sldLayoutChg chg="delSp mod">
          <pc:chgData name="Iryna Samakhavets" userId="9c3389a2-2eec-47b9-9265-8354a2c6e60c" providerId="ADAL" clId="{CA169F45-5589-4D02-B933-EE3D29406E05}" dt="2021-04-09T09:53:44.615" v="0" actId="478"/>
          <pc:sldLayoutMkLst>
            <pc:docMk/>
            <pc:sldMasterMk cId="6025338" sldId="2147483717"/>
            <pc:sldLayoutMk cId="854095972" sldId="2147483744"/>
          </pc:sldLayoutMkLst>
          <pc:picChg chg="del">
            <ac:chgData name="Iryna Samakhavets" userId="9c3389a2-2eec-47b9-9265-8354a2c6e60c" providerId="ADAL" clId="{CA169F45-5589-4D02-B933-EE3D29406E05}" dt="2021-04-09T09:53:44.615" v="0" actId="478"/>
            <ac:picMkLst>
              <pc:docMk/>
              <pc:sldMasterMk cId="6025338" sldId="2147483717"/>
              <pc:sldLayoutMk cId="854095972" sldId="2147483744"/>
              <ac:picMk id="8" creationId="{16CBFE6D-2574-4431-9DE8-59662CACBA43}"/>
            </ac:picMkLst>
          </pc:picChg>
        </pc:sldLayoutChg>
        <pc:sldLayoutChg chg="delSp mod">
          <pc:chgData name="Iryna Samakhavets" userId="9c3389a2-2eec-47b9-9265-8354a2c6e60c" providerId="ADAL" clId="{CA169F45-5589-4D02-B933-EE3D29406E05}" dt="2021-04-09T09:53:46.459" v="1" actId="478"/>
          <pc:sldLayoutMkLst>
            <pc:docMk/>
            <pc:sldMasterMk cId="6025338" sldId="2147483717"/>
            <pc:sldLayoutMk cId="96996155" sldId="2147483762"/>
          </pc:sldLayoutMkLst>
          <pc:picChg chg="del">
            <ac:chgData name="Iryna Samakhavets" userId="9c3389a2-2eec-47b9-9265-8354a2c6e60c" providerId="ADAL" clId="{CA169F45-5589-4D02-B933-EE3D29406E05}" dt="2021-04-09T09:53:46.459" v="1" actId="478"/>
            <ac:picMkLst>
              <pc:docMk/>
              <pc:sldMasterMk cId="6025338" sldId="2147483717"/>
              <pc:sldLayoutMk cId="96996155" sldId="2147483762"/>
              <ac:picMk id="8" creationId="{16CBFE6D-2574-4431-9DE8-59662CACBA43}"/>
            </ac:picMkLst>
          </pc:picChg>
        </pc:sldLayoutChg>
      </pc:sldMasterChg>
    </pc:docChg>
  </pc:docChgLst>
  <pc:docChgLst>
    <pc:chgData name="Palina Vilava" userId="2da16f30-436a-4d99-a599-a4b0cba3622b" providerId="ADAL" clId="{29E84A5E-7045-7349-8EB9-E37DA956361E}"/>
    <pc:docChg chg="undo custSel addSld delSld modSld modMainMaster">
      <pc:chgData name="Palina Vilava" userId="2da16f30-436a-4d99-a599-a4b0cba3622b" providerId="ADAL" clId="{29E84A5E-7045-7349-8EB9-E37DA956361E}" dt="2021-04-09T11:00:09.995" v="236" actId="403"/>
      <pc:docMkLst>
        <pc:docMk/>
      </pc:docMkLst>
      <pc:sldChg chg="addSp delSp modSp mod chgLayout">
        <pc:chgData name="Palina Vilava" userId="2da16f30-436a-4d99-a599-a4b0cba3622b" providerId="ADAL" clId="{29E84A5E-7045-7349-8EB9-E37DA956361E}" dt="2021-04-09T11:00:09.995" v="236" actId="403"/>
        <pc:sldMkLst>
          <pc:docMk/>
          <pc:sldMk cId="3591971344" sldId="256"/>
        </pc:sldMkLst>
        <pc:spChg chg="add mod ord">
          <ac:chgData name="Palina Vilava" userId="2da16f30-436a-4d99-a599-a4b0cba3622b" providerId="ADAL" clId="{29E84A5E-7045-7349-8EB9-E37DA956361E}" dt="2021-04-09T11:00:09.995" v="236" actId="403"/>
          <ac:spMkLst>
            <pc:docMk/>
            <pc:sldMk cId="3591971344" sldId="256"/>
            <ac:spMk id="2" creationId="{CA3BB777-E3A7-3349-B820-C2E473EC54E8}"/>
          </ac:spMkLst>
        </pc:spChg>
        <pc:spChg chg="add mod ord">
          <ac:chgData name="Palina Vilava" userId="2da16f30-436a-4d99-a599-a4b0cba3622b" providerId="ADAL" clId="{29E84A5E-7045-7349-8EB9-E37DA956361E}" dt="2021-04-09T10:59:51.416" v="230" actId="20577"/>
          <ac:spMkLst>
            <pc:docMk/>
            <pc:sldMk cId="3591971344" sldId="256"/>
            <ac:spMk id="3" creationId="{887DE665-95EF-7C44-9386-81441B656B3A}"/>
          </ac:spMkLst>
        </pc:spChg>
        <pc:spChg chg="add mod ord">
          <ac:chgData name="Palina Vilava" userId="2da16f30-436a-4d99-a599-a4b0cba3622b" providerId="ADAL" clId="{29E84A5E-7045-7349-8EB9-E37DA956361E}" dt="2021-04-09T10:59:54.667" v="234" actId="20577"/>
          <ac:spMkLst>
            <pc:docMk/>
            <pc:sldMk cId="3591971344" sldId="256"/>
            <ac:spMk id="4" creationId="{022A8A66-7877-3B41-B6B6-945CAC5423E0}"/>
          </ac:spMkLst>
        </pc:spChg>
        <pc:spChg chg="del">
          <ac:chgData name="Palina Vilava" userId="2da16f30-436a-4d99-a599-a4b0cba3622b" providerId="ADAL" clId="{29E84A5E-7045-7349-8EB9-E37DA956361E}" dt="2021-04-07T11:56:23.391" v="114" actId="700"/>
          <ac:spMkLst>
            <pc:docMk/>
            <pc:sldMk cId="3591971344" sldId="256"/>
            <ac:spMk id="5" creationId="{37E5DFE9-0BB9-46C0-95F0-4076A0680178}"/>
          </ac:spMkLst>
        </pc:spChg>
        <pc:spChg chg="del">
          <ac:chgData name="Palina Vilava" userId="2da16f30-436a-4d99-a599-a4b0cba3622b" providerId="ADAL" clId="{29E84A5E-7045-7349-8EB9-E37DA956361E}" dt="2021-04-07T11:56:23.391" v="114" actId="700"/>
          <ac:spMkLst>
            <pc:docMk/>
            <pc:sldMk cId="3591971344" sldId="256"/>
            <ac:spMk id="6" creationId="{F358BC15-9AFA-4B24-AD57-0B9FD9B03BC8}"/>
          </ac:spMkLst>
        </pc:spChg>
        <pc:spChg chg="del">
          <ac:chgData name="Palina Vilava" userId="2da16f30-436a-4d99-a599-a4b0cba3622b" providerId="ADAL" clId="{29E84A5E-7045-7349-8EB9-E37DA956361E}" dt="2021-04-07T11:56:23.391" v="114" actId="700"/>
          <ac:spMkLst>
            <pc:docMk/>
            <pc:sldMk cId="3591971344" sldId="256"/>
            <ac:spMk id="7" creationId="{2F97B039-F4FF-4D6E-A30E-8B9B8C8C3D02}"/>
          </ac:spMkLst>
        </pc:spChg>
      </pc:sldChg>
      <pc:sldChg chg="addSp delSp modSp new del mod">
        <pc:chgData name="Palina Vilava" userId="2da16f30-436a-4d99-a599-a4b0cba3622b" providerId="ADAL" clId="{29E84A5E-7045-7349-8EB9-E37DA956361E}" dt="2021-04-07T11:57:43.844" v="197" actId="2696"/>
        <pc:sldMkLst>
          <pc:docMk/>
          <pc:sldMk cId="3000497978" sldId="257"/>
        </pc:sldMkLst>
        <pc:spChg chg="add del mod">
          <ac:chgData name="Palina Vilava" userId="2da16f30-436a-4d99-a599-a4b0cba3622b" providerId="ADAL" clId="{29E84A5E-7045-7349-8EB9-E37DA956361E}" dt="2021-04-07T11:57:13.622" v="183" actId="478"/>
          <ac:spMkLst>
            <pc:docMk/>
            <pc:sldMk cId="3000497978" sldId="257"/>
            <ac:spMk id="4" creationId="{E581BADC-09C4-A145-AF18-841F80A0068B}"/>
          </ac:spMkLst>
        </pc:spChg>
        <pc:spChg chg="add del mod">
          <ac:chgData name="Palina Vilava" userId="2da16f30-436a-4d99-a599-a4b0cba3622b" providerId="ADAL" clId="{29E84A5E-7045-7349-8EB9-E37DA956361E}" dt="2021-04-07T11:57:41.971" v="196" actId="478"/>
          <ac:spMkLst>
            <pc:docMk/>
            <pc:sldMk cId="3000497978" sldId="257"/>
            <ac:spMk id="5" creationId="{3BBFD6EB-8286-D94F-8D9D-A8E930B765CB}"/>
          </ac:spMkLst>
        </pc:spChg>
      </pc:sldChg>
      <pc:sldMasterChg chg="modSp mod addSldLayout modSldLayout">
        <pc:chgData name="Palina Vilava" userId="2da16f30-436a-4d99-a599-a4b0cba3622b" providerId="ADAL" clId="{29E84A5E-7045-7349-8EB9-E37DA956361E}" dt="2021-04-07T12:17:51.959" v="199" actId="6014"/>
        <pc:sldMasterMkLst>
          <pc:docMk/>
          <pc:sldMasterMk cId="6025338" sldId="2147483717"/>
        </pc:sldMasterMkLst>
        <pc:sldLayoutChg chg="mod">
          <pc:chgData name="Palina Vilava" userId="2da16f30-436a-4d99-a599-a4b0cba3622b" providerId="ADAL" clId="{29E84A5E-7045-7349-8EB9-E37DA956361E}" dt="2021-04-07T11:47:20.872" v="45" actId="6014"/>
          <pc:sldLayoutMkLst>
            <pc:docMk/>
            <pc:sldMasterMk cId="6025338" sldId="2147483717"/>
            <pc:sldLayoutMk cId="802160967" sldId="2147483732"/>
          </pc:sldLayoutMkLst>
        </pc:sldLayoutChg>
        <pc:sldLayoutChg chg="mod">
          <pc:chgData name="Palina Vilava" userId="2da16f30-436a-4d99-a599-a4b0cba3622b" providerId="ADAL" clId="{29E84A5E-7045-7349-8EB9-E37DA956361E}" dt="2021-04-07T11:44:05.286" v="34" actId="6014"/>
          <pc:sldLayoutMkLst>
            <pc:docMk/>
            <pc:sldMasterMk cId="6025338" sldId="2147483717"/>
            <pc:sldLayoutMk cId="1641687614" sldId="2147483734"/>
          </pc:sldLayoutMkLst>
        </pc:sldLayoutChg>
        <pc:sldLayoutChg chg="mod">
          <pc:chgData name="Palina Vilava" userId="2da16f30-436a-4d99-a599-a4b0cba3622b" providerId="ADAL" clId="{29E84A5E-7045-7349-8EB9-E37DA956361E}" dt="2021-04-07T11:45:35.959" v="37" actId="6014"/>
          <pc:sldLayoutMkLst>
            <pc:docMk/>
            <pc:sldMasterMk cId="6025338" sldId="2147483717"/>
            <pc:sldLayoutMk cId="98546723" sldId="2147483735"/>
          </pc:sldLayoutMkLst>
        </pc:sldLayoutChg>
        <pc:sldLayoutChg chg="mod">
          <pc:chgData name="Palina Vilava" userId="2da16f30-436a-4d99-a599-a4b0cba3622b" providerId="ADAL" clId="{29E84A5E-7045-7349-8EB9-E37DA956361E}" dt="2021-04-07T11:41:55.585" v="26" actId="6014"/>
          <pc:sldLayoutMkLst>
            <pc:docMk/>
            <pc:sldMasterMk cId="6025338" sldId="2147483717"/>
            <pc:sldLayoutMk cId="3692294782" sldId="2147483736"/>
          </pc:sldLayoutMkLst>
        </pc:sldLayoutChg>
        <pc:sldLayoutChg chg="mod">
          <pc:chgData name="Palina Vilava" userId="2da16f30-436a-4d99-a599-a4b0cba3622b" providerId="ADAL" clId="{29E84A5E-7045-7349-8EB9-E37DA956361E}" dt="2021-04-07T11:45:46.641" v="38" actId="6014"/>
          <pc:sldLayoutMkLst>
            <pc:docMk/>
            <pc:sldMasterMk cId="6025338" sldId="2147483717"/>
            <pc:sldLayoutMk cId="821494556" sldId="2147483737"/>
          </pc:sldLayoutMkLst>
        </pc:sldLayoutChg>
        <pc:sldLayoutChg chg="mod">
          <pc:chgData name="Palina Vilava" userId="2da16f30-436a-4d99-a599-a4b0cba3622b" providerId="ADAL" clId="{29E84A5E-7045-7349-8EB9-E37DA956361E}" dt="2021-04-07T11:41:42.357" v="25" actId="6014"/>
          <pc:sldLayoutMkLst>
            <pc:docMk/>
            <pc:sldMasterMk cId="6025338" sldId="2147483717"/>
            <pc:sldLayoutMk cId="3661082933" sldId="2147483738"/>
          </pc:sldLayoutMkLst>
        </pc:sldLayoutChg>
        <pc:sldLayoutChg chg="modSp mod">
          <pc:chgData name="Palina Vilava" userId="2da16f30-436a-4d99-a599-a4b0cba3622b" providerId="ADAL" clId="{29E84A5E-7045-7349-8EB9-E37DA956361E}" dt="2021-04-07T11:46:00.419" v="39" actId="6014"/>
          <pc:sldLayoutMkLst>
            <pc:docMk/>
            <pc:sldMasterMk cId="6025338" sldId="2147483717"/>
            <pc:sldLayoutMk cId="3576920143" sldId="2147483739"/>
          </pc:sldLayoutMkLst>
          <pc:spChg chg="mod">
            <ac:chgData name="Palina Vilava" userId="2da16f30-436a-4d99-a599-a4b0cba3622b" providerId="ADAL" clId="{29E84A5E-7045-7349-8EB9-E37DA956361E}" dt="2021-04-07T11:40:40.885" v="23" actId="14100"/>
            <ac:spMkLst>
              <pc:docMk/>
              <pc:sldMasterMk cId="6025338" sldId="2147483717"/>
              <pc:sldLayoutMk cId="3576920143" sldId="2147483739"/>
              <ac:spMk id="2" creationId="{263D721A-127A-4DBE-B738-ABA4893319BC}"/>
            </ac:spMkLst>
          </pc:spChg>
        </pc:sldLayoutChg>
        <pc:sldLayoutChg chg="addSp delSp modSp mod">
          <pc:chgData name="Palina Vilava" userId="2da16f30-436a-4d99-a599-a4b0cba3622b" providerId="ADAL" clId="{29E84A5E-7045-7349-8EB9-E37DA956361E}" dt="2021-04-07T11:41:32.307" v="24" actId="6014"/>
          <pc:sldLayoutMkLst>
            <pc:docMk/>
            <pc:sldMasterMk cId="6025338" sldId="2147483717"/>
            <pc:sldLayoutMk cId="2923105718" sldId="2147483740"/>
          </pc:sldLayoutMkLst>
          <pc:spChg chg="mod">
            <ac:chgData name="Palina Vilava" userId="2da16f30-436a-4d99-a599-a4b0cba3622b" providerId="ADAL" clId="{29E84A5E-7045-7349-8EB9-E37DA956361E}" dt="2021-04-07T11:38:42.608" v="17" actId="14100"/>
            <ac:spMkLst>
              <pc:docMk/>
              <pc:sldMasterMk cId="6025338" sldId="2147483717"/>
              <pc:sldLayoutMk cId="2923105718" sldId="2147483740"/>
              <ac:spMk id="2" creationId="{263D721A-127A-4DBE-B738-ABA4893319BC}"/>
            </ac:spMkLst>
          </pc:spChg>
          <pc:spChg chg="del">
            <ac:chgData name="Palina Vilava" userId="2da16f30-436a-4d99-a599-a4b0cba3622b" providerId="ADAL" clId="{29E84A5E-7045-7349-8EB9-E37DA956361E}" dt="2021-04-07T11:38:31.075" v="14" actId="478"/>
            <ac:spMkLst>
              <pc:docMk/>
              <pc:sldMasterMk cId="6025338" sldId="2147483717"/>
              <pc:sldLayoutMk cId="2923105718" sldId="2147483740"/>
              <ac:spMk id="8" creationId="{10D45F08-25E9-4235-B1BA-50ED19539CA6}"/>
            </ac:spMkLst>
          </pc:spChg>
          <pc:spChg chg="add mod">
            <ac:chgData name="Palina Vilava" userId="2da16f30-436a-4d99-a599-a4b0cba3622b" providerId="ADAL" clId="{29E84A5E-7045-7349-8EB9-E37DA956361E}" dt="2021-04-07T11:38:34.413" v="16" actId="14100"/>
            <ac:spMkLst>
              <pc:docMk/>
              <pc:sldMasterMk cId="6025338" sldId="2147483717"/>
              <pc:sldLayoutMk cId="2923105718" sldId="2147483740"/>
              <ac:spMk id="9" creationId="{46C1CA1B-2E41-DA49-A688-13BC117567D0}"/>
            </ac:spMkLst>
          </pc:spChg>
          <pc:spChg chg="add del mod">
            <ac:chgData name="Palina Vilava" userId="2da16f30-436a-4d99-a599-a4b0cba3622b" providerId="ADAL" clId="{29E84A5E-7045-7349-8EB9-E37DA956361E}" dt="2021-04-07T11:38:49.677" v="21" actId="478"/>
            <ac:spMkLst>
              <pc:docMk/>
              <pc:sldMasterMk cId="6025338" sldId="2147483717"/>
              <pc:sldLayoutMk cId="2923105718" sldId="2147483740"/>
              <ac:spMk id="12" creationId="{BA5F1F02-3435-2C43-AE85-39F4D3B5ECB8}"/>
            </ac:spMkLst>
          </pc:spChg>
        </pc:sldLayoutChg>
        <pc:sldLayoutChg chg="mod">
          <pc:chgData name="Palina Vilava" userId="2da16f30-436a-4d99-a599-a4b0cba3622b" providerId="ADAL" clId="{29E84A5E-7045-7349-8EB9-E37DA956361E}" dt="2021-04-07T11:45:28.812" v="36" actId="6014"/>
          <pc:sldLayoutMkLst>
            <pc:docMk/>
            <pc:sldMasterMk cId="6025338" sldId="2147483717"/>
            <pc:sldLayoutMk cId="2700087433" sldId="2147483741"/>
          </pc:sldLayoutMkLst>
        </pc:sldLayoutChg>
        <pc:sldLayoutChg chg="mod">
          <pc:chgData name="Palina Vilava" userId="2da16f30-436a-4d99-a599-a4b0cba3622b" providerId="ADAL" clId="{29E84A5E-7045-7349-8EB9-E37DA956361E}" dt="2021-04-07T11:46:24.279" v="40" actId="6014"/>
          <pc:sldLayoutMkLst>
            <pc:docMk/>
            <pc:sldMasterMk cId="6025338" sldId="2147483717"/>
            <pc:sldLayoutMk cId="1202495231" sldId="2147483742"/>
          </pc:sldLayoutMkLst>
        </pc:sldLayoutChg>
        <pc:sldLayoutChg chg="mod">
          <pc:chgData name="Palina Vilava" userId="2da16f30-436a-4d99-a599-a4b0cba3622b" providerId="ADAL" clId="{29E84A5E-7045-7349-8EB9-E37DA956361E}" dt="2021-04-07T11:43:36.884" v="32" actId="6014"/>
          <pc:sldLayoutMkLst>
            <pc:docMk/>
            <pc:sldMasterMk cId="6025338" sldId="2147483717"/>
            <pc:sldLayoutMk cId="3075079838" sldId="2147483743"/>
          </pc:sldLayoutMkLst>
        </pc:sldLayoutChg>
        <pc:sldLayoutChg chg="mod">
          <pc:chgData name="Palina Vilava" userId="2da16f30-436a-4d99-a599-a4b0cba3622b" providerId="ADAL" clId="{29E84A5E-7045-7349-8EB9-E37DA956361E}" dt="2021-04-07T11:42:52.238" v="30" actId="6014"/>
          <pc:sldLayoutMkLst>
            <pc:docMk/>
            <pc:sldMasterMk cId="6025338" sldId="2147483717"/>
            <pc:sldLayoutMk cId="854095972" sldId="2147483744"/>
          </pc:sldLayoutMkLst>
        </pc:sldLayoutChg>
        <pc:sldLayoutChg chg="mod">
          <pc:chgData name="Palina Vilava" userId="2da16f30-436a-4d99-a599-a4b0cba3622b" providerId="ADAL" clId="{29E84A5E-7045-7349-8EB9-E37DA956361E}" dt="2021-04-07T11:45:02.058" v="35" actId="6014"/>
          <pc:sldLayoutMkLst>
            <pc:docMk/>
            <pc:sldMasterMk cId="6025338" sldId="2147483717"/>
            <pc:sldLayoutMk cId="607523831" sldId="2147483745"/>
          </pc:sldLayoutMkLst>
        </pc:sldLayoutChg>
        <pc:sldLayoutChg chg="mod">
          <pc:chgData name="Palina Vilava" userId="2da16f30-436a-4d99-a599-a4b0cba3622b" providerId="ADAL" clId="{29E84A5E-7045-7349-8EB9-E37DA956361E}" dt="2021-04-07T11:46:42.567" v="41" actId="6014"/>
          <pc:sldLayoutMkLst>
            <pc:docMk/>
            <pc:sldMasterMk cId="6025338" sldId="2147483717"/>
            <pc:sldLayoutMk cId="21247453" sldId="2147483746"/>
          </pc:sldLayoutMkLst>
        </pc:sldLayoutChg>
        <pc:sldLayoutChg chg="mod">
          <pc:chgData name="Palina Vilava" userId="2da16f30-436a-4d99-a599-a4b0cba3622b" providerId="ADAL" clId="{29E84A5E-7045-7349-8EB9-E37DA956361E}" dt="2021-04-07T11:47:06.191" v="43" actId="6014"/>
          <pc:sldLayoutMkLst>
            <pc:docMk/>
            <pc:sldMasterMk cId="6025338" sldId="2147483717"/>
            <pc:sldLayoutMk cId="1088340687" sldId="2147483747"/>
          </pc:sldLayoutMkLst>
        </pc:sldLayoutChg>
        <pc:sldLayoutChg chg="mod">
          <pc:chgData name="Palina Vilava" userId="2da16f30-436a-4d99-a599-a4b0cba3622b" providerId="ADAL" clId="{29E84A5E-7045-7349-8EB9-E37DA956361E}" dt="2021-04-07T11:47:14.156" v="44" actId="6014"/>
          <pc:sldLayoutMkLst>
            <pc:docMk/>
            <pc:sldMasterMk cId="6025338" sldId="2147483717"/>
            <pc:sldLayoutMk cId="2713037627" sldId="2147483748"/>
          </pc:sldLayoutMkLst>
        </pc:sldLayoutChg>
        <pc:sldLayoutChg chg="mod">
          <pc:chgData name="Palina Vilava" userId="2da16f30-436a-4d99-a599-a4b0cba3622b" providerId="ADAL" clId="{29E84A5E-7045-7349-8EB9-E37DA956361E}" dt="2021-04-07T11:47:25.664" v="46" actId="6014"/>
          <pc:sldLayoutMkLst>
            <pc:docMk/>
            <pc:sldMasterMk cId="6025338" sldId="2147483717"/>
            <pc:sldLayoutMk cId="363397111" sldId="2147483749"/>
          </pc:sldLayoutMkLst>
        </pc:sldLayoutChg>
        <pc:sldLayoutChg chg="mod">
          <pc:chgData name="Palina Vilava" userId="2da16f30-436a-4d99-a599-a4b0cba3622b" providerId="ADAL" clId="{29E84A5E-7045-7349-8EB9-E37DA956361E}" dt="2021-04-07T11:43:15.176" v="31" actId="6014"/>
          <pc:sldLayoutMkLst>
            <pc:docMk/>
            <pc:sldMasterMk cId="6025338" sldId="2147483717"/>
            <pc:sldLayoutMk cId="4024236537" sldId="2147483755"/>
          </pc:sldLayoutMkLst>
        </pc:sldLayoutChg>
        <pc:sldLayoutChg chg="mod">
          <pc:chgData name="Palina Vilava" userId="2da16f30-436a-4d99-a599-a4b0cba3622b" providerId="ADAL" clId="{29E84A5E-7045-7349-8EB9-E37DA956361E}" dt="2021-04-07T11:43:53.573" v="33" actId="6014"/>
          <pc:sldLayoutMkLst>
            <pc:docMk/>
            <pc:sldMasterMk cId="6025338" sldId="2147483717"/>
            <pc:sldLayoutMk cId="2197146" sldId="2147483756"/>
          </pc:sldLayoutMkLst>
        </pc:sldLayoutChg>
        <pc:sldLayoutChg chg="mod">
          <pc:chgData name="Palina Vilava" userId="2da16f30-436a-4d99-a599-a4b0cba3622b" providerId="ADAL" clId="{29E84A5E-7045-7349-8EB9-E37DA956361E}" dt="2021-04-07T11:42:42.275" v="29" actId="6014"/>
          <pc:sldLayoutMkLst>
            <pc:docMk/>
            <pc:sldMasterMk cId="6025338" sldId="2147483717"/>
            <pc:sldLayoutMk cId="96996155" sldId="2147483762"/>
          </pc:sldLayoutMkLst>
        </pc:sldLayoutChg>
        <pc:sldLayoutChg chg="addSp delSp modSp add mod modTransition">
          <pc:chgData name="Palina Vilava" userId="2da16f30-436a-4d99-a599-a4b0cba3622b" providerId="ADAL" clId="{29E84A5E-7045-7349-8EB9-E37DA956361E}" dt="2021-04-07T11:48:55.966" v="71" actId="1036"/>
          <pc:sldLayoutMkLst>
            <pc:docMk/>
            <pc:sldMasterMk cId="6025338" sldId="2147483717"/>
            <pc:sldLayoutMk cId="951812729" sldId="2147483763"/>
          </pc:sldLayoutMkLst>
          <pc:spChg chg="mod">
            <ac:chgData name="Palina Vilava" userId="2da16f30-436a-4d99-a599-a4b0cba3622b" providerId="ADAL" clId="{29E84A5E-7045-7349-8EB9-E37DA956361E}" dt="2021-04-07T11:48:29.909" v="50" actId="1076"/>
            <ac:spMkLst>
              <pc:docMk/>
              <pc:sldMasterMk cId="6025338" sldId="2147483717"/>
              <pc:sldLayoutMk cId="951812729" sldId="2147483763"/>
              <ac:spMk id="2" creationId="{072D1CE3-09AB-4B8F-B4EA-802DA1F8168A}"/>
            </ac:spMkLst>
          </pc:spChg>
          <pc:spChg chg="mod">
            <ac:chgData name="Palina Vilava" userId="2da16f30-436a-4d99-a599-a4b0cba3622b" providerId="ADAL" clId="{29E84A5E-7045-7349-8EB9-E37DA956361E}" dt="2021-04-07T11:48:47.200" v="55" actId="14100"/>
            <ac:spMkLst>
              <pc:docMk/>
              <pc:sldMasterMk cId="6025338" sldId="2147483717"/>
              <pc:sldLayoutMk cId="951812729" sldId="2147483763"/>
              <ac:spMk id="3" creationId="{BDF03CD9-50C7-44B7-B928-FC1A6F91398C}"/>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6" creationId="{1633460F-F216-4161-81D4-61770D44485A}"/>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9" creationId="{183A137D-51C1-42BD-8E6A-5A17CA8E69F1}"/>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0" creationId="{788F9D7D-61B7-4023-A90A-331ABB6016CE}"/>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1" creationId="{B5F31C29-0270-444C-AB5B-F5F8275A4E72}"/>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2" creationId="{0B6A5DF8-022B-46A9-9257-DAA098142E51}"/>
            </ac:spMkLst>
          </pc:spChg>
          <pc:spChg chg="mod">
            <ac:chgData name="Palina Vilava" userId="2da16f30-436a-4d99-a599-a4b0cba3622b" providerId="ADAL" clId="{29E84A5E-7045-7349-8EB9-E37DA956361E}" dt="2021-04-07T11:48:55.966" v="71" actId="1036"/>
            <ac:spMkLst>
              <pc:docMk/>
              <pc:sldMasterMk cId="6025338" sldId="2147483717"/>
              <pc:sldLayoutMk cId="951812729" sldId="2147483763"/>
              <ac:spMk id="13" creationId="{7CF17201-04E3-48ED-9077-B42ECD88DB79}"/>
            </ac:spMkLst>
          </pc:spChg>
          <pc:spChg chg="add mod">
            <ac:chgData name="Palina Vilava" userId="2da16f30-436a-4d99-a599-a4b0cba3622b" providerId="ADAL" clId="{29E84A5E-7045-7349-8EB9-E37DA956361E}" dt="2021-04-07T11:48:43.733" v="54"/>
            <ac:spMkLst>
              <pc:docMk/>
              <pc:sldMasterMk cId="6025338" sldId="2147483717"/>
              <pc:sldLayoutMk cId="951812729" sldId="2147483763"/>
              <ac:spMk id="14" creationId="{D26DCF78-A14C-7743-94BB-7E13C2AD8622}"/>
            </ac:spMkLst>
          </pc:spChg>
          <pc:cxnChg chg="del">
            <ac:chgData name="Palina Vilava" userId="2da16f30-436a-4d99-a599-a4b0cba3622b" providerId="ADAL" clId="{29E84A5E-7045-7349-8EB9-E37DA956361E}" dt="2021-04-07T11:48:43.048" v="53" actId="478"/>
            <ac:cxnSpMkLst>
              <pc:docMk/>
              <pc:sldMasterMk cId="6025338" sldId="2147483717"/>
              <pc:sldLayoutMk cId="951812729" sldId="2147483763"/>
              <ac:cxnSpMk id="15" creationId="{654B6A1A-ED6A-490A-AA56-15684042F07D}"/>
            </ac:cxnSpMkLst>
          </pc:cxnChg>
        </pc:sldLayoutChg>
        <pc:sldLayoutChg chg="addSp delSp modSp new mod setBg">
          <pc:chgData name="Palina Vilava" userId="2da16f30-436a-4d99-a599-a4b0cba3622b" providerId="ADAL" clId="{29E84A5E-7045-7349-8EB9-E37DA956361E}" dt="2021-04-07T11:54:21.629" v="112" actId="208"/>
          <pc:sldLayoutMkLst>
            <pc:docMk/>
            <pc:sldMasterMk cId="6025338" sldId="2147483717"/>
            <pc:sldLayoutMk cId="1550210797" sldId="2147483764"/>
          </pc:sldLayoutMkLst>
          <pc:spChg chg="del">
            <ac:chgData name="Palina Vilava" userId="2da16f30-436a-4d99-a599-a4b0cba3622b" providerId="ADAL" clId="{29E84A5E-7045-7349-8EB9-E37DA956361E}" dt="2021-04-07T11:51:09.962" v="74" actId="478"/>
            <ac:spMkLst>
              <pc:docMk/>
              <pc:sldMasterMk cId="6025338" sldId="2147483717"/>
              <pc:sldLayoutMk cId="1550210797" sldId="2147483764"/>
              <ac:spMk id="2" creationId="{E5B9B13E-8BAF-BF4C-BD87-150C944FB29D}"/>
            </ac:spMkLst>
          </pc:spChg>
          <pc:spChg chg="add mod">
            <ac:chgData name="Palina Vilava" userId="2da16f30-436a-4d99-a599-a4b0cba3622b" providerId="ADAL" clId="{29E84A5E-7045-7349-8EB9-E37DA956361E}" dt="2021-04-07T11:52:58.437" v="106" actId="1076"/>
            <ac:spMkLst>
              <pc:docMk/>
              <pc:sldMasterMk cId="6025338" sldId="2147483717"/>
              <pc:sldLayoutMk cId="1550210797" sldId="2147483764"/>
              <ac:spMk id="4" creationId="{952A47A2-EF74-7B4A-948B-354D8CBA8096}"/>
            </ac:spMkLst>
          </pc:spChg>
          <pc:spChg chg="add mod">
            <ac:chgData name="Palina Vilava" userId="2da16f30-436a-4d99-a599-a4b0cba3622b" providerId="ADAL" clId="{29E84A5E-7045-7349-8EB9-E37DA956361E}" dt="2021-04-07T11:54:21.629" v="112" actId="208"/>
            <ac:spMkLst>
              <pc:docMk/>
              <pc:sldMasterMk cId="6025338" sldId="2147483717"/>
              <pc:sldLayoutMk cId="1550210797" sldId="2147483764"/>
              <ac:spMk id="5" creationId="{5C14BDE5-32F5-E643-A4FF-D09A52DA71E1}"/>
            </ac:spMkLst>
          </pc:spChg>
          <pc:spChg chg="add mod">
            <ac:chgData name="Palina Vilava" userId="2da16f30-436a-4d99-a599-a4b0cba3622b" providerId="ADAL" clId="{29E84A5E-7045-7349-8EB9-E37DA956361E}" dt="2021-04-07T11:52:44.434" v="99" actId="1076"/>
            <ac:spMkLst>
              <pc:docMk/>
              <pc:sldMasterMk cId="6025338" sldId="2147483717"/>
              <pc:sldLayoutMk cId="1550210797" sldId="2147483764"/>
              <ac:spMk id="6" creationId="{B01F7317-9450-7F4E-8CF4-A6FAE6DBDD15}"/>
            </ac:spMkLst>
          </pc:spChg>
          <pc:spChg chg="add del mod">
            <ac:chgData name="Palina Vilava" userId="2da16f30-436a-4d99-a599-a4b0cba3622b" providerId="ADAL" clId="{29E84A5E-7045-7349-8EB9-E37DA956361E}" dt="2021-04-07T11:54:11.801" v="110" actId="478"/>
            <ac:spMkLst>
              <pc:docMk/>
              <pc:sldMasterMk cId="6025338" sldId="2147483717"/>
              <pc:sldLayoutMk cId="1550210797" sldId="2147483764"/>
              <ac:spMk id="7" creationId="{2FDF0298-E8CF-A643-8536-B75D08B36C93}"/>
            </ac:spMkLst>
          </pc:spChg>
          <pc:spChg chg="add del mod">
            <ac:chgData name="Palina Vilava" userId="2da16f30-436a-4d99-a599-a4b0cba3622b" providerId="ADAL" clId="{29E84A5E-7045-7349-8EB9-E37DA956361E}" dt="2021-04-07T11:54:11.801" v="110" actId="478"/>
            <ac:spMkLst>
              <pc:docMk/>
              <pc:sldMasterMk cId="6025338" sldId="2147483717"/>
              <pc:sldLayoutMk cId="1550210797" sldId="2147483764"/>
              <ac:spMk id="8" creationId="{629CB466-9388-1645-92DD-67229A4AFD12}"/>
            </ac:spMkLst>
          </pc:spChg>
          <pc:picChg chg="add mod">
            <ac:chgData name="Palina Vilava" userId="2da16f30-436a-4d99-a599-a4b0cba3622b" providerId="ADAL" clId="{29E84A5E-7045-7349-8EB9-E37DA956361E}" dt="2021-04-07T11:52:56.796" v="105" actId="1076"/>
            <ac:picMkLst>
              <pc:docMk/>
              <pc:sldMasterMk cId="6025338" sldId="2147483717"/>
              <pc:sldLayoutMk cId="1550210797" sldId="2147483764"/>
              <ac:picMk id="3" creationId="{631137FB-F149-DD41-B765-24A58A85DED8}"/>
            </ac:picMkLst>
          </pc:picChg>
        </pc:sldLayoutChg>
      </pc:sldMasterChg>
      <pc:sldMasterChg chg="modSldLayout">
        <pc:chgData name="Palina Vilava" userId="2da16f30-436a-4d99-a599-a4b0cba3622b" providerId="ADAL" clId="{29E84A5E-7045-7349-8EB9-E37DA956361E}" dt="2021-04-07T11:36:11.132" v="13"/>
        <pc:sldMasterMkLst>
          <pc:docMk/>
          <pc:sldMasterMk cId="6025338" sldId="2147483763"/>
        </pc:sldMasterMkLst>
        <pc:sldLayoutChg chg="addSp delSp modSp mod">
          <pc:chgData name="Palina Vilava" userId="2da16f30-436a-4d99-a599-a4b0cba3622b" providerId="ADAL" clId="{29E84A5E-7045-7349-8EB9-E37DA956361E}" dt="2021-04-07T11:35:40.398" v="9" actId="1038"/>
          <pc:sldLayoutMkLst>
            <pc:docMk/>
            <pc:sldMasterMk cId="6025338" sldId="2147483717"/>
            <pc:sldLayoutMk cId="3493115450" sldId="2147483764"/>
          </pc:sldLayoutMkLst>
          <pc:spChg chg="add mod">
            <ac:chgData name="Palina Vilava" userId="2da16f30-436a-4d99-a599-a4b0cba3622b" providerId="ADAL" clId="{29E84A5E-7045-7349-8EB9-E37DA956361E}" dt="2021-04-07T11:35:40.398" v="9" actId="1038"/>
            <ac:spMkLst>
              <pc:docMk/>
              <pc:sldMasterMk cId="6025338" sldId="2147483717"/>
              <pc:sldLayoutMk cId="3493115450" sldId="2147483764"/>
              <ac:spMk id="3" creationId="{81FA7817-3B6C-3F4A-B7B9-1C24248B02A6}"/>
            </ac:spMkLst>
          </pc:spChg>
          <pc:spChg chg="del mod">
            <ac:chgData name="Palina Vilava" userId="2da16f30-436a-4d99-a599-a4b0cba3622b" providerId="ADAL" clId="{29E84A5E-7045-7349-8EB9-E37DA956361E}" dt="2021-04-07T11:35:25.313" v="4" actId="478"/>
            <ac:spMkLst>
              <pc:docMk/>
              <pc:sldMasterMk cId="6025338" sldId="2147483717"/>
              <pc:sldLayoutMk cId="3493115450" sldId="2147483764"/>
              <ac:spMk id="5" creationId="{A2159C2A-0FC8-422F-92E4-B92935AAE5A0}"/>
            </ac:spMkLst>
          </pc:spChg>
        </pc:sldLayoutChg>
        <pc:sldLayoutChg chg="addSp delSp modSp mod">
          <pc:chgData name="Palina Vilava" userId="2da16f30-436a-4d99-a599-a4b0cba3622b" providerId="ADAL" clId="{29E84A5E-7045-7349-8EB9-E37DA956361E}" dt="2021-04-07T11:36:05.324" v="11"/>
          <pc:sldLayoutMkLst>
            <pc:docMk/>
            <pc:sldMasterMk cId="6025338" sldId="2147483717"/>
            <pc:sldLayoutMk cId="3812010030" sldId="2147483765"/>
          </pc:sldLayoutMkLst>
          <pc:spChg chg="add mod">
            <ac:chgData name="Palina Vilava" userId="2da16f30-436a-4d99-a599-a4b0cba3622b" providerId="ADAL" clId="{29E84A5E-7045-7349-8EB9-E37DA956361E}" dt="2021-04-07T11:36:05.324" v="11"/>
            <ac:spMkLst>
              <pc:docMk/>
              <pc:sldMasterMk cId="6025338" sldId="2147483717"/>
              <pc:sldLayoutMk cId="3812010030" sldId="2147483765"/>
              <ac:spMk id="8" creationId="{FB842CEE-8A53-0D42-A72B-7D63B1ED35C4}"/>
            </ac:spMkLst>
          </pc:spChg>
          <pc:spChg chg="del">
            <ac:chgData name="Palina Vilava" userId="2da16f30-436a-4d99-a599-a4b0cba3622b" providerId="ADAL" clId="{29E84A5E-7045-7349-8EB9-E37DA956361E}" dt="2021-04-07T11:36:04.744" v="10" actId="478"/>
            <ac:spMkLst>
              <pc:docMk/>
              <pc:sldMasterMk cId="6025338" sldId="2147483717"/>
              <pc:sldLayoutMk cId="3812010030" sldId="2147483765"/>
              <ac:spMk id="10" creationId="{D3506A5C-D398-4F6C-BA3C-D23DAEA64409}"/>
            </ac:spMkLst>
          </pc:spChg>
        </pc:sldLayoutChg>
        <pc:sldLayoutChg chg="addSp delSp modSp mod">
          <pc:chgData name="Palina Vilava" userId="2da16f30-436a-4d99-a599-a4b0cba3622b" providerId="ADAL" clId="{29E84A5E-7045-7349-8EB9-E37DA956361E}" dt="2021-04-07T11:36:11.132" v="13"/>
          <pc:sldLayoutMkLst>
            <pc:docMk/>
            <pc:sldMasterMk cId="6025338" sldId="2147483717"/>
            <pc:sldLayoutMk cId="2065613061" sldId="2147483766"/>
          </pc:sldLayoutMkLst>
          <pc:spChg chg="del">
            <ac:chgData name="Palina Vilava" userId="2da16f30-436a-4d99-a599-a4b0cba3622b" providerId="ADAL" clId="{29E84A5E-7045-7349-8EB9-E37DA956361E}" dt="2021-04-07T11:36:10.559" v="12" actId="478"/>
            <ac:spMkLst>
              <pc:docMk/>
              <pc:sldMasterMk cId="6025338" sldId="2147483717"/>
              <pc:sldLayoutMk cId="2065613061" sldId="2147483766"/>
              <ac:spMk id="5" creationId="{A2159C2A-0FC8-422F-92E4-B92935AAE5A0}"/>
            </ac:spMkLst>
          </pc:spChg>
          <pc:spChg chg="add mod">
            <ac:chgData name="Palina Vilava" userId="2da16f30-436a-4d99-a599-a4b0cba3622b" providerId="ADAL" clId="{29E84A5E-7045-7349-8EB9-E37DA956361E}" dt="2021-04-07T11:36:11.132" v="13"/>
            <ac:spMkLst>
              <pc:docMk/>
              <pc:sldMasterMk cId="6025338" sldId="2147483717"/>
              <pc:sldLayoutMk cId="2065613061" sldId="2147483766"/>
              <ac:spMk id="7" creationId="{D6769452-030B-5548-B575-999D639F6D22}"/>
            </ac:spMkLst>
          </pc:spChg>
        </pc:sldLayoutChg>
      </pc:sldMasterChg>
    </pc:docChg>
  </pc:docChgLst>
  <pc:docChgLst>
    <pc:chgData name="Mykola Hrechaniuk1" userId="ea631de8-ce20-4c2d-a1a2-b0b3d97708ba" providerId="ADAL" clId="{BBABD543-C6B3-45CD-A9C0-0E93AAAB03E3}"/>
    <pc:docChg chg="undo custSel addSld delSld modSld">
      <pc:chgData name="Mykola Hrechaniuk1" userId="ea631de8-ce20-4c2d-a1a2-b0b3d97708ba" providerId="ADAL" clId="{BBABD543-C6B3-45CD-A9C0-0E93AAAB03E3}" dt="2022-06-06T07:40:42.678" v="167" actId="47"/>
      <pc:docMkLst>
        <pc:docMk/>
      </pc:docMkLst>
      <pc:sldChg chg="delSp modSp mod">
        <pc:chgData name="Mykola Hrechaniuk1" userId="ea631de8-ce20-4c2d-a1a2-b0b3d97708ba" providerId="ADAL" clId="{BBABD543-C6B3-45CD-A9C0-0E93AAAB03E3}" dt="2022-05-30T14:17:07.645" v="126" actId="478"/>
        <pc:sldMkLst>
          <pc:docMk/>
          <pc:sldMk cId="3591971344" sldId="256"/>
        </pc:sldMkLst>
        <pc:spChg chg="mod">
          <ac:chgData name="Mykola Hrechaniuk1" userId="ea631de8-ce20-4c2d-a1a2-b0b3d97708ba" providerId="ADAL" clId="{BBABD543-C6B3-45CD-A9C0-0E93AAAB03E3}" dt="2022-05-30T14:16:58.861" v="125" actId="1076"/>
          <ac:spMkLst>
            <pc:docMk/>
            <pc:sldMk cId="3591971344" sldId="256"/>
            <ac:spMk id="2" creationId="{CA3BB777-E3A7-3349-B820-C2E473EC54E8}"/>
          </ac:spMkLst>
        </pc:spChg>
        <pc:picChg chg="del">
          <ac:chgData name="Mykola Hrechaniuk1" userId="ea631de8-ce20-4c2d-a1a2-b0b3d97708ba" providerId="ADAL" clId="{BBABD543-C6B3-45CD-A9C0-0E93AAAB03E3}" dt="2022-05-30T14:17:07.645" v="126" actId="478"/>
          <ac:picMkLst>
            <pc:docMk/>
            <pc:sldMk cId="3591971344" sldId="256"/>
            <ac:picMk id="1028" creationId="{17892A04-B9EC-43C8-98A5-3F9E3CAA65EF}"/>
          </ac:picMkLst>
        </pc:picChg>
      </pc:sldChg>
      <pc:sldChg chg="addSp delSp modSp mod">
        <pc:chgData name="Mykola Hrechaniuk1" userId="ea631de8-ce20-4c2d-a1a2-b0b3d97708ba" providerId="ADAL" clId="{BBABD543-C6B3-45CD-A9C0-0E93AAAB03E3}" dt="2022-05-28T06:08:58.087" v="29" actId="478"/>
        <pc:sldMkLst>
          <pc:docMk/>
          <pc:sldMk cId="1289297514" sldId="258"/>
        </pc:sldMkLst>
        <pc:spChg chg="add del mod">
          <ac:chgData name="Mykola Hrechaniuk1" userId="ea631de8-ce20-4c2d-a1a2-b0b3d97708ba" providerId="ADAL" clId="{BBABD543-C6B3-45CD-A9C0-0E93AAAB03E3}" dt="2022-05-28T06:08:58.087" v="29" actId="478"/>
          <ac:spMkLst>
            <pc:docMk/>
            <pc:sldMk cId="1289297514" sldId="258"/>
            <ac:spMk id="3" creationId="{95390D93-9AB6-4D72-8178-0EA137C50BE8}"/>
          </ac:spMkLst>
        </pc:spChg>
        <pc:spChg chg="del mod">
          <ac:chgData name="Mykola Hrechaniuk1" userId="ea631de8-ce20-4c2d-a1a2-b0b3d97708ba" providerId="ADAL" clId="{BBABD543-C6B3-45CD-A9C0-0E93AAAB03E3}" dt="2022-05-28T06:08:52.950" v="28" actId="478"/>
          <ac:spMkLst>
            <pc:docMk/>
            <pc:sldMk cId="1289297514" sldId="258"/>
            <ac:spMk id="4" creationId="{DF0DE01A-1C6F-4EE3-978F-92269E6483FD}"/>
          </ac:spMkLst>
        </pc:spChg>
        <pc:spChg chg="add mod">
          <ac:chgData name="Mykola Hrechaniuk1" userId="ea631de8-ce20-4c2d-a1a2-b0b3d97708ba" providerId="ADAL" clId="{BBABD543-C6B3-45CD-A9C0-0E93AAAB03E3}" dt="2022-05-28T06:08:48.891" v="27"/>
          <ac:spMkLst>
            <pc:docMk/>
            <pc:sldMk cId="1289297514" sldId="258"/>
            <ac:spMk id="5" creationId="{238FA5D3-69C8-4100-9848-9367E2B58DEB}"/>
          </ac:spMkLst>
        </pc:spChg>
      </pc:sldChg>
      <pc:sldChg chg="addSp delSp modSp mod">
        <pc:chgData name="Mykola Hrechaniuk1" userId="ea631de8-ce20-4c2d-a1a2-b0b3d97708ba" providerId="ADAL" clId="{BBABD543-C6B3-45CD-A9C0-0E93AAAB03E3}" dt="2022-06-06T06:22:51.782" v="146" actId="22"/>
        <pc:sldMkLst>
          <pc:docMk/>
          <pc:sldMk cId="2124354074" sldId="259"/>
        </pc:sldMkLst>
        <pc:spChg chg="mod">
          <ac:chgData name="Mykola Hrechaniuk1" userId="ea631de8-ce20-4c2d-a1a2-b0b3d97708ba" providerId="ADAL" clId="{BBABD543-C6B3-45CD-A9C0-0E93AAAB03E3}" dt="2022-05-28T06:17:27.309" v="73" actId="20577"/>
          <ac:spMkLst>
            <pc:docMk/>
            <pc:sldMk cId="2124354074" sldId="259"/>
            <ac:spMk id="5" creationId="{E515BB63-45C0-4CDB-B9E0-E4AE1B4E8A55}"/>
          </ac:spMkLst>
        </pc:spChg>
        <pc:spChg chg="add del">
          <ac:chgData name="Mykola Hrechaniuk1" userId="ea631de8-ce20-4c2d-a1a2-b0b3d97708ba" providerId="ADAL" clId="{BBABD543-C6B3-45CD-A9C0-0E93AAAB03E3}" dt="2022-06-06T06:22:51.782" v="146" actId="22"/>
          <ac:spMkLst>
            <pc:docMk/>
            <pc:sldMk cId="2124354074" sldId="259"/>
            <ac:spMk id="6" creationId="{BDB6AC4E-EAD2-4FF0-ACE4-8EF4C4967376}"/>
          </ac:spMkLst>
        </pc:spChg>
      </pc:sldChg>
      <pc:sldChg chg="addSp delSp modSp mod modClrScheme chgLayout">
        <pc:chgData name="Mykola Hrechaniuk1" userId="ea631de8-ce20-4c2d-a1a2-b0b3d97708ba" providerId="ADAL" clId="{BBABD543-C6B3-45CD-A9C0-0E93AAAB03E3}" dt="2022-05-28T06:09:18.409" v="31"/>
        <pc:sldMkLst>
          <pc:docMk/>
          <pc:sldMk cId="2704687281" sldId="263"/>
        </pc:sldMkLst>
        <pc:spChg chg="add del mod">
          <ac:chgData name="Mykola Hrechaniuk1" userId="ea631de8-ce20-4c2d-a1a2-b0b3d97708ba" providerId="ADAL" clId="{BBABD543-C6B3-45CD-A9C0-0E93AAAB03E3}" dt="2022-05-28T06:07:17.354" v="5" actId="26606"/>
          <ac:spMkLst>
            <pc:docMk/>
            <pc:sldMk cId="2704687281" sldId="263"/>
            <ac:spMk id="3" creationId="{CCD73D62-7FCA-4763-A9E5-1A28A9E99488}"/>
          </ac:spMkLst>
        </pc:spChg>
        <pc:spChg chg="add del mod ord">
          <ac:chgData name="Mykola Hrechaniuk1" userId="ea631de8-ce20-4c2d-a1a2-b0b3d97708ba" providerId="ADAL" clId="{BBABD543-C6B3-45CD-A9C0-0E93AAAB03E3}" dt="2022-05-28T06:07:52.296" v="9" actId="478"/>
          <ac:spMkLst>
            <pc:docMk/>
            <pc:sldMk cId="2704687281" sldId="263"/>
            <ac:spMk id="4" creationId="{67375428-1437-4EFC-8394-CE2F7BB520B8}"/>
          </ac:spMkLst>
        </pc:spChg>
        <pc:spChg chg="del">
          <ac:chgData name="Mykola Hrechaniuk1" userId="ea631de8-ce20-4c2d-a1a2-b0b3d97708ba" providerId="ADAL" clId="{BBABD543-C6B3-45CD-A9C0-0E93AAAB03E3}" dt="2022-05-28T06:05:23.738" v="2" actId="478"/>
          <ac:spMkLst>
            <pc:docMk/>
            <pc:sldMk cId="2704687281" sldId="263"/>
            <ac:spMk id="5" creationId="{061346DD-3526-45C6-8592-D0B870F675E6}"/>
          </ac:spMkLst>
        </pc:spChg>
        <pc:spChg chg="add mod">
          <ac:chgData name="Mykola Hrechaniuk1" userId="ea631de8-ce20-4c2d-a1a2-b0b3d97708ba" providerId="ADAL" clId="{BBABD543-C6B3-45CD-A9C0-0E93AAAB03E3}" dt="2022-05-28T06:07:56.664" v="11" actId="20577"/>
          <ac:spMkLst>
            <pc:docMk/>
            <pc:sldMk cId="2704687281" sldId="263"/>
            <ac:spMk id="20" creationId="{8AB686DA-9669-41FC-A09F-85C9A7772828}"/>
          </ac:spMkLst>
        </pc:spChg>
        <pc:spChg chg="add del mod">
          <ac:chgData name="Mykola Hrechaniuk1" userId="ea631de8-ce20-4c2d-a1a2-b0b3d97708ba" providerId="ADAL" clId="{BBABD543-C6B3-45CD-A9C0-0E93AAAB03E3}" dt="2022-05-28T06:09:18.409" v="31"/>
          <ac:spMkLst>
            <pc:docMk/>
            <pc:sldMk cId="2704687281" sldId="263"/>
            <ac:spMk id="21" creationId="{6B73258D-9C0E-4E08-A878-8850F4BBF880}"/>
          </ac:spMkLst>
        </pc:spChg>
        <pc:spChg chg="mod ord">
          <ac:chgData name="Mykola Hrechaniuk1" userId="ea631de8-ce20-4c2d-a1a2-b0b3d97708ba" providerId="ADAL" clId="{BBABD543-C6B3-45CD-A9C0-0E93AAAB03E3}" dt="2022-05-28T06:07:17.354" v="5" actId="26606"/>
          <ac:spMkLst>
            <pc:docMk/>
            <pc:sldMk cId="2704687281" sldId="263"/>
            <ac:spMk id="27" creationId="{294A03DC-DA57-48FB-9C31-FF7C9E46CCC4}"/>
          </ac:spMkLst>
        </pc:spChg>
        <pc:spChg chg="add del mod">
          <ac:chgData name="Mykola Hrechaniuk1" userId="ea631de8-ce20-4c2d-a1a2-b0b3d97708ba" providerId="ADAL" clId="{BBABD543-C6B3-45CD-A9C0-0E93AAAB03E3}" dt="2022-05-28T06:07:42.542" v="8" actId="700"/>
          <ac:spMkLst>
            <pc:docMk/>
            <pc:sldMk cId="2704687281" sldId="263"/>
            <ac:spMk id="71" creationId="{072606CC-9732-67CE-D316-0CDC533D4373}"/>
          </ac:spMkLst>
        </pc:spChg>
        <pc:spChg chg="add del mod">
          <ac:chgData name="Mykola Hrechaniuk1" userId="ea631de8-ce20-4c2d-a1a2-b0b3d97708ba" providerId="ADAL" clId="{BBABD543-C6B3-45CD-A9C0-0E93AAAB03E3}" dt="2022-05-28T06:07:42.542" v="8" actId="700"/>
          <ac:spMkLst>
            <pc:docMk/>
            <pc:sldMk cId="2704687281" sldId="263"/>
            <ac:spMk id="73" creationId="{71340661-F6B6-F2AF-F02A-93D7DCD6FF77}"/>
          </ac:spMkLst>
        </pc:spChg>
        <pc:spChg chg="add del mod">
          <ac:chgData name="Mykola Hrechaniuk1" userId="ea631de8-ce20-4c2d-a1a2-b0b3d97708ba" providerId="ADAL" clId="{BBABD543-C6B3-45CD-A9C0-0E93AAAB03E3}" dt="2022-05-28T06:07:42.542" v="8" actId="700"/>
          <ac:spMkLst>
            <pc:docMk/>
            <pc:sldMk cId="2704687281" sldId="263"/>
            <ac:spMk id="75" creationId="{8BA37F30-CCDC-ABCB-EB61-65383D4DB4AA}"/>
          </ac:spMkLst>
        </pc:spChg>
        <pc:spChg chg="add del mod">
          <ac:chgData name="Mykola Hrechaniuk1" userId="ea631de8-ce20-4c2d-a1a2-b0b3d97708ba" providerId="ADAL" clId="{BBABD543-C6B3-45CD-A9C0-0E93AAAB03E3}" dt="2022-05-28T06:07:42.542" v="8" actId="700"/>
          <ac:spMkLst>
            <pc:docMk/>
            <pc:sldMk cId="2704687281" sldId="263"/>
            <ac:spMk id="77" creationId="{A53DAEC4-DEA3-4A02-01E1-345E29881246}"/>
          </ac:spMkLst>
        </pc:spChg>
        <pc:spChg chg="add del mod">
          <ac:chgData name="Mykola Hrechaniuk1" userId="ea631de8-ce20-4c2d-a1a2-b0b3d97708ba" providerId="ADAL" clId="{BBABD543-C6B3-45CD-A9C0-0E93AAAB03E3}" dt="2022-05-28T06:07:42.542" v="8" actId="700"/>
          <ac:spMkLst>
            <pc:docMk/>
            <pc:sldMk cId="2704687281" sldId="263"/>
            <ac:spMk id="79" creationId="{F10CFAE4-E345-7252-8D24-CD5B67BB1C09}"/>
          </ac:spMkLst>
        </pc:spChg>
        <pc:spChg chg="add del mod">
          <ac:chgData name="Mykola Hrechaniuk1" userId="ea631de8-ce20-4c2d-a1a2-b0b3d97708ba" providerId="ADAL" clId="{BBABD543-C6B3-45CD-A9C0-0E93AAAB03E3}" dt="2022-05-28T06:07:42.542" v="8" actId="700"/>
          <ac:spMkLst>
            <pc:docMk/>
            <pc:sldMk cId="2704687281" sldId="263"/>
            <ac:spMk id="81" creationId="{B729E5C5-C7BF-A1B0-515E-A7732F52E216}"/>
          </ac:spMkLst>
        </pc:spChg>
        <pc:spChg chg="add del mod">
          <ac:chgData name="Mykola Hrechaniuk1" userId="ea631de8-ce20-4c2d-a1a2-b0b3d97708ba" providerId="ADAL" clId="{BBABD543-C6B3-45CD-A9C0-0E93AAAB03E3}" dt="2022-05-28T06:07:42.542" v="8" actId="700"/>
          <ac:spMkLst>
            <pc:docMk/>
            <pc:sldMk cId="2704687281" sldId="263"/>
            <ac:spMk id="83" creationId="{26AC43FF-C265-0AAA-250B-371D004C8C4A}"/>
          </ac:spMkLst>
        </pc:spChg>
        <pc:spChg chg="add del mod">
          <ac:chgData name="Mykola Hrechaniuk1" userId="ea631de8-ce20-4c2d-a1a2-b0b3d97708ba" providerId="ADAL" clId="{BBABD543-C6B3-45CD-A9C0-0E93AAAB03E3}" dt="2022-05-28T06:07:42.542" v="8" actId="700"/>
          <ac:spMkLst>
            <pc:docMk/>
            <pc:sldMk cId="2704687281" sldId="263"/>
            <ac:spMk id="85" creationId="{CB05873B-991F-D572-D710-16279113B243}"/>
          </ac:spMkLst>
        </pc:spChg>
        <pc:spChg chg="add del mod">
          <ac:chgData name="Mykola Hrechaniuk1" userId="ea631de8-ce20-4c2d-a1a2-b0b3d97708ba" providerId="ADAL" clId="{BBABD543-C6B3-45CD-A9C0-0E93AAAB03E3}" dt="2022-05-28T06:07:42.542" v="8" actId="700"/>
          <ac:spMkLst>
            <pc:docMk/>
            <pc:sldMk cId="2704687281" sldId="263"/>
            <ac:spMk id="87" creationId="{F671AF98-3085-5AFE-81BE-C89752974DE9}"/>
          </ac:spMkLst>
        </pc:spChg>
        <pc:spChg chg="add del mod">
          <ac:chgData name="Mykola Hrechaniuk1" userId="ea631de8-ce20-4c2d-a1a2-b0b3d97708ba" providerId="ADAL" clId="{BBABD543-C6B3-45CD-A9C0-0E93AAAB03E3}" dt="2022-05-28T06:07:42.542" v="8" actId="700"/>
          <ac:spMkLst>
            <pc:docMk/>
            <pc:sldMk cId="2704687281" sldId="263"/>
            <ac:spMk id="89" creationId="{7ACFB572-B67E-4EB2-AC88-8E706B2AACEF}"/>
          </ac:spMkLst>
        </pc:spChg>
        <pc:spChg chg="add del mod">
          <ac:chgData name="Mykola Hrechaniuk1" userId="ea631de8-ce20-4c2d-a1a2-b0b3d97708ba" providerId="ADAL" clId="{BBABD543-C6B3-45CD-A9C0-0E93AAAB03E3}" dt="2022-05-28T06:07:42.542" v="8" actId="700"/>
          <ac:spMkLst>
            <pc:docMk/>
            <pc:sldMk cId="2704687281" sldId="263"/>
            <ac:spMk id="91" creationId="{F558469D-914B-CF6A-278C-8CE2F7397443}"/>
          </ac:spMkLst>
        </pc:spChg>
        <pc:spChg chg="add mod">
          <ac:chgData name="Mykola Hrechaniuk1" userId="ea631de8-ce20-4c2d-a1a2-b0b3d97708ba" providerId="ADAL" clId="{BBABD543-C6B3-45CD-A9C0-0E93AAAB03E3}" dt="2022-05-28T06:07:17.354" v="5" actId="26606"/>
          <ac:spMkLst>
            <pc:docMk/>
            <pc:sldMk cId="2704687281" sldId="263"/>
            <ac:spMk id="93" creationId="{4BF42929-5241-A6E0-B960-0F08D80234A5}"/>
          </ac:spMkLst>
        </pc:spChg>
        <pc:picChg chg="add del mod">
          <ac:chgData name="Mykola Hrechaniuk1" userId="ea631de8-ce20-4c2d-a1a2-b0b3d97708ba" providerId="ADAL" clId="{BBABD543-C6B3-45CD-A9C0-0E93AAAB03E3}" dt="2022-05-28T06:08:11.386" v="15" actId="1076"/>
          <ac:picMkLst>
            <pc:docMk/>
            <pc:sldMk cId="2704687281" sldId="263"/>
            <ac:picMk id="1026" creationId="{32704808-342A-4D2A-ADAF-AFBBFB990F89}"/>
          </ac:picMkLst>
        </pc:picChg>
      </pc:sldChg>
      <pc:sldChg chg="add">
        <pc:chgData name="Mykola Hrechaniuk1" userId="ea631de8-ce20-4c2d-a1a2-b0b3d97708ba" providerId="ADAL" clId="{BBABD543-C6B3-45CD-A9C0-0E93AAAB03E3}" dt="2022-05-28T06:03:03.583" v="0"/>
        <pc:sldMkLst>
          <pc:docMk/>
          <pc:sldMk cId="1712045277" sldId="266"/>
        </pc:sldMkLst>
      </pc:sldChg>
      <pc:sldChg chg="addSp delSp modSp add">
        <pc:chgData name="Mykola Hrechaniuk1" userId="ea631de8-ce20-4c2d-a1a2-b0b3d97708ba" providerId="ADAL" clId="{BBABD543-C6B3-45CD-A9C0-0E93AAAB03E3}" dt="2022-05-28T06:09:52.288" v="37" actId="14100"/>
        <pc:sldMkLst>
          <pc:docMk/>
          <pc:sldMk cId="2481464501" sldId="267"/>
        </pc:sldMkLst>
        <pc:picChg chg="del">
          <ac:chgData name="Mykola Hrechaniuk1" userId="ea631de8-ce20-4c2d-a1a2-b0b3d97708ba" providerId="ADAL" clId="{BBABD543-C6B3-45CD-A9C0-0E93AAAB03E3}" dt="2022-05-28T06:09:25.635" v="33" actId="478"/>
          <ac:picMkLst>
            <pc:docMk/>
            <pc:sldMk cId="2481464501" sldId="267"/>
            <ac:picMk id="1026" creationId="{32704808-342A-4D2A-ADAF-AFBBFB990F89}"/>
          </ac:picMkLst>
        </pc:picChg>
        <pc:picChg chg="add mod">
          <ac:chgData name="Mykola Hrechaniuk1" userId="ea631de8-ce20-4c2d-a1a2-b0b3d97708ba" providerId="ADAL" clId="{BBABD543-C6B3-45CD-A9C0-0E93AAAB03E3}" dt="2022-05-28T06:09:52.288" v="37" actId="14100"/>
          <ac:picMkLst>
            <pc:docMk/>
            <pc:sldMk cId="2481464501" sldId="267"/>
            <ac:picMk id="2050" creationId="{E81D5629-CFEC-4C91-BAFD-B614DF4C826E}"/>
          </ac:picMkLst>
        </pc:picChg>
      </pc:sldChg>
      <pc:sldChg chg="addSp delSp modSp add mod">
        <pc:chgData name="Mykola Hrechaniuk1" userId="ea631de8-ce20-4c2d-a1a2-b0b3d97708ba" providerId="ADAL" clId="{BBABD543-C6B3-45CD-A9C0-0E93AAAB03E3}" dt="2022-05-28T06:17:09.030" v="70" actId="1076"/>
        <pc:sldMkLst>
          <pc:docMk/>
          <pc:sldMk cId="3736583221" sldId="268"/>
        </pc:sldMkLst>
        <pc:spChg chg="add del mod">
          <ac:chgData name="Mykola Hrechaniuk1" userId="ea631de8-ce20-4c2d-a1a2-b0b3d97708ba" providerId="ADAL" clId="{BBABD543-C6B3-45CD-A9C0-0E93AAAB03E3}" dt="2022-05-28T06:14:55.413" v="62" actId="478"/>
          <ac:spMkLst>
            <pc:docMk/>
            <pc:sldMk cId="3736583221" sldId="268"/>
            <ac:spMk id="3" creationId="{05496B79-C4E8-44CD-B4B0-CD6D037E9E7C}"/>
          </ac:spMkLst>
        </pc:spChg>
        <pc:spChg chg="mod">
          <ac:chgData name="Mykola Hrechaniuk1" userId="ea631de8-ce20-4c2d-a1a2-b0b3d97708ba" providerId="ADAL" clId="{BBABD543-C6B3-45CD-A9C0-0E93AAAB03E3}" dt="2022-05-28T06:11:57.084" v="47" actId="20577"/>
          <ac:spMkLst>
            <pc:docMk/>
            <pc:sldMk cId="3736583221" sldId="268"/>
            <ac:spMk id="4" creationId="{DF0DE01A-1C6F-4EE3-978F-92269E6483FD}"/>
          </ac:spMkLst>
        </pc:spChg>
        <pc:picChg chg="add del mod">
          <ac:chgData name="Mykola Hrechaniuk1" userId="ea631de8-ce20-4c2d-a1a2-b0b3d97708ba" providerId="ADAL" clId="{BBABD543-C6B3-45CD-A9C0-0E93AAAB03E3}" dt="2022-05-28T06:15:13.648" v="65" actId="478"/>
          <ac:picMkLst>
            <pc:docMk/>
            <pc:sldMk cId="3736583221" sldId="268"/>
            <ac:picMk id="2" creationId="{C1461DCA-6F3A-4435-8D48-C0A91D33381F}"/>
          </ac:picMkLst>
        </pc:picChg>
        <pc:picChg chg="del">
          <ac:chgData name="Mykola Hrechaniuk1" userId="ea631de8-ce20-4c2d-a1a2-b0b3d97708ba" providerId="ADAL" clId="{BBABD543-C6B3-45CD-A9C0-0E93AAAB03E3}" dt="2022-05-28T06:11:59.672" v="48" actId="478"/>
          <ac:picMkLst>
            <pc:docMk/>
            <pc:sldMk cId="3736583221" sldId="268"/>
            <ac:picMk id="3074" creationId="{A962ABA2-63EC-4402-ABED-EB4BD89A5E4C}"/>
          </ac:picMkLst>
        </pc:picChg>
        <pc:picChg chg="add mod">
          <ac:chgData name="Mykola Hrechaniuk1" userId="ea631de8-ce20-4c2d-a1a2-b0b3d97708ba" providerId="ADAL" clId="{BBABD543-C6B3-45CD-A9C0-0E93AAAB03E3}" dt="2022-05-28T06:17:09.030" v="70" actId="1076"/>
          <ac:picMkLst>
            <pc:docMk/>
            <pc:sldMk cId="3736583221" sldId="268"/>
            <ac:picMk id="3076" creationId="{04EFB0F9-A217-44D3-B260-BA470E4F3A09}"/>
          </ac:picMkLst>
        </pc:picChg>
      </pc:sldChg>
      <pc:sldChg chg="add">
        <pc:chgData name="Mykola Hrechaniuk1" userId="ea631de8-ce20-4c2d-a1a2-b0b3d97708ba" providerId="ADAL" clId="{BBABD543-C6B3-45CD-A9C0-0E93AAAB03E3}" dt="2022-05-28T06:15:10.774" v="64"/>
        <pc:sldMkLst>
          <pc:docMk/>
          <pc:sldMk cId="3885447784" sldId="269"/>
        </pc:sldMkLst>
      </pc:sldChg>
      <pc:sldChg chg="addSp delSp modSp add mod">
        <pc:chgData name="Mykola Hrechaniuk1" userId="ea631de8-ce20-4c2d-a1a2-b0b3d97708ba" providerId="ADAL" clId="{BBABD543-C6B3-45CD-A9C0-0E93AAAB03E3}" dt="2022-06-06T06:15:06.818" v="144" actId="1076"/>
        <pc:sldMkLst>
          <pc:docMk/>
          <pc:sldMk cId="1914985633" sldId="270"/>
        </pc:sldMkLst>
        <pc:spChg chg="mod">
          <ac:chgData name="Mykola Hrechaniuk1" userId="ea631de8-ce20-4c2d-a1a2-b0b3d97708ba" providerId="ADAL" clId="{BBABD543-C6B3-45CD-A9C0-0E93AAAB03E3}" dt="2022-05-28T06:48:52.833" v="118" actId="20577"/>
          <ac:spMkLst>
            <pc:docMk/>
            <pc:sldMk cId="1914985633" sldId="270"/>
            <ac:spMk id="4" creationId="{DF0DE01A-1C6F-4EE3-978F-92269E6483FD}"/>
          </ac:spMkLst>
        </pc:spChg>
        <pc:spChg chg="add mod">
          <ac:chgData name="Mykola Hrechaniuk1" userId="ea631de8-ce20-4c2d-a1a2-b0b3d97708ba" providerId="ADAL" clId="{BBABD543-C6B3-45CD-A9C0-0E93AAAB03E3}" dt="2022-06-06T06:15:06.818" v="144" actId="1076"/>
          <ac:spMkLst>
            <pc:docMk/>
            <pc:sldMk cId="1914985633" sldId="270"/>
            <ac:spMk id="5" creationId="{120280E1-5661-4946-8823-20D6EE19EF13}"/>
          </ac:spMkLst>
        </pc:spChg>
        <pc:picChg chg="del">
          <ac:chgData name="Mykola Hrechaniuk1" userId="ea631de8-ce20-4c2d-a1a2-b0b3d97708ba" providerId="ADAL" clId="{BBABD543-C6B3-45CD-A9C0-0E93AAAB03E3}" dt="2022-05-28T06:48:49.620" v="114" actId="478"/>
          <ac:picMkLst>
            <pc:docMk/>
            <pc:sldMk cId="1914985633" sldId="270"/>
            <ac:picMk id="2" creationId="{C1461DCA-6F3A-4435-8D48-C0A91D33381F}"/>
          </ac:picMkLst>
        </pc:picChg>
      </pc:sldChg>
      <pc:sldChg chg="addSp delSp modSp add del mod">
        <pc:chgData name="Mykola Hrechaniuk1" userId="ea631de8-ce20-4c2d-a1a2-b0b3d97708ba" providerId="ADAL" clId="{BBABD543-C6B3-45CD-A9C0-0E93AAAB03E3}" dt="2022-05-28T06:21:29.388" v="112" actId="47"/>
        <pc:sldMkLst>
          <pc:docMk/>
          <pc:sldMk cId="2230886097" sldId="270"/>
        </pc:sldMkLst>
        <pc:spChg chg="mod">
          <ac:chgData name="Mykola Hrechaniuk1" userId="ea631de8-ce20-4c2d-a1a2-b0b3d97708ba" providerId="ADAL" clId="{BBABD543-C6B3-45CD-A9C0-0E93AAAB03E3}" dt="2022-05-28T06:19:09.382" v="91" actId="20577"/>
          <ac:spMkLst>
            <pc:docMk/>
            <pc:sldMk cId="2230886097" sldId="270"/>
            <ac:spMk id="4" creationId="{DF0DE01A-1C6F-4EE3-978F-92269E6483FD}"/>
          </ac:spMkLst>
        </pc:spChg>
        <pc:spChg chg="add mod">
          <ac:chgData name="Mykola Hrechaniuk1" userId="ea631de8-ce20-4c2d-a1a2-b0b3d97708ba" providerId="ADAL" clId="{BBABD543-C6B3-45CD-A9C0-0E93AAAB03E3}" dt="2022-05-28T06:21:13.101" v="111" actId="20577"/>
          <ac:spMkLst>
            <pc:docMk/>
            <pc:sldMk cId="2230886097" sldId="270"/>
            <ac:spMk id="5" creationId="{7F4BAFB2-0FF6-40EE-884F-BE6E2F941132}"/>
          </ac:spMkLst>
        </pc:spChg>
        <pc:grpChg chg="del">
          <ac:chgData name="Mykola Hrechaniuk1" userId="ea631de8-ce20-4c2d-a1a2-b0b3d97708ba" providerId="ADAL" clId="{BBABD543-C6B3-45CD-A9C0-0E93AAAB03E3}" dt="2022-05-28T06:19:12.658" v="92" actId="478"/>
          <ac:grpSpMkLst>
            <pc:docMk/>
            <pc:sldMk cId="2230886097" sldId="270"/>
            <ac:grpSpMk id="25" creationId="{5C6FDD0F-BDE5-41CB-8134-1B49C1A735D7}"/>
          </ac:grpSpMkLst>
        </pc:grpChg>
      </pc:sldChg>
      <pc:sldChg chg="modSp add mod">
        <pc:chgData name="Mykola Hrechaniuk1" userId="ea631de8-ce20-4c2d-a1a2-b0b3d97708ba" providerId="ADAL" clId="{BBABD543-C6B3-45CD-A9C0-0E93AAAB03E3}" dt="2022-06-02T17:39:39.719" v="142" actId="20577"/>
        <pc:sldMkLst>
          <pc:docMk/>
          <pc:sldMk cId="1431224336" sldId="271"/>
        </pc:sldMkLst>
        <pc:spChg chg="mod">
          <ac:chgData name="Mykola Hrechaniuk1" userId="ea631de8-ce20-4c2d-a1a2-b0b3d97708ba" providerId="ADAL" clId="{BBABD543-C6B3-45CD-A9C0-0E93AAAB03E3}" dt="2022-06-02T17:39:04.849" v="140" actId="6549"/>
          <ac:spMkLst>
            <pc:docMk/>
            <pc:sldMk cId="1431224336" sldId="271"/>
            <ac:spMk id="4" creationId="{DF0DE01A-1C6F-4EE3-978F-92269E6483FD}"/>
          </ac:spMkLst>
        </pc:spChg>
        <pc:spChg chg="mod">
          <ac:chgData name="Mykola Hrechaniuk1" userId="ea631de8-ce20-4c2d-a1a2-b0b3d97708ba" providerId="ADAL" clId="{BBABD543-C6B3-45CD-A9C0-0E93AAAB03E3}" dt="2022-06-02T17:39:39.719" v="142" actId="20577"/>
          <ac:spMkLst>
            <pc:docMk/>
            <pc:sldMk cId="1431224336" sldId="271"/>
            <ac:spMk id="5" creationId="{120280E1-5661-4946-8823-20D6EE19EF13}"/>
          </ac:spMkLst>
        </pc:spChg>
      </pc:sldChg>
      <pc:sldChg chg="delSp modSp add del mod">
        <pc:chgData name="Mykola Hrechaniuk1" userId="ea631de8-ce20-4c2d-a1a2-b0b3d97708ba" providerId="ADAL" clId="{BBABD543-C6B3-45CD-A9C0-0E93AAAB03E3}" dt="2022-06-06T07:40:42.678" v="167" actId="47"/>
        <pc:sldMkLst>
          <pc:docMk/>
          <pc:sldMk cId="2440596054" sldId="272"/>
        </pc:sldMkLst>
        <pc:spChg chg="mod">
          <ac:chgData name="Mykola Hrechaniuk1" userId="ea631de8-ce20-4c2d-a1a2-b0b3d97708ba" providerId="ADAL" clId="{BBABD543-C6B3-45CD-A9C0-0E93AAAB03E3}" dt="2022-06-06T06:23:14.440" v="166" actId="1076"/>
          <ac:spMkLst>
            <pc:docMk/>
            <pc:sldMk cId="2440596054" sldId="272"/>
            <ac:spMk id="4" creationId="{DF0DE01A-1C6F-4EE3-978F-92269E6483FD}"/>
          </ac:spMkLst>
        </pc:spChg>
        <pc:spChg chg="del">
          <ac:chgData name="Mykola Hrechaniuk1" userId="ea631de8-ce20-4c2d-a1a2-b0b3d97708ba" providerId="ADAL" clId="{BBABD543-C6B3-45CD-A9C0-0E93AAAB03E3}" dt="2022-06-06T06:22:57.732" v="148" actId="478"/>
          <ac:spMkLst>
            <pc:docMk/>
            <pc:sldMk cId="2440596054" sldId="272"/>
            <ac:spMk id="5" creationId="{E515BB63-45C0-4CDB-B9E0-E4AE1B4E8A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2</a:t>
            </a:fld>
            <a:endParaRPr lang="en-US"/>
          </a:p>
        </p:txBody>
      </p:sp>
    </p:spTree>
    <p:extLst>
      <p:ext uri="{BB962C8B-B14F-4D97-AF65-F5344CB8AC3E}">
        <p14:creationId xmlns:p14="http://schemas.microsoft.com/office/powerpoint/2010/main" val="248158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3</a:t>
            </a:fld>
            <a:endParaRPr lang="en-US"/>
          </a:p>
        </p:txBody>
      </p:sp>
    </p:spTree>
    <p:extLst>
      <p:ext uri="{BB962C8B-B14F-4D97-AF65-F5344CB8AC3E}">
        <p14:creationId xmlns:p14="http://schemas.microsoft.com/office/powerpoint/2010/main" val="60787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A5C3A5-A464-4897-B884-BB9B35180A5B}" type="slidenum">
              <a:rPr lang="en-US" smtClean="0"/>
              <a:t>4</a:t>
            </a:fld>
            <a:endParaRPr lang="en-US"/>
          </a:p>
        </p:txBody>
      </p:sp>
    </p:spTree>
    <p:extLst>
      <p:ext uri="{BB962C8B-B14F-4D97-AF65-F5344CB8AC3E}">
        <p14:creationId xmlns:p14="http://schemas.microsoft.com/office/powerpoint/2010/main" val="2480555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03026658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4653760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13289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40" r:id="rId16"/>
    <p:sldLayoutId id="2147483766" r:id="rId17"/>
    <p:sldLayoutId id="2147483738" r:id="rId18"/>
    <p:sldLayoutId id="2147483736" r:id="rId19"/>
    <p:sldLayoutId id="2147483765" r:id="rId20"/>
    <p:sldLayoutId id="2147483744" r:id="rId21"/>
    <p:sldLayoutId id="2147483762" r:id="rId22"/>
    <p:sldLayoutId id="2147483755" r:id="rId23"/>
    <p:sldLayoutId id="2147483743" r:id="rId24"/>
    <p:sldLayoutId id="2147483756" r:id="rId25"/>
    <p:sldLayoutId id="2147483734" r:id="rId26"/>
    <p:sldLayoutId id="2147483745" r:id="rId27"/>
    <p:sldLayoutId id="2147483741" r:id="rId28"/>
    <p:sldLayoutId id="2147483735" r:id="rId29"/>
    <p:sldLayoutId id="2147483737" r:id="rId30"/>
    <p:sldLayoutId id="2147483739" r:id="rId31"/>
    <p:sldLayoutId id="2147483767" r:id="rId32"/>
    <p:sldLayoutId id="2147483742" r:id="rId33"/>
    <p:sldLayoutId id="2147483746" r:id="rId34"/>
    <p:sldLayoutId id="2147483732" r:id="rId35"/>
    <p:sldLayoutId id="2147483747" r:id="rId36"/>
    <p:sldLayoutId id="2147483748" r:id="rId37"/>
    <p:sldLayoutId id="2147483749" r:id="rId38"/>
    <p:sldLayoutId id="2147483754" r:id="rId39"/>
    <p:sldLayoutId id="2147483759" r:id="rId40"/>
    <p:sldLayoutId id="2147483761" r:id="rId41"/>
    <p:sldLayoutId id="2147483764" r:id="rId42"/>
    <p:sldLayoutId id="2147483750" r:id="rId43"/>
    <p:sldLayoutId id="2147483763"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a:xfrm>
            <a:off x="466165" y="5770610"/>
            <a:ext cx="6489700" cy="215444"/>
          </a:xfrm>
        </p:spPr>
        <p:txBody>
          <a:bodyPr/>
          <a:lstStyle/>
          <a:p>
            <a:r>
              <a:rPr lang="en-US" dirty="0"/>
              <a:t>2022</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5" y="2409021"/>
            <a:ext cx="8369722" cy="1661993"/>
          </a:xfrm>
        </p:spPr>
        <p:txBody>
          <a:bodyPr/>
          <a:lstStyle/>
          <a:p>
            <a:r>
              <a:rPr lang="en-US" sz="5400" dirty="0"/>
              <a:t>Amazon </a:t>
            </a:r>
            <a:r>
              <a:rPr lang="en-GB" sz="5400" dirty="0"/>
              <a:t>Advanced </a:t>
            </a:r>
            <a:r>
              <a:rPr lang="en-US" sz="5400" dirty="0"/>
              <a:t>Storage Services</a:t>
            </a:r>
            <a:endParaRPr lang="en-US" sz="7200" dirty="0"/>
          </a:p>
        </p:txBody>
      </p:sp>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061346DD-3526-45C6-8592-D0B870F675E6}"/>
              </a:ext>
            </a:extLst>
          </p:cNvPr>
          <p:cNvSpPr>
            <a:spLocks noGrp="1"/>
          </p:cNvSpPr>
          <p:nvPr>
            <p:ph type="body" sz="quarter" idx="11"/>
          </p:nvPr>
        </p:nvSpPr>
        <p:spPr>
          <a:xfrm>
            <a:off x="457201" y="1625335"/>
            <a:ext cx="11427374" cy="3607330"/>
          </a:xfrm>
        </p:spPr>
        <p:txBody>
          <a:bodyPr>
            <a:noAutofit/>
          </a:bodyPr>
          <a:lstStyle/>
          <a:p>
            <a:pPr algn="l"/>
            <a:r>
              <a:rPr lang="en-GB" sz="1800" b="0" i="0" dirty="0">
                <a:effectLst/>
                <a:latin typeface="+mn-lt"/>
              </a:rPr>
              <a:t>The Amazon EFS console shows the following monitoring information for your file systems:</a:t>
            </a:r>
          </a:p>
          <a:p>
            <a:pPr lvl="1">
              <a:buFont typeface="Arial" panose="020B0604020202020204" pitchFamily="34" charset="0"/>
              <a:buChar char="•"/>
            </a:pPr>
            <a:r>
              <a:rPr lang="en-GB" sz="1800" b="0" i="0" dirty="0">
                <a:solidFill>
                  <a:schemeClr val="bg1"/>
                </a:solidFill>
                <a:effectLst/>
                <a:latin typeface="+mn-lt"/>
              </a:rPr>
              <a:t> The current metered size.</a:t>
            </a:r>
          </a:p>
          <a:p>
            <a:pPr lvl="1">
              <a:buFont typeface="Arial" panose="020B0604020202020204" pitchFamily="34" charset="0"/>
              <a:buChar char="•"/>
            </a:pPr>
            <a:r>
              <a:rPr lang="en-GB" sz="1800" b="0" i="0" dirty="0">
                <a:solidFill>
                  <a:schemeClr val="bg1"/>
                </a:solidFill>
                <a:effectLst/>
                <a:latin typeface="+mn-lt"/>
              </a:rPr>
              <a:t> The number of mount targets.</a:t>
            </a:r>
          </a:p>
          <a:p>
            <a:pPr lvl="1">
              <a:buFont typeface="Arial" panose="020B0604020202020204" pitchFamily="34" charset="0"/>
              <a:buChar char="•"/>
            </a:pPr>
            <a:r>
              <a:rPr lang="en-GB" sz="1800" b="0" i="0" dirty="0">
                <a:solidFill>
                  <a:schemeClr val="bg1"/>
                </a:solidFill>
                <a:effectLst/>
                <a:latin typeface="+mn-lt"/>
              </a:rPr>
              <a:t> The lifecycle state.</a:t>
            </a:r>
          </a:p>
          <a:p>
            <a:pPr algn="l"/>
            <a:r>
              <a:rPr lang="en-GB" sz="1800" b="0" i="0" dirty="0">
                <a:effectLst/>
                <a:latin typeface="+mn-lt"/>
              </a:rPr>
              <a:t>Amazon EFS reports metrics for Amazon CloudWatch.  A few useful metrics are:</a:t>
            </a:r>
          </a:p>
          <a:p>
            <a:pPr lvl="1">
              <a:buFont typeface="Arial" panose="020B0604020202020204" pitchFamily="34" charset="0"/>
              <a:buChar char="•"/>
            </a:pPr>
            <a:r>
              <a:rPr lang="en-GB" sz="1800" b="0" i="0" dirty="0">
                <a:solidFill>
                  <a:schemeClr val="bg1"/>
                </a:solidFill>
                <a:effectLst/>
                <a:latin typeface="+mn-lt"/>
              </a:rPr>
              <a:t> </a:t>
            </a:r>
            <a:r>
              <a:rPr lang="en-GB" sz="1800" b="0" i="0" dirty="0" err="1">
                <a:solidFill>
                  <a:schemeClr val="bg1"/>
                </a:solidFill>
                <a:effectLst/>
                <a:latin typeface="+mn-lt"/>
              </a:rPr>
              <a:t>TotalIOBytes</a:t>
            </a:r>
            <a:r>
              <a:rPr lang="en-GB" sz="1800" b="0" i="0" dirty="0">
                <a:solidFill>
                  <a:schemeClr val="bg1"/>
                </a:solidFill>
                <a:effectLst/>
                <a:latin typeface="+mn-lt"/>
              </a:rPr>
              <a:t> – use the daily Sum statistic to determine throughput.</a:t>
            </a:r>
          </a:p>
          <a:p>
            <a:pPr lvl="1">
              <a:buFont typeface="Arial" panose="020B0604020202020204" pitchFamily="34" charset="0"/>
              <a:buChar char="•"/>
            </a:pPr>
            <a:r>
              <a:rPr lang="en-GB" sz="1800" b="0" i="0" dirty="0">
                <a:solidFill>
                  <a:schemeClr val="bg1"/>
                </a:solidFill>
                <a:effectLst/>
                <a:latin typeface="+mn-lt"/>
              </a:rPr>
              <a:t> </a:t>
            </a:r>
            <a:r>
              <a:rPr lang="en-GB" sz="1800" b="0" i="0" dirty="0" err="1">
                <a:solidFill>
                  <a:schemeClr val="bg1"/>
                </a:solidFill>
                <a:effectLst/>
                <a:latin typeface="+mn-lt"/>
              </a:rPr>
              <a:t>ClientConnections</a:t>
            </a:r>
            <a:r>
              <a:rPr lang="en-GB" sz="1800" b="0" i="0" dirty="0">
                <a:solidFill>
                  <a:schemeClr val="bg1"/>
                </a:solidFill>
                <a:effectLst/>
                <a:latin typeface="+mn-lt"/>
              </a:rPr>
              <a:t> – use the daily Sum statistic to track the number of connections from EC2 instances.</a:t>
            </a:r>
          </a:p>
          <a:p>
            <a:pPr lvl="1">
              <a:buFont typeface="Arial" panose="020B0604020202020204" pitchFamily="34" charset="0"/>
              <a:buChar char="•"/>
            </a:pPr>
            <a:r>
              <a:rPr lang="en-GB" sz="1800" b="0" i="0" dirty="0">
                <a:solidFill>
                  <a:schemeClr val="bg1"/>
                </a:solidFill>
                <a:effectLst/>
                <a:latin typeface="+mn-lt"/>
              </a:rPr>
              <a:t> </a:t>
            </a:r>
            <a:r>
              <a:rPr lang="en-GB" sz="1800" b="0" i="0" dirty="0" err="1">
                <a:solidFill>
                  <a:schemeClr val="bg1"/>
                </a:solidFill>
                <a:effectLst/>
                <a:latin typeface="+mn-lt"/>
              </a:rPr>
              <a:t>BurstCreditBalance</a:t>
            </a:r>
            <a:r>
              <a:rPr lang="en-GB" sz="1800" b="0" i="0" dirty="0">
                <a:solidFill>
                  <a:schemeClr val="bg1"/>
                </a:solidFill>
                <a:effectLst/>
                <a:latin typeface="+mn-lt"/>
              </a:rPr>
              <a:t> – monitor the burst credit balance.</a:t>
            </a:r>
          </a:p>
        </p:txBody>
      </p:sp>
      <p:sp>
        <p:nvSpPr>
          <p:cNvPr id="2" name="Title 1">
            <a:extLst>
              <a:ext uri="{FF2B5EF4-FFF2-40B4-BE49-F238E27FC236}">
                <a16:creationId xmlns:a16="http://schemas.microsoft.com/office/drawing/2014/main" id="{2F702C0F-2A5E-4675-EEA4-05921D37813C}"/>
              </a:ext>
            </a:extLst>
          </p:cNvPr>
          <p:cNvSpPr>
            <a:spLocks noGrp="1"/>
          </p:cNvSpPr>
          <p:nvPr>
            <p:ph type="title"/>
          </p:nvPr>
        </p:nvSpPr>
        <p:spPr>
          <a:xfrm>
            <a:off x="457201" y="1086564"/>
            <a:ext cx="3825433" cy="369332"/>
          </a:xfrm>
        </p:spPr>
        <p:txBody>
          <a:bodyPr/>
          <a:lstStyle/>
          <a:p>
            <a:r>
              <a:rPr lang="en-GB" sz="2400" b="0" i="0" dirty="0">
                <a:effectLst/>
                <a:latin typeface="+mn-lt"/>
              </a:rPr>
              <a:t>Monitoring and Reporting</a:t>
            </a:r>
            <a:endParaRPr lang="en-GB" sz="2400" dirty="0">
              <a:latin typeface="+mn-lt"/>
            </a:endParaRPr>
          </a:p>
        </p:txBody>
      </p:sp>
    </p:spTree>
    <p:extLst>
      <p:ext uri="{BB962C8B-B14F-4D97-AF65-F5344CB8AC3E}">
        <p14:creationId xmlns:p14="http://schemas.microsoft.com/office/powerpoint/2010/main" val="323213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5590384" y="2564621"/>
            <a:ext cx="1011232" cy="430887"/>
          </a:xfrm>
        </p:spPr>
        <p:txBody>
          <a:bodyPr/>
          <a:lstStyle/>
          <a:p>
            <a:r>
              <a:rPr lang="en-US" sz="2800" dirty="0">
                <a:latin typeface="+mj-lt"/>
              </a:rPr>
              <a:t>DEMO</a:t>
            </a:r>
          </a:p>
        </p:txBody>
      </p:sp>
    </p:spTree>
    <p:extLst>
      <p:ext uri="{BB962C8B-B14F-4D97-AF65-F5344CB8AC3E}">
        <p14:creationId xmlns:p14="http://schemas.microsoft.com/office/powerpoint/2010/main" val="191408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FCB9D8-B6A0-5559-64C3-75012E917B08}"/>
              </a:ext>
            </a:extLst>
          </p:cNvPr>
          <p:cNvSpPr>
            <a:spLocks noGrp="1"/>
          </p:cNvSpPr>
          <p:nvPr>
            <p:ph type="body" sz="quarter" idx="11"/>
          </p:nvPr>
        </p:nvSpPr>
        <p:spPr>
          <a:xfrm>
            <a:off x="477740" y="1747778"/>
            <a:ext cx="11788815" cy="1107996"/>
          </a:xfrm>
        </p:spPr>
        <p:txBody>
          <a:bodyPr/>
          <a:lstStyle/>
          <a:p>
            <a:r>
              <a:rPr lang="en-GB" sz="1800" b="1" i="0" dirty="0">
                <a:effectLst/>
                <a:latin typeface="+mn-lt"/>
              </a:rPr>
              <a:t>Amazon </a:t>
            </a:r>
            <a:r>
              <a:rPr lang="en-GB" sz="1800" b="1" i="0" dirty="0" err="1">
                <a:effectLst/>
                <a:latin typeface="+mn-lt"/>
              </a:rPr>
              <a:t>FSx</a:t>
            </a:r>
            <a:r>
              <a:rPr lang="en-GB" sz="1800" b="0" i="0" dirty="0">
                <a:effectLst/>
                <a:latin typeface="+mn-lt"/>
              </a:rPr>
              <a:t> is a </a:t>
            </a:r>
            <a:r>
              <a:rPr lang="en-GB" sz="1800" b="1" i="0" dirty="0">
                <a:effectLst/>
                <a:latin typeface="+mn-lt"/>
              </a:rPr>
              <a:t>fully managed cloud file storage service</a:t>
            </a:r>
            <a:r>
              <a:rPr lang="en-GB" sz="1800" b="0" i="0" dirty="0">
                <a:effectLst/>
                <a:latin typeface="+mn-lt"/>
              </a:rPr>
              <a:t> that offers a high degree of reliability and scalability. Amazon </a:t>
            </a:r>
            <a:r>
              <a:rPr lang="en-GB" sz="1800" b="0" i="0" dirty="0" err="1">
                <a:effectLst/>
                <a:latin typeface="+mn-lt"/>
              </a:rPr>
              <a:t>FSx</a:t>
            </a:r>
            <a:r>
              <a:rPr lang="en-GB" sz="1800" b="0" i="0" dirty="0">
                <a:effectLst/>
                <a:latin typeface="+mn-lt"/>
              </a:rPr>
              <a:t> for Windows is </a:t>
            </a:r>
            <a:r>
              <a:rPr lang="en-GB" sz="1800" b="1" i="0" dirty="0">
                <a:effectLst/>
                <a:latin typeface="+mn-lt"/>
              </a:rPr>
              <a:t>based on Windows Server</a:t>
            </a:r>
            <a:r>
              <a:rPr lang="en-GB" sz="1800" b="0" i="0" dirty="0">
                <a:effectLst/>
                <a:latin typeface="+mn-lt"/>
              </a:rPr>
              <a:t> and allows integration with </a:t>
            </a:r>
            <a:r>
              <a:rPr lang="en-GB" sz="1800" b="1" i="0" dirty="0">
                <a:effectLst/>
                <a:latin typeface="+mn-lt"/>
              </a:rPr>
              <a:t>Microsoft Active Directory</a:t>
            </a:r>
            <a:r>
              <a:rPr lang="en-GB" sz="1800" b="0" i="0" dirty="0">
                <a:effectLst/>
                <a:latin typeface="+mn-lt"/>
              </a:rPr>
              <a:t>, allowing you to create standard Windows ACLs for detailed access control at the file and folder level, all with </a:t>
            </a:r>
            <a:r>
              <a:rPr lang="en-GB" sz="1800" b="1" i="0" dirty="0">
                <a:effectLst/>
                <a:latin typeface="+mn-lt"/>
              </a:rPr>
              <a:t>access via the Server Message Block (SMB) protocol</a:t>
            </a:r>
            <a:r>
              <a:rPr lang="en-GB" sz="1800" b="0" i="0" dirty="0">
                <a:effectLst/>
                <a:latin typeface="+mn-lt"/>
              </a:rPr>
              <a:t>.</a:t>
            </a:r>
            <a:endParaRPr lang="en-GB" sz="1800" dirty="0">
              <a:latin typeface="+mn-lt"/>
            </a:endParaRP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77740" y="1126348"/>
            <a:ext cx="5764213" cy="369332"/>
          </a:xfrm>
        </p:spPr>
        <p:txBody>
          <a:bodyPr/>
          <a:lstStyle/>
          <a:p>
            <a:pPr algn="l"/>
            <a:r>
              <a:rPr lang="en-GB" sz="2400" b="1" i="0" dirty="0">
                <a:effectLst/>
                <a:latin typeface="+mj-lt"/>
              </a:rPr>
              <a:t>Amazon </a:t>
            </a:r>
            <a:r>
              <a:rPr lang="en-GB" sz="2400" b="1" i="0" dirty="0" err="1">
                <a:effectLst/>
                <a:latin typeface="+mj-lt"/>
              </a:rPr>
              <a:t>FSx</a:t>
            </a:r>
            <a:r>
              <a:rPr lang="en-GB" sz="2400" b="1" i="0" dirty="0">
                <a:effectLst/>
                <a:latin typeface="+mj-lt"/>
              </a:rPr>
              <a:t> for Windows File Server</a:t>
            </a:r>
          </a:p>
        </p:txBody>
      </p:sp>
      <p:pic>
        <p:nvPicPr>
          <p:cNvPr id="5" name="Picture 4">
            <a:extLst>
              <a:ext uri="{FF2B5EF4-FFF2-40B4-BE49-F238E27FC236}">
                <a16:creationId xmlns:a16="http://schemas.microsoft.com/office/drawing/2014/main" id="{7F52B833-1F79-CA26-9DB0-5412C27F81B2}"/>
              </a:ext>
            </a:extLst>
          </p:cNvPr>
          <p:cNvPicPr>
            <a:picLocks noChangeAspect="1"/>
          </p:cNvPicPr>
          <p:nvPr/>
        </p:nvPicPr>
        <p:blipFill>
          <a:blip r:embed="rId2"/>
          <a:stretch>
            <a:fillRect/>
          </a:stretch>
        </p:blipFill>
        <p:spPr>
          <a:xfrm>
            <a:off x="2161626" y="3737866"/>
            <a:ext cx="7868748" cy="2229161"/>
          </a:xfrm>
          <a:prstGeom prst="rect">
            <a:avLst/>
          </a:prstGeom>
        </p:spPr>
      </p:pic>
    </p:spTree>
    <p:extLst>
      <p:ext uri="{BB962C8B-B14F-4D97-AF65-F5344CB8AC3E}">
        <p14:creationId xmlns:p14="http://schemas.microsoft.com/office/powerpoint/2010/main" val="373658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9773" y="315415"/>
            <a:ext cx="4797425" cy="338554"/>
          </a:xfrm>
        </p:spPr>
        <p:txBody>
          <a:bodyPr anchor="t">
            <a:noAutofit/>
          </a:bodyPr>
          <a:lstStyle/>
          <a:p>
            <a:pPr algn="l"/>
            <a:r>
              <a:rPr lang="en-GB" sz="2400" b="1" i="0" dirty="0">
                <a:effectLst/>
                <a:latin typeface="+mj-lt"/>
              </a:rPr>
              <a:t>Supported clients</a:t>
            </a:r>
          </a:p>
        </p:txBody>
      </p:sp>
      <p:sp>
        <p:nvSpPr>
          <p:cNvPr id="3" name="Text Placeholder 2">
            <a:extLst>
              <a:ext uri="{FF2B5EF4-FFF2-40B4-BE49-F238E27FC236}">
                <a16:creationId xmlns:a16="http://schemas.microsoft.com/office/drawing/2014/main" id="{54A9991F-8A8E-B1B7-8B86-8649CDAF166D}"/>
              </a:ext>
            </a:extLst>
          </p:cNvPr>
          <p:cNvSpPr>
            <a:spLocks noGrp="1"/>
          </p:cNvSpPr>
          <p:nvPr>
            <p:ph type="body" sz="quarter" idx="17"/>
          </p:nvPr>
        </p:nvSpPr>
        <p:spPr>
          <a:xfrm>
            <a:off x="469773" y="1092293"/>
            <a:ext cx="11228891" cy="5111738"/>
          </a:xfrm>
        </p:spPr>
        <p:txBody>
          <a:bodyPr>
            <a:normAutofit/>
          </a:bodyPr>
          <a:lstStyle/>
          <a:p>
            <a:pPr algn="l"/>
            <a:r>
              <a:rPr lang="en-GB" sz="1800" b="0" i="0" dirty="0">
                <a:effectLst/>
              </a:rPr>
              <a:t>Amazon </a:t>
            </a:r>
            <a:r>
              <a:rPr lang="en-GB" sz="1800" b="0" i="0" dirty="0" err="1">
                <a:effectLst/>
              </a:rPr>
              <a:t>FSx</a:t>
            </a:r>
            <a:r>
              <a:rPr lang="en-GB" sz="1800" b="0" i="0" dirty="0">
                <a:effectLst/>
              </a:rPr>
              <a:t> supports</a:t>
            </a:r>
            <a:r>
              <a:rPr lang="en-GB" sz="1800" b="1" i="0" dirty="0">
                <a:effectLst/>
              </a:rPr>
              <a:t> connecting to your file system from a wide variety of instances and operating systems</a:t>
            </a:r>
            <a:r>
              <a:rPr lang="en-GB" sz="1800" b="0" i="0" dirty="0">
                <a:effectLst/>
              </a:rPr>
              <a:t>. For it, it allows access through the Server Message Block (SMB) protocol, versions 2.0 to 3.1.1.</a:t>
            </a:r>
          </a:p>
          <a:p>
            <a:pPr algn="l"/>
            <a:r>
              <a:rPr lang="en-GB" sz="1800" b="0" i="0" dirty="0">
                <a:effectLst/>
              </a:rPr>
              <a:t>The operating systems supported as a client are the following: </a:t>
            </a:r>
            <a:r>
              <a:rPr lang="en-GB" sz="1800" b="1" i="0" dirty="0">
                <a:effectLst/>
              </a:rPr>
              <a:t>Windows from 2008 and Windows Vista</a:t>
            </a:r>
            <a:r>
              <a:rPr lang="en-GB" sz="1800" b="0" i="0" dirty="0">
                <a:effectLst/>
              </a:rPr>
              <a:t>. Also, </a:t>
            </a:r>
            <a:r>
              <a:rPr lang="en-GB" sz="1800" b="1" i="0" dirty="0">
                <a:effectLst/>
              </a:rPr>
              <a:t>Linux systems with CIFS-UTILS</a:t>
            </a:r>
            <a:r>
              <a:rPr lang="en-GB" sz="1800" b="0" i="0" dirty="0">
                <a:effectLst/>
              </a:rPr>
              <a:t>. At the instance level, it supports a large number of AWS types such as EC2, ECS, Workspaces and </a:t>
            </a:r>
            <a:r>
              <a:rPr lang="en-GB" sz="1800" b="0" i="0" dirty="0" err="1">
                <a:effectLst/>
              </a:rPr>
              <a:t>AppStream</a:t>
            </a:r>
            <a:r>
              <a:rPr lang="en-GB" sz="1800" b="0" i="0" dirty="0">
                <a:effectLst/>
              </a:rPr>
              <a:t>.</a:t>
            </a:r>
          </a:p>
        </p:txBody>
      </p:sp>
    </p:spTree>
    <p:extLst>
      <p:ext uri="{BB962C8B-B14F-4D97-AF65-F5344CB8AC3E}">
        <p14:creationId xmlns:p14="http://schemas.microsoft.com/office/powerpoint/2010/main" val="38854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j-lt"/>
              </a:rPr>
              <a:t>Availability</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53544"/>
            <a:ext cx="11453150" cy="3600986"/>
          </a:xfrm>
        </p:spPr>
        <p:txBody>
          <a:bodyPr/>
          <a:lstStyle/>
          <a:p>
            <a:pPr algn="l"/>
            <a:r>
              <a:rPr lang="en-GB" sz="1800" b="0" i="0" dirty="0">
                <a:effectLst/>
                <a:latin typeface="+mn-lt"/>
              </a:rPr>
              <a:t>One of the great advantages of Amazon </a:t>
            </a:r>
            <a:r>
              <a:rPr lang="en-GB" sz="1800" b="0" i="0" dirty="0" err="1">
                <a:effectLst/>
                <a:latin typeface="+mn-lt"/>
              </a:rPr>
              <a:t>FSx</a:t>
            </a:r>
            <a:r>
              <a:rPr lang="en-GB" sz="1800" b="0" i="0" dirty="0">
                <a:effectLst/>
                <a:latin typeface="+mn-lt"/>
              </a:rPr>
              <a:t> is its availability. Amazon </a:t>
            </a:r>
            <a:r>
              <a:rPr lang="en-GB" sz="1800" b="0" i="0" dirty="0" err="1">
                <a:effectLst/>
                <a:latin typeface="+mn-lt"/>
              </a:rPr>
              <a:t>FSx</a:t>
            </a:r>
            <a:r>
              <a:rPr lang="en-GB" sz="1800" b="0" i="0" dirty="0">
                <a:effectLst/>
                <a:latin typeface="+mn-lt"/>
              </a:rPr>
              <a:t> supports Single-AZ or Multi-AZ.</a:t>
            </a:r>
          </a:p>
          <a:p>
            <a:pPr algn="l"/>
            <a:r>
              <a:rPr lang="en-GB" sz="1800" b="1" i="0" dirty="0">
                <a:effectLst/>
                <a:latin typeface="+mn-lt"/>
              </a:rPr>
              <a:t>In Single-AZ</a:t>
            </a:r>
            <a:r>
              <a:rPr lang="en-GB" sz="1800" b="0" i="0" dirty="0">
                <a:effectLst/>
                <a:latin typeface="+mn-lt"/>
              </a:rPr>
              <a:t>, Amazon </a:t>
            </a:r>
            <a:r>
              <a:rPr lang="en-GB" sz="1800" b="0" i="0" dirty="0" err="1">
                <a:effectLst/>
                <a:latin typeface="+mn-lt"/>
              </a:rPr>
              <a:t>FSx</a:t>
            </a:r>
            <a:r>
              <a:rPr lang="en-GB" sz="1800" b="0" i="0" dirty="0">
                <a:effectLst/>
                <a:latin typeface="+mn-lt"/>
              </a:rPr>
              <a:t> </a:t>
            </a:r>
            <a:r>
              <a:rPr lang="en-GB" sz="1800" b="1" i="0" dirty="0">
                <a:effectLst/>
                <a:latin typeface="+mn-lt"/>
              </a:rPr>
              <a:t>automatically replicates data within an Availability Zone</a:t>
            </a:r>
            <a:r>
              <a:rPr lang="en-GB" sz="1800" b="0" i="0" dirty="0">
                <a:effectLst/>
                <a:latin typeface="+mn-lt"/>
              </a:rPr>
              <a:t> (AZ) to protect against component failure. AWS continuously monitors for hardware failures and automatically replaces infrastructure components in the event of a failure. </a:t>
            </a:r>
            <a:r>
              <a:rPr lang="en-GB" sz="1800" b="1" i="0" dirty="0">
                <a:effectLst/>
                <a:latin typeface="+mn-lt"/>
              </a:rPr>
              <a:t>Single-AZ2</a:t>
            </a:r>
            <a:r>
              <a:rPr lang="en-GB" sz="1800" b="0" i="0" dirty="0">
                <a:effectLst/>
                <a:latin typeface="+mn-lt"/>
              </a:rPr>
              <a:t> is the latest generation and </a:t>
            </a:r>
            <a:r>
              <a:rPr lang="en-GB" sz="1800" b="1" i="0" dirty="0">
                <a:effectLst/>
                <a:latin typeface="+mn-lt"/>
              </a:rPr>
              <a:t>supports both SSD and HDD storage</a:t>
            </a:r>
            <a:r>
              <a:rPr lang="en-GB" sz="1800" b="0" i="0" dirty="0">
                <a:effectLst/>
                <a:latin typeface="+mn-lt"/>
              </a:rPr>
              <a:t>. In Single-AZ1 the file systems support SSD storage, Microsoft Distributed File System Replication (DFSR), and the use of custom DNS names.</a:t>
            </a:r>
          </a:p>
          <a:p>
            <a:pPr algn="l"/>
            <a:r>
              <a:rPr lang="en-GB" sz="1800" b="1" i="0" dirty="0">
                <a:effectLst/>
                <a:latin typeface="+mn-lt"/>
              </a:rPr>
              <a:t>Multi-AZ enables all the availability and durability features of Single-AZ file systems</a:t>
            </a:r>
            <a:r>
              <a:rPr lang="en-GB" sz="1800" b="0" i="0" dirty="0">
                <a:effectLst/>
                <a:latin typeface="+mn-lt"/>
              </a:rPr>
              <a:t>. Multi-AZ services are designed to </a:t>
            </a:r>
            <a:r>
              <a:rPr lang="en-GB" sz="1800" b="1" i="0" dirty="0">
                <a:effectLst/>
                <a:latin typeface="+mn-lt"/>
              </a:rPr>
              <a:t>provide continuous data availability</a:t>
            </a:r>
            <a:r>
              <a:rPr lang="en-GB" sz="1800" b="0" i="0" dirty="0">
                <a:effectLst/>
                <a:latin typeface="+mn-lt"/>
              </a:rPr>
              <a:t>, even when an Availability Zone is unavailable. In a Multi-AZ deployment, Amazon </a:t>
            </a:r>
            <a:r>
              <a:rPr lang="en-GB" sz="1800" b="0" i="0" dirty="0" err="1">
                <a:effectLst/>
                <a:latin typeface="+mn-lt"/>
              </a:rPr>
              <a:t>FSx</a:t>
            </a:r>
            <a:r>
              <a:rPr lang="en-GB" sz="1800" b="0" i="0" dirty="0">
                <a:effectLst/>
                <a:latin typeface="+mn-lt"/>
              </a:rPr>
              <a:t> automatically </a:t>
            </a:r>
            <a:r>
              <a:rPr lang="en-GB" sz="1800" b="1" i="0" dirty="0">
                <a:effectLst/>
                <a:latin typeface="+mn-lt"/>
              </a:rPr>
              <a:t>provisions and maintains a standby file server in a different availability zone</a:t>
            </a:r>
            <a:r>
              <a:rPr lang="en-GB" sz="1800" b="0" i="0" dirty="0">
                <a:effectLst/>
                <a:latin typeface="+mn-lt"/>
              </a:rPr>
              <a:t> so that in the event of a particular availability zone going down, you will still have</a:t>
            </a:r>
            <a:r>
              <a:rPr lang="en-GB" sz="1800" b="0" i="0" u="none" strike="noStrike" dirty="0">
                <a:effectLst/>
                <a:latin typeface="+mn-lt"/>
              </a:rPr>
              <a:t> access to the data</a:t>
            </a:r>
            <a:r>
              <a:rPr lang="en-GB" sz="1800" b="0" i="0" dirty="0">
                <a:effectLst/>
                <a:latin typeface="+mn-lt"/>
              </a:rPr>
              <a:t>. Any changes written to the file system disk are synchronously replicated across availability zones in standby mode.</a:t>
            </a:r>
          </a:p>
          <a:p>
            <a:pPr algn="l"/>
            <a:r>
              <a:rPr lang="en-GB" sz="1800" b="0" i="0" dirty="0">
                <a:effectLst/>
                <a:latin typeface="+mn-lt"/>
              </a:rPr>
              <a:t>The </a:t>
            </a:r>
            <a:r>
              <a:rPr lang="en-GB" sz="1800" b="1" i="0" dirty="0">
                <a:effectLst/>
                <a:latin typeface="+mn-lt"/>
              </a:rPr>
              <a:t>features enabled </a:t>
            </a:r>
            <a:r>
              <a:rPr lang="en-GB" sz="1800" b="0" i="0" dirty="0">
                <a:effectLst/>
                <a:latin typeface="+mn-lt"/>
              </a:rPr>
              <a:t>according to availability from AZ are summarized below.</a:t>
            </a:r>
          </a:p>
          <a:p>
            <a:br>
              <a:rPr lang="en-GB" sz="1800" dirty="0">
                <a:latin typeface="+mn-lt"/>
              </a:rPr>
            </a:br>
            <a:endParaRPr lang="en-GB" sz="1800" b="0" i="0" dirty="0">
              <a:effectLst/>
              <a:latin typeface="+mn-lt"/>
            </a:endParaRPr>
          </a:p>
        </p:txBody>
      </p:sp>
      <p:pic>
        <p:nvPicPr>
          <p:cNvPr id="3" name="Picture 2">
            <a:extLst>
              <a:ext uri="{FF2B5EF4-FFF2-40B4-BE49-F238E27FC236}">
                <a16:creationId xmlns:a16="http://schemas.microsoft.com/office/drawing/2014/main" id="{BF82DA10-4DB5-973F-A98C-8FCC613362A2}"/>
              </a:ext>
            </a:extLst>
          </p:cNvPr>
          <p:cNvPicPr>
            <a:picLocks noChangeAspect="1"/>
          </p:cNvPicPr>
          <p:nvPr/>
        </p:nvPicPr>
        <p:blipFill>
          <a:blip r:embed="rId2"/>
          <a:stretch>
            <a:fillRect/>
          </a:stretch>
        </p:blipFill>
        <p:spPr>
          <a:xfrm>
            <a:off x="2303844" y="4866486"/>
            <a:ext cx="7783011" cy="1409897"/>
          </a:xfrm>
          <a:prstGeom prst="rect">
            <a:avLst/>
          </a:prstGeom>
        </p:spPr>
      </p:pic>
    </p:spTree>
    <p:extLst>
      <p:ext uri="{BB962C8B-B14F-4D97-AF65-F5344CB8AC3E}">
        <p14:creationId xmlns:p14="http://schemas.microsoft.com/office/powerpoint/2010/main" val="2124354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n-lt"/>
              </a:rPr>
              <a:t>Functionalities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849004"/>
            <a:ext cx="11453150" cy="1938992"/>
          </a:xfrm>
        </p:spPr>
        <p:txBody>
          <a:bodyPr/>
          <a:lstStyle/>
          <a:p>
            <a:pPr algn="l"/>
            <a:r>
              <a:rPr lang="en-GB" sz="1800" b="0" i="0" dirty="0">
                <a:effectLst/>
                <a:latin typeface="+mn-lt"/>
              </a:rPr>
              <a:t>Integration with Active Directory</a:t>
            </a:r>
          </a:p>
          <a:p>
            <a:pPr algn="l"/>
            <a:endParaRPr lang="en-GB" sz="1800" b="0" i="0" dirty="0">
              <a:effectLst/>
              <a:latin typeface="+mn-lt"/>
            </a:endParaRPr>
          </a:p>
          <a:p>
            <a:pPr algn="l"/>
            <a:r>
              <a:rPr lang="en-GB" sz="1800" b="0" i="0" dirty="0">
                <a:effectLst/>
                <a:latin typeface="+mn-lt"/>
              </a:rPr>
              <a:t>Amazon </a:t>
            </a:r>
            <a:r>
              <a:rPr lang="en-GB" sz="1800" b="0" i="0" dirty="0" err="1">
                <a:effectLst/>
                <a:latin typeface="+mn-lt"/>
              </a:rPr>
              <a:t>FSx</a:t>
            </a:r>
            <a:r>
              <a:rPr lang="en-GB" sz="1800" b="0" i="0" dirty="0">
                <a:effectLst/>
                <a:latin typeface="+mn-lt"/>
              </a:rPr>
              <a:t> works with </a:t>
            </a:r>
            <a:r>
              <a:rPr lang="en-GB" sz="1800" b="0" i="0" u="none" strike="noStrike" dirty="0">
                <a:effectLst/>
                <a:latin typeface="+mn-lt"/>
              </a:rPr>
              <a:t>Microsoft Active Directory</a:t>
            </a:r>
            <a:r>
              <a:rPr lang="en-GB" sz="1800" b="0" i="0" dirty="0">
                <a:effectLst/>
                <a:latin typeface="+mn-lt"/>
              </a:rPr>
              <a:t> (AD) to integrate with its existing Microsoft Windows environments both on-premise and in the</a:t>
            </a:r>
            <a:r>
              <a:rPr lang="en-GB" sz="1800" b="0" i="0" u="none" strike="noStrike" dirty="0">
                <a:effectLst/>
                <a:latin typeface="+mn-lt"/>
              </a:rPr>
              <a:t> cloud</a:t>
            </a:r>
            <a:r>
              <a:rPr lang="en-GB" sz="1800" b="0" i="0" dirty="0">
                <a:effectLst/>
                <a:latin typeface="+mn-lt"/>
              </a:rPr>
              <a:t>. The </a:t>
            </a:r>
            <a:r>
              <a:rPr lang="en-GB" sz="1800" b="1" i="0" dirty="0">
                <a:effectLst/>
                <a:latin typeface="+mn-lt"/>
              </a:rPr>
              <a:t>80% of organizations today use Active Directory</a:t>
            </a:r>
            <a:r>
              <a:rPr lang="en-GB" sz="1800" b="0" i="0" dirty="0">
                <a:effectLst/>
                <a:latin typeface="+mn-lt"/>
              </a:rPr>
              <a:t>, which is Microsoft's directory service used to authenticate, authorize and manage the different network objects. When a file system is created with Amazon </a:t>
            </a:r>
            <a:r>
              <a:rPr lang="en-GB" sz="1800" b="0" i="0" dirty="0" err="1">
                <a:effectLst/>
                <a:latin typeface="+mn-lt"/>
              </a:rPr>
              <a:t>FSx</a:t>
            </a:r>
            <a:r>
              <a:rPr lang="en-GB" sz="1800" b="0" i="0" dirty="0">
                <a:effectLst/>
                <a:latin typeface="+mn-lt"/>
              </a:rPr>
              <a:t>, it can be joined to its Active Directory domain to</a:t>
            </a:r>
            <a:r>
              <a:rPr lang="en-GB" sz="1800" b="1" i="0" dirty="0">
                <a:effectLst/>
                <a:latin typeface="+mn-lt"/>
              </a:rPr>
              <a:t> provide user authentication and access control at the file and folder level</a:t>
            </a:r>
            <a:r>
              <a:rPr lang="en-GB" sz="1800" b="0" i="0" dirty="0">
                <a:effectLst/>
                <a:latin typeface="+mn-lt"/>
              </a:rPr>
              <a:t>. Users can use their existing user identities in Active Directory to authenticate and access the Amazon </a:t>
            </a:r>
            <a:r>
              <a:rPr lang="en-GB" sz="1800" b="0" i="0" dirty="0" err="1">
                <a:effectLst/>
                <a:latin typeface="+mn-lt"/>
              </a:rPr>
              <a:t>FSx</a:t>
            </a:r>
            <a:r>
              <a:rPr lang="en-GB" sz="1800" b="0" i="0" dirty="0">
                <a:effectLst/>
                <a:latin typeface="+mn-lt"/>
              </a:rPr>
              <a:t> file system.</a:t>
            </a:r>
          </a:p>
        </p:txBody>
      </p:sp>
    </p:spTree>
    <p:extLst>
      <p:ext uri="{BB962C8B-B14F-4D97-AF65-F5344CB8AC3E}">
        <p14:creationId xmlns:p14="http://schemas.microsoft.com/office/powerpoint/2010/main" val="177552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0" i="0" dirty="0">
                <a:effectLst/>
                <a:latin typeface="+mn-lt"/>
              </a:rPr>
              <a:t>Security</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2492990"/>
          </a:xfrm>
        </p:spPr>
        <p:txBody>
          <a:bodyPr/>
          <a:lstStyle/>
          <a:p>
            <a:pPr algn="l">
              <a:buFont typeface="Arial" panose="020B0604020202020204" pitchFamily="34" charset="0"/>
              <a:buChar char="•"/>
            </a:pPr>
            <a:r>
              <a:rPr lang="en-GB" sz="1800" b="1" i="0" dirty="0">
                <a:effectLst/>
                <a:latin typeface="+mn-lt"/>
              </a:rPr>
              <a:t> Encryption</a:t>
            </a:r>
            <a:r>
              <a:rPr lang="en-GB" sz="1800" b="0" i="0" dirty="0">
                <a:effectLst/>
                <a:latin typeface="+mn-lt"/>
              </a:rPr>
              <a:t> - Amazon </a:t>
            </a:r>
            <a:r>
              <a:rPr lang="en-GB" sz="1800" b="0" i="0" dirty="0" err="1">
                <a:effectLst/>
                <a:latin typeface="+mn-lt"/>
              </a:rPr>
              <a:t>FSx</a:t>
            </a:r>
            <a:r>
              <a:rPr lang="en-GB" sz="1800" b="0" i="0" dirty="0">
                <a:effectLst/>
                <a:latin typeface="+mn-lt"/>
              </a:rPr>
              <a:t> for Windows allows</a:t>
            </a:r>
            <a:r>
              <a:rPr lang="en-GB" sz="1800" b="1" i="0" dirty="0">
                <a:effectLst/>
                <a:latin typeface="+mn-lt"/>
              </a:rPr>
              <a:t> encryption of data at rest and in transit as forms of encryption for our file system</a:t>
            </a:r>
            <a:r>
              <a:rPr lang="en-GB" sz="1800" b="0" i="0" dirty="0">
                <a:effectLst/>
                <a:latin typeface="+mn-lt"/>
              </a:rPr>
              <a:t>. Data in transit encryption is available with SMB 3.0 or later protocol automatically encrypting data in transit without the need to modify any applications. Data-at-rest encryption, meanwhile, is automatically enabled upon creation.</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i="0" dirty="0">
                <a:effectLst/>
                <a:latin typeface="+mn-lt"/>
              </a:rPr>
              <a:t> ACL</a:t>
            </a:r>
            <a:r>
              <a:rPr lang="en-GB" sz="1800" b="0" i="0" dirty="0">
                <a:effectLst/>
                <a:latin typeface="+mn-lt"/>
              </a:rPr>
              <a:t> (File and Directory Level Access Control) - Amazon </a:t>
            </a:r>
            <a:r>
              <a:rPr lang="en-GB" sz="1800" b="0" i="0" dirty="0" err="1">
                <a:effectLst/>
                <a:latin typeface="+mn-lt"/>
              </a:rPr>
              <a:t>FSx</a:t>
            </a:r>
            <a:r>
              <a:rPr lang="en-GB" sz="1800" b="0" i="0" dirty="0">
                <a:effectLst/>
                <a:latin typeface="+mn-lt"/>
              </a:rPr>
              <a:t> supports identity-based authentication through SMB and Active Directory.</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i="0" dirty="0">
                <a:effectLst/>
                <a:latin typeface="+mn-lt"/>
              </a:rPr>
              <a:t> Access control with VPC</a:t>
            </a:r>
            <a:r>
              <a:rPr lang="en-GB" sz="1800" b="0" i="0" dirty="0">
                <a:effectLst/>
                <a:latin typeface="+mn-lt"/>
              </a:rPr>
              <a:t> - Amazon </a:t>
            </a:r>
            <a:r>
              <a:rPr lang="en-GB" sz="1800" b="0" i="0" dirty="0" err="1">
                <a:effectLst/>
                <a:latin typeface="+mn-lt"/>
              </a:rPr>
              <a:t>FSx</a:t>
            </a:r>
            <a:r>
              <a:rPr lang="en-GB" sz="1800" b="0" i="0" dirty="0">
                <a:effectLst/>
                <a:latin typeface="+mn-lt"/>
              </a:rPr>
              <a:t> supports connection through the Elastic Network Interface, which allows us to connect from a VPC or another network connected to the VPC by Peering or by AWS Direct Connect.</a:t>
            </a:r>
          </a:p>
        </p:txBody>
      </p:sp>
    </p:spTree>
    <p:extLst>
      <p:ext uri="{BB962C8B-B14F-4D97-AF65-F5344CB8AC3E}">
        <p14:creationId xmlns:p14="http://schemas.microsoft.com/office/powerpoint/2010/main" val="300536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0" i="0" dirty="0">
                <a:effectLst/>
                <a:latin typeface="+mj-lt"/>
              </a:rPr>
              <a:t>Data protection</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819530"/>
            <a:ext cx="11453150" cy="1938992"/>
          </a:xfrm>
        </p:spPr>
        <p:txBody>
          <a:bodyPr/>
          <a:lstStyle/>
          <a:p>
            <a:pPr algn="l">
              <a:buFont typeface="Arial" panose="020B0604020202020204" pitchFamily="34" charset="0"/>
              <a:buChar char="•"/>
            </a:pPr>
            <a:r>
              <a:rPr lang="en-GB" sz="1800" b="1" i="0" dirty="0">
                <a:effectLst/>
                <a:latin typeface="+mn-lt"/>
              </a:rPr>
              <a:t> Amazon </a:t>
            </a:r>
            <a:r>
              <a:rPr lang="en-GB" sz="1800" b="1" i="0" dirty="0" err="1">
                <a:effectLst/>
                <a:latin typeface="+mn-lt"/>
              </a:rPr>
              <a:t>FSx</a:t>
            </a:r>
            <a:r>
              <a:rPr lang="en-GB" sz="1800" b="1" i="0" dirty="0">
                <a:effectLst/>
                <a:latin typeface="+mn-lt"/>
              </a:rPr>
              <a:t> enables data protection through backup, snapshots, and replication</a:t>
            </a:r>
            <a:r>
              <a:rPr lang="en-GB" sz="1800" b="0" i="0" dirty="0">
                <a:effectLst/>
                <a:latin typeface="+mn-lt"/>
              </a:rPr>
              <a:t>. Amazon </a:t>
            </a:r>
            <a:r>
              <a:rPr lang="en-GB" sz="1800" b="0" i="0" dirty="0" err="1">
                <a:effectLst/>
                <a:latin typeface="+mn-lt"/>
              </a:rPr>
              <a:t>FSx</a:t>
            </a:r>
            <a:r>
              <a:rPr lang="en-GB" sz="1800" b="0" i="0" dirty="0">
                <a:effectLst/>
                <a:latin typeface="+mn-lt"/>
              </a:rPr>
              <a:t> backups are incremental regardless of their type, automatic daily, user-initiated, or with</a:t>
            </a:r>
            <a:r>
              <a:rPr lang="en-GB" sz="1800" b="1" i="0" dirty="0">
                <a:effectLst/>
                <a:latin typeface="+mn-lt"/>
              </a:rPr>
              <a:t> AWS Backup</a:t>
            </a:r>
            <a:r>
              <a:rPr lang="en-GB" sz="1800" b="0" i="0" dirty="0">
                <a:effectLst/>
                <a:latin typeface="+mn-lt"/>
              </a:rPr>
              <a:t>.</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0" i="0" dirty="0">
                <a:effectLst/>
                <a:latin typeface="+mn-lt"/>
              </a:rPr>
              <a:t> The windows volume shadow copy service allows you to take </a:t>
            </a:r>
            <a:r>
              <a:rPr lang="en-GB" sz="1800" b="1" i="0" dirty="0">
                <a:effectLst/>
                <a:latin typeface="+mn-lt"/>
              </a:rPr>
              <a:t>durable backups </a:t>
            </a:r>
            <a:r>
              <a:rPr lang="en-GB" sz="1800" b="0" i="0" dirty="0">
                <a:effectLst/>
                <a:latin typeface="+mn-lt"/>
              </a:rPr>
              <a:t>of your file system on a daily basis and store them in an Amazon S3 bucket.</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0" i="0" dirty="0">
                <a:effectLst/>
                <a:latin typeface="+mn-lt"/>
              </a:rPr>
              <a:t> Amazon </a:t>
            </a:r>
            <a:r>
              <a:rPr lang="en-GB" sz="1800" b="0" i="0" dirty="0" err="1">
                <a:effectLst/>
                <a:latin typeface="+mn-lt"/>
              </a:rPr>
              <a:t>FSx</a:t>
            </a:r>
            <a:r>
              <a:rPr lang="en-GB" sz="1800" b="0" i="0" dirty="0">
                <a:effectLst/>
                <a:latin typeface="+mn-lt"/>
              </a:rPr>
              <a:t> allows you to </a:t>
            </a:r>
            <a:r>
              <a:rPr lang="en-GB" sz="1800" b="1" i="0" dirty="0">
                <a:effectLst/>
                <a:latin typeface="+mn-lt"/>
              </a:rPr>
              <a:t>periodically</a:t>
            </a:r>
            <a:r>
              <a:rPr lang="en-GB" sz="1800" b="0" i="0" dirty="0">
                <a:effectLst/>
                <a:latin typeface="+mn-lt"/>
              </a:rPr>
              <a:t> replicate your file system to a second file system.</a:t>
            </a:r>
          </a:p>
        </p:txBody>
      </p:sp>
    </p:spTree>
    <p:extLst>
      <p:ext uri="{BB962C8B-B14F-4D97-AF65-F5344CB8AC3E}">
        <p14:creationId xmlns:p14="http://schemas.microsoft.com/office/powerpoint/2010/main" val="33259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a:r>
              <a:rPr lang="en-GB" sz="2400" b="1" i="0" dirty="0">
                <a:effectLst/>
                <a:latin typeface="+mj-lt"/>
              </a:rPr>
              <a:t>Use cases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4708981"/>
          </a:xfrm>
        </p:spPr>
        <p:txBody>
          <a:bodyPr/>
          <a:lstStyle/>
          <a:p>
            <a:pPr algn="l">
              <a:buFont typeface="Arial" panose="020B0604020202020204" pitchFamily="34" charset="0"/>
              <a:buChar char="•"/>
            </a:pPr>
            <a:r>
              <a:rPr lang="en-GB" sz="1800" b="1" i="0" dirty="0">
                <a:effectLst/>
                <a:latin typeface="+mn-lt"/>
              </a:rPr>
              <a:t> Windows file server</a:t>
            </a:r>
            <a:r>
              <a:rPr lang="en-GB" sz="1800" b="0" i="0" dirty="0">
                <a:effectLst/>
                <a:latin typeface="+mn-lt"/>
              </a:rPr>
              <a:t>. Many organizations have local file servers to </a:t>
            </a:r>
            <a:r>
              <a:rPr lang="en-GB" sz="1800" b="1" i="0" dirty="0">
                <a:effectLst/>
                <a:latin typeface="+mn-lt"/>
              </a:rPr>
              <a:t>maintain shared resources for different work teams</a:t>
            </a:r>
            <a:r>
              <a:rPr lang="en-GB" sz="1800" b="0" i="0" dirty="0">
                <a:effectLst/>
                <a:latin typeface="+mn-lt"/>
              </a:rPr>
              <a:t>, as well as home directories for hundreds of users. Amazon </a:t>
            </a:r>
            <a:r>
              <a:rPr lang="en-GB" sz="1800" b="0" i="0" dirty="0" err="1">
                <a:effectLst/>
                <a:latin typeface="+mn-lt"/>
              </a:rPr>
              <a:t>FSx</a:t>
            </a:r>
            <a:r>
              <a:rPr lang="en-GB" sz="1800" b="0" i="0" dirty="0">
                <a:effectLst/>
                <a:latin typeface="+mn-lt"/>
              </a:rPr>
              <a:t> enables a fully managed service that </a:t>
            </a:r>
            <a:r>
              <a:rPr lang="en-GB" sz="1800" b="1" i="0" dirty="0">
                <a:effectLst/>
                <a:latin typeface="+mn-lt"/>
              </a:rPr>
              <a:t>offers the opportunity to migrate and replace these on-premises servers</a:t>
            </a:r>
            <a:r>
              <a:rPr lang="en-GB" sz="1800" b="0" i="0" dirty="0">
                <a:effectLst/>
                <a:latin typeface="+mn-lt"/>
              </a:rPr>
              <a:t> to a service, reducing the cost of operation and infrastructure.</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i="0" dirty="0">
                <a:effectLst/>
                <a:latin typeface="+mn-lt"/>
              </a:rPr>
              <a:t> Windows applications</a:t>
            </a:r>
            <a:r>
              <a:rPr lang="en-GB" sz="1800" b="0" i="0" dirty="0">
                <a:effectLst/>
                <a:latin typeface="+mn-lt"/>
              </a:rPr>
              <a:t>. There are organizations that have </a:t>
            </a:r>
            <a:r>
              <a:rPr lang="en-GB" sz="1800" b="1" i="0" dirty="0">
                <a:effectLst/>
                <a:latin typeface="+mn-lt"/>
              </a:rPr>
              <a:t>Windows-based applications such as ERP, CRM or custom applications</a:t>
            </a:r>
            <a:r>
              <a:rPr lang="en-GB" sz="1800" b="0" i="0" dirty="0">
                <a:effectLst/>
                <a:latin typeface="+mn-lt"/>
              </a:rPr>
              <a:t> which require storage based on an NTFS file system and SMB protocol. With Amazon </a:t>
            </a:r>
            <a:r>
              <a:rPr lang="en-GB" sz="1800" b="0" i="0" dirty="0" err="1">
                <a:effectLst/>
                <a:latin typeface="+mn-lt"/>
              </a:rPr>
              <a:t>FSx</a:t>
            </a:r>
            <a:r>
              <a:rPr lang="en-GB" sz="1800" b="0" i="0" dirty="0">
                <a:effectLst/>
                <a:latin typeface="+mn-lt"/>
              </a:rPr>
              <a:t> you can migrate these applications in lift and shift mode to AWS without having to modify the applicative.</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i="0" dirty="0">
                <a:effectLst/>
                <a:latin typeface="+mn-lt"/>
              </a:rPr>
              <a:t> Web services</a:t>
            </a:r>
            <a:r>
              <a:rPr lang="en-GB" sz="1800" b="0" i="0" dirty="0">
                <a:effectLst/>
                <a:latin typeface="+mn-lt"/>
              </a:rPr>
              <a:t>. Microsoft has its own web service called</a:t>
            </a:r>
            <a:r>
              <a:rPr lang="en-GB" sz="1800" b="1" i="0" dirty="0">
                <a:effectLst/>
                <a:latin typeface="+mn-lt"/>
              </a:rPr>
              <a:t> Internet Information Services </a:t>
            </a:r>
            <a:r>
              <a:rPr lang="en-GB" sz="1800" b="0" i="0" dirty="0">
                <a:effectLst/>
                <a:latin typeface="+mn-lt"/>
              </a:rPr>
              <a:t>(IIS) which in many cases uses shared file storage when several of them need access to the same files.</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dirty="0">
                <a:latin typeface="+mn-lt"/>
              </a:rPr>
              <a:t> </a:t>
            </a:r>
            <a:r>
              <a:rPr lang="en-GB" sz="1800" b="1" i="0" dirty="0">
                <a:effectLst/>
                <a:latin typeface="+mn-lt"/>
              </a:rPr>
              <a:t>Highly available Microsoft SQL Server</a:t>
            </a:r>
            <a:r>
              <a:rPr lang="en-GB" sz="1800" b="0" i="0" dirty="0">
                <a:effectLst/>
                <a:latin typeface="+mn-lt"/>
              </a:rPr>
              <a:t> deployments on AWS as Amazon </a:t>
            </a:r>
            <a:r>
              <a:rPr lang="en-GB" sz="1800" b="0" i="0" dirty="0" err="1">
                <a:effectLst/>
                <a:latin typeface="+mn-lt"/>
              </a:rPr>
              <a:t>FSx</a:t>
            </a:r>
            <a:r>
              <a:rPr lang="en-GB" sz="1800" b="0" i="0" dirty="0">
                <a:effectLst/>
                <a:latin typeface="+mn-lt"/>
              </a:rPr>
              <a:t> provides highly available, fully managed file storage. Amazon </a:t>
            </a:r>
            <a:r>
              <a:rPr lang="en-GB" sz="1800" b="0" i="0" dirty="0" err="1">
                <a:effectLst/>
                <a:latin typeface="+mn-lt"/>
              </a:rPr>
              <a:t>FSx</a:t>
            </a:r>
            <a:r>
              <a:rPr lang="en-GB" sz="1800" b="0" i="0" dirty="0">
                <a:effectLst/>
                <a:latin typeface="+mn-lt"/>
              </a:rPr>
              <a:t> automatically </a:t>
            </a:r>
            <a:r>
              <a:rPr lang="en-GB" sz="1800" b="1" i="0" dirty="0">
                <a:effectLst/>
                <a:latin typeface="+mn-lt"/>
              </a:rPr>
              <a:t>manages data replication and failover</a:t>
            </a:r>
            <a:r>
              <a:rPr lang="en-GB" sz="1800" b="0" i="0" dirty="0">
                <a:effectLst/>
                <a:latin typeface="+mn-lt"/>
              </a:rPr>
              <a:t>, simplifying shared storage to host your database deployments while lowering cost.</a:t>
            </a:r>
          </a:p>
          <a:p>
            <a:pPr algn="l">
              <a:buFont typeface="Arial" panose="020B0604020202020204" pitchFamily="34" charset="0"/>
              <a:buChar char="•"/>
            </a:pPr>
            <a:endParaRPr lang="en-GB" sz="1800" b="0" i="0" dirty="0">
              <a:effectLst/>
              <a:latin typeface="+mn-lt"/>
            </a:endParaRPr>
          </a:p>
          <a:p>
            <a:pPr algn="l">
              <a:buFont typeface="Arial" panose="020B0604020202020204" pitchFamily="34" charset="0"/>
              <a:buChar char="•"/>
            </a:pPr>
            <a:r>
              <a:rPr lang="en-GB" sz="1800" b="1" i="0" dirty="0">
                <a:effectLst/>
                <a:latin typeface="+mn-lt"/>
              </a:rPr>
              <a:t> Media workflows</a:t>
            </a:r>
            <a:r>
              <a:rPr lang="en-GB" sz="1800" b="0" i="0" dirty="0">
                <a:effectLst/>
                <a:latin typeface="+mn-lt"/>
              </a:rPr>
              <a:t>. Amazon </a:t>
            </a:r>
            <a:r>
              <a:rPr lang="en-GB" sz="1800" b="0" i="0" dirty="0" err="1">
                <a:effectLst/>
                <a:latin typeface="+mn-lt"/>
              </a:rPr>
              <a:t>FSx</a:t>
            </a:r>
            <a:r>
              <a:rPr lang="en-GB" sz="1800" b="0" i="0" dirty="0">
                <a:effectLst/>
                <a:latin typeface="+mn-lt"/>
              </a:rPr>
              <a:t> </a:t>
            </a:r>
            <a:r>
              <a:rPr lang="en-GB" sz="1800" b="1" i="0" dirty="0">
                <a:effectLst/>
                <a:latin typeface="+mn-lt"/>
              </a:rPr>
              <a:t>provides a high-performance, low-latency</a:t>
            </a:r>
            <a:r>
              <a:rPr lang="en-GB" sz="1800" b="0" i="0" dirty="0">
                <a:effectLst/>
                <a:latin typeface="+mn-lt"/>
              </a:rPr>
              <a:t> shared file system required by multimedia application workflows such as media </a:t>
            </a:r>
            <a:r>
              <a:rPr lang="en-GB" sz="1800" b="1" i="0" dirty="0">
                <a:effectLst/>
                <a:latin typeface="+mn-lt"/>
              </a:rPr>
              <a:t>transcoding, rendering, and streaming.</a:t>
            </a:r>
            <a:endParaRPr lang="en-GB" sz="1800" b="0" i="0" dirty="0">
              <a:effectLst/>
              <a:latin typeface="+mn-lt"/>
            </a:endParaRPr>
          </a:p>
        </p:txBody>
      </p:sp>
    </p:spTree>
    <p:extLst>
      <p:ext uri="{BB962C8B-B14F-4D97-AF65-F5344CB8AC3E}">
        <p14:creationId xmlns:p14="http://schemas.microsoft.com/office/powerpoint/2010/main" val="104956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020235" cy="369332"/>
          </a:xfrm>
        </p:spPr>
        <p:txBody>
          <a:bodyPr/>
          <a:lstStyle/>
          <a:p>
            <a:pPr algn="l" fontAlgn="base"/>
            <a:r>
              <a:rPr lang="en-GB" sz="2400" b="1" i="0" u="none" strike="noStrike" dirty="0">
                <a:effectLst/>
                <a:latin typeface="+mj-lt"/>
              </a:rPr>
              <a:t>What Is </a:t>
            </a:r>
            <a:r>
              <a:rPr lang="en-GB" sz="2400" b="1" i="0" u="none" strike="noStrike" dirty="0" err="1">
                <a:effectLst/>
                <a:latin typeface="+mj-lt"/>
              </a:rPr>
              <a:t>FSx</a:t>
            </a:r>
            <a:r>
              <a:rPr lang="en-GB" sz="2400" b="1" i="0" u="none" strike="noStrike" dirty="0">
                <a:effectLst/>
                <a:latin typeface="+mj-lt"/>
              </a:rPr>
              <a:t> for Lustre?</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3600986"/>
          </a:xfrm>
        </p:spPr>
        <p:txBody>
          <a:bodyPr/>
          <a:lstStyle/>
          <a:p>
            <a:pPr algn="l" fontAlgn="base"/>
            <a:r>
              <a:rPr lang="en-GB" sz="1800" b="0" i="0" u="none" strike="noStrike" dirty="0">
                <a:effectLst/>
                <a:latin typeface="+mn-lt"/>
              </a:rPr>
              <a:t>Amazon </a:t>
            </a:r>
            <a:r>
              <a:rPr lang="en-GB" sz="1800" b="0" i="0" u="none" strike="noStrike" dirty="0" err="1">
                <a:effectLst/>
                <a:latin typeface="+mn-lt"/>
              </a:rPr>
              <a:t>FSx</a:t>
            </a:r>
            <a:r>
              <a:rPr lang="en-GB" sz="1800" b="0" i="0" u="none" strike="noStrike" dirty="0">
                <a:effectLst/>
                <a:latin typeface="+mn-lt"/>
              </a:rPr>
              <a:t> for Lustre helps organizations run, launch and scale popular high-performance file systems.</a:t>
            </a:r>
          </a:p>
          <a:p>
            <a:pPr algn="l" fontAlgn="base"/>
            <a:r>
              <a:rPr lang="en-GB" sz="1800" b="0" i="0" u="none" strike="noStrike" dirty="0">
                <a:effectLst/>
                <a:latin typeface="+mn-lt"/>
              </a:rPr>
              <a:t>The open-source Lustre file system is for the use of Linux-based applications that demand large scale and fast storage—when you need your storage to keep pace with your compute. Lustre was designed to deal with the issue of speedily and cheaply processing large data sets. It is widely used in super computing and HPC projects, including many of the 500 most powerful computing clusters in the world.</a:t>
            </a:r>
          </a:p>
          <a:p>
            <a:pPr algn="l" fontAlgn="base"/>
            <a:r>
              <a:rPr lang="en-GB" sz="1800" b="0" i="0" u="none" strike="noStrike" dirty="0">
                <a:effectLst/>
                <a:latin typeface="+mn-lt"/>
              </a:rPr>
              <a:t>Amazon </a:t>
            </a:r>
            <a:r>
              <a:rPr lang="en-GB" sz="1800" b="0" i="0" u="none" strike="noStrike" dirty="0" err="1">
                <a:effectLst/>
                <a:latin typeface="+mn-lt"/>
              </a:rPr>
              <a:t>FSx</a:t>
            </a:r>
            <a:r>
              <a:rPr lang="en-GB" sz="1800" b="0" i="0" u="none" strike="noStrike" dirty="0">
                <a:effectLst/>
                <a:latin typeface="+mn-lt"/>
              </a:rPr>
              <a:t> for Lustre is a fully managed service that makes Lustre easily accessible. It lets organizations use Lustre for workloads on the AWS cloud, where storage speed is important. Amazon </a:t>
            </a:r>
            <a:r>
              <a:rPr lang="en-GB" sz="1800" b="0" i="0" u="none" strike="noStrike" dirty="0" err="1">
                <a:effectLst/>
                <a:latin typeface="+mn-lt"/>
              </a:rPr>
              <a:t>FSx</a:t>
            </a:r>
            <a:r>
              <a:rPr lang="en-GB" sz="1800" b="0" i="0" u="none" strike="noStrike" dirty="0">
                <a:effectLst/>
                <a:latin typeface="+mn-lt"/>
              </a:rPr>
              <a:t> for Lustre avoids the traditional complexity of managing and setting up high-performance Lustre file systems. It lets you spin up, scale, and run a reliable high-performance file system in minutes. You can also use its multiple deployment features to optimize costs for your organization’s requirements.  </a:t>
            </a:r>
          </a:p>
          <a:p>
            <a:pPr algn="l" fontAlgn="base"/>
            <a:r>
              <a:rPr lang="en-GB" sz="1800" b="0" i="0" u="none" strike="noStrike" dirty="0">
                <a:effectLst/>
                <a:latin typeface="+mn-lt"/>
              </a:rPr>
              <a:t>Amazon </a:t>
            </a:r>
            <a:r>
              <a:rPr lang="en-GB" sz="1800" b="0" i="0" u="none" strike="noStrike" dirty="0" err="1">
                <a:effectLst/>
                <a:latin typeface="+mn-lt"/>
              </a:rPr>
              <a:t>FSx</a:t>
            </a:r>
            <a:r>
              <a:rPr lang="en-GB" sz="1800" b="0" i="0" u="none" strike="noStrike" dirty="0">
                <a:effectLst/>
                <a:latin typeface="+mn-lt"/>
              </a:rPr>
              <a:t> for Lustre integrates with Amazon S3, so you can process cloud data sets with the Lustre high-performance file system. When connected to an S3 bucket, an </a:t>
            </a:r>
            <a:r>
              <a:rPr lang="en-GB" sz="1800" b="0" i="0" u="none" strike="noStrike" dirty="0" err="1">
                <a:effectLst/>
                <a:latin typeface="+mn-lt"/>
              </a:rPr>
              <a:t>FSx</a:t>
            </a:r>
            <a:r>
              <a:rPr lang="en-GB" sz="1800" b="0" i="0" u="none" strike="noStrike" dirty="0">
                <a:effectLst/>
                <a:latin typeface="+mn-lt"/>
              </a:rPr>
              <a:t> for Lustre file system transparently shows S3 objects as files and lets you write data modified by Lustre back to S3.</a:t>
            </a:r>
          </a:p>
        </p:txBody>
      </p:sp>
    </p:spTree>
    <p:extLst>
      <p:ext uri="{BB962C8B-B14F-4D97-AF65-F5344CB8AC3E}">
        <p14:creationId xmlns:p14="http://schemas.microsoft.com/office/powerpoint/2010/main" val="300450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364619" y="566569"/>
            <a:ext cx="7450138" cy="369332"/>
          </a:xfrm>
        </p:spPr>
        <p:txBody>
          <a:bodyPr/>
          <a:lstStyle/>
          <a:p>
            <a:pPr algn="l" fontAlgn="base"/>
            <a:r>
              <a:rPr lang="en-GB" sz="2400" b="1" i="0" u="none" strike="noStrike" dirty="0">
                <a:effectLst/>
                <a:latin typeface="+mj-lt"/>
              </a:rPr>
              <a:t>What Is AWS EFS?</a:t>
            </a:r>
          </a:p>
        </p:txBody>
      </p:sp>
      <p:sp>
        <p:nvSpPr>
          <p:cNvPr id="5" name="TextBox 4">
            <a:extLst>
              <a:ext uri="{FF2B5EF4-FFF2-40B4-BE49-F238E27FC236}">
                <a16:creationId xmlns:a16="http://schemas.microsoft.com/office/drawing/2014/main" id="{0A02059B-C329-62AE-628B-F486CF18986C}"/>
              </a:ext>
            </a:extLst>
          </p:cNvPr>
          <p:cNvSpPr txBox="1"/>
          <p:nvPr/>
        </p:nvSpPr>
        <p:spPr>
          <a:xfrm>
            <a:off x="251498" y="1169198"/>
            <a:ext cx="11635702" cy="2585323"/>
          </a:xfrm>
          <a:prstGeom prst="rect">
            <a:avLst/>
          </a:prstGeom>
          <a:noFill/>
        </p:spPr>
        <p:txBody>
          <a:bodyPr wrap="square">
            <a:spAutoFit/>
          </a:bodyPr>
          <a:lstStyle/>
          <a:p>
            <a:pPr algn="l" fontAlgn="base"/>
            <a:r>
              <a:rPr lang="en-GB" b="0" i="0" u="none" strike="noStrike" dirty="0">
                <a:solidFill>
                  <a:schemeClr val="bg1"/>
                </a:solidFill>
                <a:effectLst/>
              </a:rPr>
              <a:t>AWS Elastic File System (EFS) is one of three main storage services offered by Amazon. It is a scalable, cloud-based file system for Linux-based applications and workloads that can be used in combination with AWS cloud services and on-premise resources. EFS offers a choice between two storage classes, Infrequent Access and Standard access, depending on your needs. Standard access storage is designed for frequently accessed files while Infrequent Access is intended for storing long-lived but less used files at a lower cost.</a:t>
            </a:r>
          </a:p>
          <a:p>
            <a:pPr algn="l" fontAlgn="base"/>
            <a:r>
              <a:rPr lang="en-GB" b="0" i="0" u="none" strike="noStrike" dirty="0">
                <a:solidFill>
                  <a:schemeClr val="bg1"/>
                </a:solidFill>
                <a:effectLst/>
              </a:rPr>
              <a:t>EFS uses the NFSv4 protocol for its file system structure, which mirrors a standard on-premise structure and simplifies transferring and accessing your files. It can be used in combination with Elastic Cloud Compute (EC2) instances or as a stand-alone file system. EFS does not require storage provisioning and is pay-for-use allowing you to scale services as needed.</a:t>
            </a:r>
          </a:p>
        </p:txBody>
      </p:sp>
    </p:spTree>
    <p:extLst>
      <p:ext uri="{BB962C8B-B14F-4D97-AF65-F5344CB8AC3E}">
        <p14:creationId xmlns:p14="http://schemas.microsoft.com/office/powerpoint/2010/main" val="238669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6101707" cy="369332"/>
          </a:xfrm>
        </p:spPr>
        <p:txBody>
          <a:bodyPr/>
          <a:lstStyle/>
          <a:p>
            <a:pPr algn="l" fontAlgn="base"/>
            <a:r>
              <a:rPr lang="en-GB" sz="2400" b="1" i="0" u="none" strike="noStrike" dirty="0">
                <a:effectLst/>
                <a:latin typeface="+mj-lt"/>
              </a:rPr>
              <a:t>When Should You Use Amazon </a:t>
            </a:r>
            <a:r>
              <a:rPr lang="en-GB" sz="2400" b="1" i="0" u="none" strike="noStrike" dirty="0" err="1">
                <a:effectLst/>
                <a:latin typeface="+mj-lt"/>
              </a:rPr>
              <a:t>FSx</a:t>
            </a:r>
            <a:r>
              <a:rPr lang="en-GB" sz="2400" b="1" i="0" u="none" strike="noStrike" dirty="0">
                <a:effectLst/>
                <a:latin typeface="+mj-lt"/>
              </a:rPr>
              <a:t> for Lustre?</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3323987"/>
          </a:xfrm>
        </p:spPr>
        <p:txBody>
          <a:bodyPr/>
          <a:lstStyle/>
          <a:p>
            <a:pPr algn="l" fontAlgn="base"/>
            <a:r>
              <a:rPr lang="en-GB" sz="1800" b="1" i="0" u="none" strike="noStrike" dirty="0">
                <a:effectLst/>
                <a:latin typeface="+mn-lt"/>
              </a:rPr>
              <a:t>Machine Learning</a:t>
            </a:r>
          </a:p>
          <a:p>
            <a:pPr algn="l" fontAlgn="base"/>
            <a:r>
              <a:rPr lang="en-GB" sz="1800" b="0" i="0" u="none" strike="noStrike" dirty="0">
                <a:effectLst/>
                <a:latin typeface="+mn-lt"/>
              </a:rPr>
              <a:t>Machine learning workloads rely on massive volumes of training data. These workloads tend to use shared file storage, because multiple compute instances must process training datasets simultaneously. Therefore, </a:t>
            </a:r>
            <a:r>
              <a:rPr lang="en-GB" sz="1800" b="0" i="0" u="none" strike="noStrike" dirty="0" err="1">
                <a:effectLst/>
                <a:latin typeface="+mn-lt"/>
              </a:rPr>
              <a:t>FSx</a:t>
            </a:r>
            <a:r>
              <a:rPr lang="en-GB" sz="1800" b="0" i="0" u="none" strike="noStrike" dirty="0">
                <a:effectLst/>
                <a:latin typeface="+mn-lt"/>
              </a:rPr>
              <a:t> for Lustre is suitable for machine learning workloads, providing shared file storage with consistent, low latency, and high throughput. </a:t>
            </a:r>
            <a:r>
              <a:rPr lang="en-GB" sz="1800" b="0" i="0" u="none" strike="noStrike" dirty="0" err="1">
                <a:effectLst/>
                <a:latin typeface="+mn-lt"/>
              </a:rPr>
              <a:t>FSx</a:t>
            </a:r>
            <a:r>
              <a:rPr lang="en-GB" sz="1800" b="0" i="0" u="none" strike="noStrike" dirty="0">
                <a:effectLst/>
                <a:latin typeface="+mn-lt"/>
              </a:rPr>
              <a:t> for Lustre is integrated with Amazon </a:t>
            </a:r>
            <a:r>
              <a:rPr lang="en-GB" sz="1800" b="0" i="0" u="none" strike="noStrike" dirty="0" err="1">
                <a:effectLst/>
                <a:latin typeface="+mn-lt"/>
              </a:rPr>
              <a:t>SageMaker</a:t>
            </a:r>
            <a:r>
              <a:rPr lang="en-GB" sz="1800" b="0" i="0" u="none" strike="noStrike" dirty="0">
                <a:effectLst/>
                <a:latin typeface="+mn-lt"/>
              </a:rPr>
              <a:t>, letting you speed up your training tasks.</a:t>
            </a:r>
          </a:p>
          <a:p>
            <a:pPr algn="l" fontAlgn="base"/>
            <a:r>
              <a:rPr lang="en-GB" sz="1800" b="1" i="0" u="none" strike="noStrike" dirty="0">
                <a:effectLst/>
                <a:latin typeface="+mn-lt"/>
              </a:rPr>
              <a:t>High Performance Computing</a:t>
            </a:r>
          </a:p>
          <a:p>
            <a:pPr algn="l" fontAlgn="base"/>
            <a:r>
              <a:rPr lang="en-GB" sz="1800" b="0" i="0" u="none" strike="noStrike" dirty="0">
                <a:effectLst/>
                <a:latin typeface="+mn-lt"/>
              </a:rPr>
              <a:t>High Performance Computing (HPC) lets engineers and scientists solve compute-intensive, intricate problems. HPC workloads like genome analysis and oil and gas discovery process huge volumes of data, requiring very fast access by multiple compute instances.</a:t>
            </a:r>
          </a:p>
          <a:p>
            <a:pPr algn="l" fontAlgn="base"/>
            <a:r>
              <a:rPr lang="en-GB" sz="1800" b="0" i="0" u="none" strike="noStrike" dirty="0" err="1">
                <a:effectLst/>
                <a:latin typeface="+mn-lt"/>
              </a:rPr>
              <a:t>FSx</a:t>
            </a:r>
            <a:r>
              <a:rPr lang="en-GB" sz="1800" b="0" i="0" u="none" strike="noStrike" dirty="0">
                <a:effectLst/>
                <a:latin typeface="+mn-lt"/>
              </a:rPr>
              <a:t> for Lustre is suitable for scientific computing workloads and HPC. It is a file system optimized to reduce cost and improve performance for high-performance workloads, which can be accessed by thousands of EC2 instances. </a:t>
            </a:r>
            <a:r>
              <a:rPr lang="en-GB" sz="1800" b="0" i="0" u="none" strike="noStrike" dirty="0" err="1">
                <a:effectLst/>
                <a:latin typeface="+mn-lt"/>
              </a:rPr>
              <a:t>FSx</a:t>
            </a:r>
            <a:r>
              <a:rPr lang="en-GB" sz="1800" b="0" i="0" u="none" strike="noStrike" dirty="0">
                <a:effectLst/>
                <a:latin typeface="+mn-lt"/>
              </a:rPr>
              <a:t> for Lustre integrates with AWS Batch and AWS </a:t>
            </a:r>
            <a:r>
              <a:rPr lang="en-GB" sz="1800" b="0" i="0" u="none" strike="noStrike" dirty="0" err="1">
                <a:effectLst/>
                <a:latin typeface="+mn-lt"/>
              </a:rPr>
              <a:t>ParallelCluster</a:t>
            </a:r>
            <a:r>
              <a:rPr lang="en-GB" sz="1800" b="0" i="0" u="none" strike="noStrike" dirty="0">
                <a:effectLst/>
                <a:latin typeface="+mn-lt"/>
              </a:rPr>
              <a:t>, which makes it simpler to employ with HPC workloads.</a:t>
            </a:r>
          </a:p>
        </p:txBody>
      </p:sp>
    </p:spTree>
    <p:extLst>
      <p:ext uri="{BB962C8B-B14F-4D97-AF65-F5344CB8AC3E}">
        <p14:creationId xmlns:p14="http://schemas.microsoft.com/office/powerpoint/2010/main" val="393917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054185"/>
            <a:ext cx="7459167" cy="369332"/>
          </a:xfrm>
        </p:spPr>
        <p:txBody>
          <a:bodyPr/>
          <a:lstStyle/>
          <a:p>
            <a:r>
              <a:rPr lang="en-GB" sz="2400" b="1" i="0" u="none" strike="noStrike" dirty="0">
                <a:effectLst/>
                <a:latin typeface="+mj-lt"/>
              </a:rPr>
              <a:t>When Should You Use Amazon </a:t>
            </a:r>
            <a:r>
              <a:rPr lang="en-GB" sz="2400" b="1" i="0" u="none" strike="noStrike" dirty="0" err="1">
                <a:effectLst/>
                <a:latin typeface="+mj-lt"/>
              </a:rPr>
              <a:t>FSx</a:t>
            </a:r>
            <a:r>
              <a:rPr lang="en-GB" sz="2400" b="1" i="0" u="none" strike="noStrike" dirty="0">
                <a:effectLst/>
                <a:latin typeface="+mj-lt"/>
              </a:rPr>
              <a:t> for Lustre?</a:t>
            </a:r>
            <a:endParaRPr lang="en-GB" sz="2400" dirty="0"/>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595021"/>
            <a:ext cx="11453150" cy="5262979"/>
          </a:xfrm>
        </p:spPr>
        <p:txBody>
          <a:bodyPr/>
          <a:lstStyle/>
          <a:p>
            <a:pPr algn="l" fontAlgn="base"/>
            <a:r>
              <a:rPr lang="en-GB" sz="1800" b="1" i="0" u="none" strike="noStrike" dirty="0">
                <a:effectLst/>
                <a:latin typeface="+mn-lt"/>
              </a:rPr>
              <a:t>Media Processing and Transcoding</a:t>
            </a:r>
          </a:p>
          <a:p>
            <a:pPr algn="l" fontAlgn="base"/>
            <a:r>
              <a:rPr lang="en-GB" sz="1800" b="0" i="0" u="none" strike="noStrike" dirty="0">
                <a:effectLst/>
                <a:latin typeface="+mn-lt"/>
              </a:rPr>
              <a:t>Media data processing workflows, such as visual effects, video rendering, and media production, require storage and compute resources to deal with the large amounts of data being generated. </a:t>
            </a:r>
            <a:r>
              <a:rPr lang="en-GB" sz="1800" b="0" i="0" u="none" strike="noStrike" dirty="0" err="1">
                <a:effectLst/>
                <a:latin typeface="+mn-lt"/>
              </a:rPr>
              <a:t>FSx</a:t>
            </a:r>
            <a:r>
              <a:rPr lang="en-GB" sz="1800" b="0" i="0" u="none" strike="noStrike" dirty="0">
                <a:effectLst/>
                <a:latin typeface="+mn-lt"/>
              </a:rPr>
              <a:t> or Lustre offers the low latencies and high performance required for distributing, </a:t>
            </a:r>
            <a:r>
              <a:rPr lang="en-GB" sz="1800" b="0" i="0" u="none" strike="noStrike" dirty="0" err="1">
                <a:effectLst/>
                <a:latin typeface="+mn-lt"/>
              </a:rPr>
              <a:t>analyzing</a:t>
            </a:r>
            <a:r>
              <a:rPr lang="en-GB" sz="1800" b="0" i="0" u="none" strike="noStrike" dirty="0">
                <a:effectLst/>
                <a:latin typeface="+mn-lt"/>
              </a:rPr>
              <a:t> and processing digital media files.</a:t>
            </a:r>
          </a:p>
          <a:p>
            <a:pPr algn="l" fontAlgn="base"/>
            <a:r>
              <a:rPr lang="en-GB" sz="1800" b="1" i="0" u="none" strike="noStrike" dirty="0">
                <a:effectLst/>
                <a:latin typeface="+mn-lt"/>
              </a:rPr>
              <a:t>Autonomous Vehicles</a:t>
            </a:r>
          </a:p>
          <a:p>
            <a:pPr algn="l" fontAlgn="base"/>
            <a:r>
              <a:rPr lang="en-GB" sz="1800" b="0" i="0" u="none" strike="noStrike" dirty="0">
                <a:effectLst/>
                <a:latin typeface="+mn-lt"/>
              </a:rPr>
              <a:t>Organizations creating autonomous vehicle systems generally test models by running training and simulations on huge amounts of camera and vehicle sensor data. This helps ensure the safety of the vehicles. </a:t>
            </a:r>
            <a:r>
              <a:rPr lang="en-GB" sz="1800" b="0" i="0" u="none" strike="noStrike" dirty="0" err="1">
                <a:effectLst/>
                <a:latin typeface="+mn-lt"/>
              </a:rPr>
              <a:t>FSx</a:t>
            </a:r>
            <a:r>
              <a:rPr lang="en-GB" sz="1800" b="0" i="0" u="none" strike="noStrike" dirty="0">
                <a:effectLst/>
                <a:latin typeface="+mn-lt"/>
              </a:rPr>
              <a:t> for Lustre lets you access that data concurrently from thousands of high-performance nodes. This lets you accelerate model development and run simulations at scale.</a:t>
            </a:r>
          </a:p>
          <a:p>
            <a:pPr algn="l" fontAlgn="base"/>
            <a:r>
              <a:rPr lang="en-GB" sz="1800" b="1" i="0" u="none" strike="noStrike" dirty="0">
                <a:effectLst/>
                <a:latin typeface="+mn-lt"/>
              </a:rPr>
              <a:t>Big Data and Financial Analytics</a:t>
            </a:r>
          </a:p>
          <a:p>
            <a:pPr algn="l" fontAlgn="base"/>
            <a:r>
              <a:rPr lang="en-GB" sz="1800" b="0" i="0" u="none" strike="noStrike" dirty="0">
                <a:effectLst/>
                <a:latin typeface="+mn-lt"/>
              </a:rPr>
              <a:t>Big data analytics use cases, such as financial analysis and SAS Grid workloads, generate large volumes of data that drive data-intensive applications. This data requires high-performance storage, while processing the growing amounts of data can be complicated and costly. Amazon </a:t>
            </a:r>
            <a:r>
              <a:rPr lang="en-GB" sz="1800" b="0" i="0" u="none" strike="noStrike" dirty="0" err="1">
                <a:effectLst/>
                <a:latin typeface="+mn-lt"/>
              </a:rPr>
              <a:t>FSx</a:t>
            </a:r>
            <a:r>
              <a:rPr lang="en-GB" sz="1800" b="0" i="0" u="none" strike="noStrike" dirty="0">
                <a:effectLst/>
                <a:latin typeface="+mn-lt"/>
              </a:rPr>
              <a:t> for Lustre is able to process big amounts of data at scale and is cost and performance-optimized.</a:t>
            </a:r>
          </a:p>
          <a:p>
            <a:pPr algn="l" fontAlgn="base"/>
            <a:r>
              <a:rPr lang="en-GB" sz="1800" b="1" i="0" u="none" strike="noStrike" dirty="0">
                <a:effectLst/>
                <a:latin typeface="+mn-lt"/>
              </a:rPr>
              <a:t>Electronic Design Automation</a:t>
            </a:r>
          </a:p>
          <a:p>
            <a:pPr algn="l" fontAlgn="base"/>
            <a:r>
              <a:rPr lang="en-GB" sz="1800" b="0" i="0" u="none" strike="noStrike" dirty="0">
                <a:effectLst/>
                <a:latin typeface="+mn-lt"/>
              </a:rPr>
              <a:t>EDA is used to simulate failures and performance in the design stage of the silicon chip production process. It is a high-performance application. </a:t>
            </a:r>
            <a:r>
              <a:rPr lang="en-GB" sz="1800" b="0" i="0" u="none" strike="noStrike" dirty="0" err="1">
                <a:effectLst/>
                <a:latin typeface="+mn-lt"/>
              </a:rPr>
              <a:t>FSx</a:t>
            </a:r>
            <a:r>
              <a:rPr lang="en-GB" sz="1800" b="0" i="0" u="none" strike="noStrike" dirty="0">
                <a:effectLst/>
                <a:latin typeface="+mn-lt"/>
              </a:rPr>
              <a:t> for Lustre gives you the flexibility and performance to design and evaluate new products, innovate more quickly, and scale to fulfil demand.</a:t>
            </a:r>
          </a:p>
          <a:p>
            <a:pPr algn="l" fontAlgn="base"/>
            <a:endParaRPr lang="en-GB" sz="1800" b="0" i="0" u="none" strike="noStrike" dirty="0">
              <a:effectLst/>
              <a:latin typeface="+mn-lt"/>
            </a:endParaRPr>
          </a:p>
        </p:txBody>
      </p:sp>
    </p:spTree>
    <p:extLst>
      <p:ext uri="{BB962C8B-B14F-4D97-AF65-F5344CB8AC3E}">
        <p14:creationId xmlns:p14="http://schemas.microsoft.com/office/powerpoint/2010/main" val="197577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6836998" cy="369332"/>
          </a:xfrm>
        </p:spPr>
        <p:txBody>
          <a:bodyPr/>
          <a:lstStyle/>
          <a:p>
            <a:pPr algn="l" fontAlgn="base"/>
            <a:r>
              <a:rPr lang="en-GB" sz="2400" b="1" i="0" u="none" strike="noStrike" dirty="0">
                <a:effectLst/>
                <a:latin typeface="+mn-lt"/>
              </a:rPr>
              <a:t>How Does Amazon </a:t>
            </a:r>
            <a:r>
              <a:rPr lang="en-GB" sz="2400" b="1" i="0" u="none" strike="noStrike" dirty="0" err="1">
                <a:effectLst/>
                <a:latin typeface="+mn-lt"/>
              </a:rPr>
              <a:t>FSx</a:t>
            </a:r>
            <a:r>
              <a:rPr lang="en-GB" sz="2400" b="1" i="0" u="none" strike="noStrike" dirty="0">
                <a:effectLst/>
                <a:latin typeface="+mn-lt"/>
              </a:rPr>
              <a:t> for Lustre Work?</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2492990"/>
          </a:xfrm>
        </p:spPr>
        <p:txBody>
          <a:bodyPr/>
          <a:lstStyle/>
          <a:p>
            <a:pPr algn="l" fontAlgn="base"/>
            <a:r>
              <a:rPr lang="en-GB" sz="1800" b="0" i="0" u="none" strike="noStrike" dirty="0">
                <a:effectLst/>
                <a:latin typeface="+mn-lt"/>
              </a:rPr>
              <a:t>Amazon </a:t>
            </a:r>
            <a:r>
              <a:rPr lang="en-GB" sz="1800" b="0" i="0" u="none" strike="noStrike" dirty="0" err="1">
                <a:effectLst/>
                <a:latin typeface="+mn-lt"/>
              </a:rPr>
              <a:t>FSx</a:t>
            </a:r>
            <a:r>
              <a:rPr lang="en-GB" sz="1800" b="0" i="0" u="none" strike="noStrike" dirty="0">
                <a:effectLst/>
                <a:latin typeface="+mn-lt"/>
              </a:rPr>
              <a:t> for Lustre, based on Lustre, is a high-performance file system. It has scale-out performance, which increases linearly according to a file system’s size. Lustre file systems scale horizontally over multiple disks and file servers.</a:t>
            </a:r>
          </a:p>
          <a:p>
            <a:pPr algn="l" fontAlgn="base"/>
            <a:r>
              <a:rPr lang="en-GB" sz="1800" b="0" i="0" u="none" strike="noStrike" dirty="0">
                <a:effectLst/>
                <a:latin typeface="+mn-lt"/>
              </a:rPr>
              <a:t>This scaling provides each client with access to the data retained on each disk, which removes many of the bottlenecks of traditional file systems. Amazon </a:t>
            </a:r>
            <a:r>
              <a:rPr lang="en-GB" sz="1800" b="0" i="0" u="none" strike="noStrike" dirty="0" err="1">
                <a:effectLst/>
                <a:latin typeface="+mn-lt"/>
              </a:rPr>
              <a:t>FSx</a:t>
            </a:r>
            <a:r>
              <a:rPr lang="en-GB" sz="1800" b="0" i="0" u="none" strike="noStrike" dirty="0">
                <a:effectLst/>
                <a:latin typeface="+mn-lt"/>
              </a:rPr>
              <a:t> for Lustre extends Lustre’s scalable architecture to allow for high levels of performance over large amounts of clients.</a:t>
            </a:r>
          </a:p>
          <a:p>
            <a:pPr algn="l" fontAlgn="base"/>
            <a:endParaRPr lang="en-GB" sz="1800" b="0" i="0" u="none" strike="noStrike" dirty="0">
              <a:effectLst/>
              <a:latin typeface="+mn-lt"/>
            </a:endParaRPr>
          </a:p>
          <a:p>
            <a:pPr algn="l" fontAlgn="base"/>
            <a:r>
              <a:rPr lang="en-GB" sz="1800" b="0" i="0" u="none" strike="noStrike" dirty="0">
                <a:effectLst/>
                <a:latin typeface="+mn-lt"/>
              </a:rPr>
              <a:t>Each Amazon </a:t>
            </a:r>
            <a:r>
              <a:rPr lang="en-GB" sz="1800" b="0" i="0" u="none" strike="noStrike" dirty="0" err="1">
                <a:effectLst/>
                <a:latin typeface="+mn-lt"/>
              </a:rPr>
              <a:t>FSx</a:t>
            </a:r>
            <a:r>
              <a:rPr lang="en-GB" sz="1800" b="0" i="0" u="none" strike="noStrike" dirty="0">
                <a:effectLst/>
                <a:latin typeface="+mn-lt"/>
              </a:rPr>
              <a:t> for Lustre file system is made up of the file server which clients communicate with, and a series of disks connected to each file server that retains your data. Each file server uses a fast, in-memory cache to optimize performance for the most regularly accessed data.</a:t>
            </a:r>
          </a:p>
        </p:txBody>
      </p:sp>
    </p:spTree>
    <p:extLst>
      <p:ext uri="{BB962C8B-B14F-4D97-AF65-F5344CB8AC3E}">
        <p14:creationId xmlns:p14="http://schemas.microsoft.com/office/powerpoint/2010/main" val="313108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627225" cy="430887"/>
          </a:xfrm>
        </p:spPr>
        <p:txBody>
          <a:bodyPr/>
          <a:lstStyle/>
          <a:p>
            <a:r>
              <a:rPr lang="en-GB" sz="2400" b="1" i="0" u="none" strike="noStrike" dirty="0">
                <a:effectLst/>
                <a:latin typeface="+mn-lt"/>
              </a:rPr>
              <a:t>How Does Amazon </a:t>
            </a:r>
            <a:r>
              <a:rPr lang="en-GB" sz="2400" b="1" i="0" u="none" strike="noStrike" dirty="0" err="1">
                <a:effectLst/>
                <a:latin typeface="+mn-lt"/>
              </a:rPr>
              <a:t>FSx</a:t>
            </a:r>
            <a:r>
              <a:rPr lang="en-GB" sz="2400" b="1" i="0" u="none" strike="noStrike" dirty="0">
                <a:effectLst/>
                <a:latin typeface="+mn-lt"/>
              </a:rPr>
              <a:t> for Lustre Work?</a:t>
            </a:r>
            <a:endParaRPr lang="en-GB" sz="2400" dirty="0"/>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1721683"/>
            <a:ext cx="11453150" cy="1384995"/>
          </a:xfrm>
        </p:spPr>
        <p:txBody>
          <a:bodyPr/>
          <a:lstStyle/>
          <a:p>
            <a:pPr algn="l" fontAlgn="base"/>
            <a:r>
              <a:rPr lang="en-GB" sz="1800" b="0" i="0" u="none" strike="noStrike" dirty="0">
                <a:effectLst/>
                <a:latin typeface="+mn-lt"/>
              </a:rPr>
              <a:t>HDD-based file systems may be provisioned using an SSD-based read cache to enhance performance further, for the data that is accessed most often. When a client retrieves data that is stored in the SSD or in-memory cache, the file server isn’t required to read it from disk. This minimizes latency and increases the total throughput.</a:t>
            </a:r>
          </a:p>
          <a:p>
            <a:pPr algn="l" fontAlgn="base"/>
            <a:r>
              <a:rPr lang="en-GB" sz="1800" b="0" i="0" u="none" strike="noStrike" dirty="0">
                <a:effectLst/>
                <a:latin typeface="+mn-lt"/>
              </a:rPr>
              <a:t>The diagram below demonstrates the paths of a read operation served from a disk, a write operation, and a read operation served from SSD or in-memory cache:</a:t>
            </a:r>
          </a:p>
        </p:txBody>
      </p:sp>
      <p:pic>
        <p:nvPicPr>
          <p:cNvPr id="1026" name="Picture 2" descr="LustrePerfDiagram-1">
            <a:extLst>
              <a:ext uri="{FF2B5EF4-FFF2-40B4-BE49-F238E27FC236}">
                <a16:creationId xmlns:a16="http://schemas.microsoft.com/office/drawing/2014/main" id="{4406AB96-33F0-6D83-E4E7-54AEE359E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387" y="3225298"/>
            <a:ext cx="5040885" cy="3297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0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5" y="1167307"/>
            <a:ext cx="5884891" cy="350408"/>
          </a:xfrm>
        </p:spPr>
        <p:txBody>
          <a:bodyPr/>
          <a:lstStyle/>
          <a:p>
            <a:pPr algn="l"/>
            <a:r>
              <a:rPr lang="en-GB" sz="2400" b="1" i="0" u="none" strike="noStrike" dirty="0">
                <a:effectLst/>
                <a:latin typeface="+mn-lt"/>
              </a:rPr>
              <a:t>How Does Amazon </a:t>
            </a:r>
            <a:r>
              <a:rPr lang="en-GB" sz="2400" b="1" i="0" u="none" strike="noStrike" dirty="0" err="1">
                <a:effectLst/>
                <a:latin typeface="+mn-lt"/>
              </a:rPr>
              <a:t>FSx</a:t>
            </a:r>
            <a:r>
              <a:rPr lang="en-GB" sz="2400" b="1" i="0" u="none" strike="noStrike" dirty="0">
                <a:effectLst/>
                <a:latin typeface="+mn-lt"/>
              </a:rPr>
              <a:t> for Lustre Work?</a:t>
            </a:r>
            <a:endParaRPr lang="en-GB" sz="2400" b="1" i="0" dirty="0">
              <a:effectLst/>
              <a:latin typeface="+mn-lt"/>
            </a:endParaRP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5" y="2034200"/>
            <a:ext cx="11453150" cy="830997"/>
          </a:xfrm>
        </p:spPr>
        <p:txBody>
          <a:bodyPr/>
          <a:lstStyle/>
          <a:p>
            <a:r>
              <a:rPr lang="en-GB" sz="1800" b="0" i="0" dirty="0">
                <a:effectLst/>
                <a:latin typeface="+mn-lt"/>
              </a:rPr>
              <a:t>When you read data that is retained on the file server’s SSD or in-memory cache, file system performance is subject to the network throughput. When you read data that is not stored on the in-memory cache, or write data to your file system, file system performance is affected by lower disk throughput and network throughput.</a:t>
            </a:r>
            <a:endParaRPr lang="en-GB" sz="1800" dirty="0">
              <a:latin typeface="+mn-lt"/>
            </a:endParaRPr>
          </a:p>
        </p:txBody>
      </p:sp>
    </p:spTree>
    <p:extLst>
      <p:ext uri="{BB962C8B-B14F-4D97-AF65-F5344CB8AC3E}">
        <p14:creationId xmlns:p14="http://schemas.microsoft.com/office/powerpoint/2010/main" val="221105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167307"/>
            <a:ext cx="5818903" cy="501237"/>
          </a:xfrm>
        </p:spPr>
        <p:txBody>
          <a:bodyPr/>
          <a:lstStyle/>
          <a:p>
            <a:pPr algn="l" fontAlgn="base"/>
            <a:r>
              <a:rPr lang="en-GB" sz="2400" b="1" i="0" u="none" strike="noStrike" dirty="0">
                <a:effectLst/>
                <a:latin typeface="+mj-lt"/>
              </a:rPr>
              <a:t>Amazon </a:t>
            </a:r>
            <a:r>
              <a:rPr lang="en-GB" sz="2400" b="1" i="0" u="none" strike="noStrike" dirty="0" err="1">
                <a:effectLst/>
                <a:latin typeface="+mj-lt"/>
              </a:rPr>
              <a:t>FSx</a:t>
            </a:r>
            <a:r>
              <a:rPr lang="en-GB" sz="2400" b="1" i="0" u="none" strike="noStrike" dirty="0">
                <a:effectLst/>
                <a:latin typeface="+mj-lt"/>
              </a:rPr>
              <a:t> for Lustre Deployment Options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668544"/>
            <a:ext cx="11453150" cy="1661993"/>
          </a:xfrm>
        </p:spPr>
        <p:txBody>
          <a:bodyPr/>
          <a:lstStyle/>
          <a:p>
            <a:pPr algn="l" fontAlgn="base"/>
            <a:r>
              <a:rPr lang="en-GB" sz="1800" b="1" i="0" u="none" strike="noStrike" dirty="0">
                <a:effectLst/>
                <a:latin typeface="+mn-lt"/>
              </a:rPr>
              <a:t>Scratch File Systems</a:t>
            </a:r>
          </a:p>
          <a:p>
            <a:pPr algn="l" fontAlgn="base"/>
            <a:r>
              <a:rPr lang="en-GB" sz="1800" b="0" i="0" u="none" strike="noStrike" dirty="0">
                <a:effectLst/>
                <a:latin typeface="+mn-lt"/>
              </a:rPr>
              <a:t>These are designed for shorter-term processing of data and for temporary storage. In the event that a file server fails, data does not persist and is not replicated. Scratch file systems have high burst throughput of as much as six times the baseline throughput of 200 </a:t>
            </a:r>
            <a:r>
              <a:rPr lang="en-GB" sz="1800" b="0" i="0" u="none" strike="noStrike" dirty="0" err="1">
                <a:effectLst/>
                <a:latin typeface="+mn-lt"/>
              </a:rPr>
              <a:t>MBps</a:t>
            </a:r>
            <a:r>
              <a:rPr lang="en-GB" sz="1800" b="0" i="0" u="none" strike="noStrike" dirty="0">
                <a:effectLst/>
                <a:latin typeface="+mn-lt"/>
              </a:rPr>
              <a:t> per TiB of storage potential.</a:t>
            </a:r>
          </a:p>
          <a:p>
            <a:pPr algn="l" fontAlgn="base"/>
            <a:r>
              <a:rPr lang="en-GB" sz="1800" b="0" i="0" u="none" strike="noStrike" dirty="0">
                <a:effectLst/>
                <a:latin typeface="+mn-lt"/>
              </a:rPr>
              <a:t>When should you use it? Use scratch file systems when you require cost-effective storage for processing-heavy, short-term workloads.</a:t>
            </a:r>
          </a:p>
        </p:txBody>
      </p:sp>
      <p:pic>
        <p:nvPicPr>
          <p:cNvPr id="2050" name="Picture 2" descr="fsx-lustre-scratch-architecture">
            <a:extLst>
              <a:ext uri="{FF2B5EF4-FFF2-40B4-BE49-F238E27FC236}">
                <a16:creationId xmlns:a16="http://schemas.microsoft.com/office/drawing/2014/main" id="{BDF9B336-DB6D-FCC9-697D-91E1FF776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171" y="3176833"/>
            <a:ext cx="3326356" cy="3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4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468774" y="1167307"/>
            <a:ext cx="5818903" cy="501237"/>
          </a:xfrm>
        </p:spPr>
        <p:txBody>
          <a:bodyPr/>
          <a:lstStyle/>
          <a:p>
            <a:pPr algn="l" fontAlgn="base"/>
            <a:r>
              <a:rPr lang="en-GB" sz="2400" b="1" i="0" u="none" strike="noStrike" dirty="0">
                <a:effectLst/>
                <a:latin typeface="+mj-lt"/>
              </a:rPr>
              <a:t>Amazon </a:t>
            </a:r>
            <a:r>
              <a:rPr lang="en-GB" sz="2400" b="1" i="0" u="none" strike="noStrike" dirty="0" err="1">
                <a:effectLst/>
                <a:latin typeface="+mj-lt"/>
              </a:rPr>
              <a:t>FSx</a:t>
            </a:r>
            <a:r>
              <a:rPr lang="en-GB" sz="2400" b="1" i="0" u="none" strike="noStrike" dirty="0">
                <a:effectLst/>
                <a:latin typeface="+mj-lt"/>
              </a:rPr>
              <a:t> for Lustre Deployment Options</a:t>
            </a:r>
          </a:p>
        </p:txBody>
      </p:sp>
      <p:sp>
        <p:nvSpPr>
          <p:cNvPr id="7" name="Text Placeholder 6">
            <a:extLst>
              <a:ext uri="{FF2B5EF4-FFF2-40B4-BE49-F238E27FC236}">
                <a16:creationId xmlns:a16="http://schemas.microsoft.com/office/drawing/2014/main" id="{660F08EB-92E9-3B2D-C1AA-34BC29DB8A70}"/>
              </a:ext>
            </a:extLst>
          </p:cNvPr>
          <p:cNvSpPr>
            <a:spLocks noGrp="1"/>
          </p:cNvSpPr>
          <p:nvPr>
            <p:ph type="body" sz="quarter" idx="11"/>
          </p:nvPr>
        </p:nvSpPr>
        <p:spPr>
          <a:xfrm>
            <a:off x="468774" y="1668544"/>
            <a:ext cx="11453150" cy="3600986"/>
          </a:xfrm>
        </p:spPr>
        <p:txBody>
          <a:bodyPr/>
          <a:lstStyle/>
          <a:p>
            <a:pPr algn="l" fontAlgn="base"/>
            <a:r>
              <a:rPr lang="en-GB" sz="1800" b="1" i="0" u="none" strike="noStrike" dirty="0">
                <a:effectLst/>
                <a:latin typeface="+mn-lt"/>
              </a:rPr>
              <a:t>Persistent File Systems</a:t>
            </a:r>
          </a:p>
          <a:p>
            <a:pPr algn="l" fontAlgn="base"/>
            <a:r>
              <a:rPr lang="en-GB" sz="1800" b="0" i="0" u="none" strike="noStrike" dirty="0">
                <a:effectLst/>
                <a:latin typeface="+mn-lt"/>
              </a:rPr>
              <a:t>These are designed for longer-term workloads and storage. The file servers remain highly available and data is automatically replicated in the same Availability Zone (AZ) as the file system. The data volumes connected to the file servers are replicated separately from the file system they are attached to.</a:t>
            </a:r>
          </a:p>
          <a:p>
            <a:pPr algn="l" fontAlgn="base"/>
            <a:r>
              <a:rPr lang="en-GB" sz="1800" b="0" i="0" u="none" strike="noStrike" dirty="0">
                <a:effectLst/>
                <a:latin typeface="+mn-lt"/>
              </a:rPr>
              <a:t>When should you use it? Use persistent file systems for long-term or indefinite workloads, which could be sensitive to changes in availability.</a:t>
            </a:r>
          </a:p>
          <a:p>
            <a:pPr algn="l" fontAlgn="base"/>
            <a:r>
              <a:rPr lang="en-GB" sz="1800" b="0" i="0" u="none" strike="noStrike" dirty="0">
                <a:effectLst/>
                <a:latin typeface="+mn-lt"/>
              </a:rPr>
              <a:t>Amazon </a:t>
            </a:r>
            <a:r>
              <a:rPr lang="en-GB" sz="1800" b="0" i="0" u="none" strike="noStrike" dirty="0" err="1">
                <a:effectLst/>
                <a:latin typeface="+mn-lt"/>
              </a:rPr>
              <a:t>FSx</a:t>
            </a:r>
            <a:r>
              <a:rPr lang="en-GB" sz="1800" b="0" i="0" u="none" strike="noStrike" dirty="0">
                <a:effectLst/>
                <a:latin typeface="+mn-lt"/>
              </a:rPr>
              <a:t> for Lustre monitors persistent file systems for hardware failures, on an ongoing basis, and automatically changes infrastructure components if there is a failure. If a file server is unavailable on a persistent file system, it is automatically replaced in just minutes. During this time, client requests for data on the server keep trying to be transparent and ultimately succeed once the file server is replaced. The data stored on persistent file systems is replicated on disks and all failed disks are transparently and automatically replaced.</a:t>
            </a:r>
          </a:p>
          <a:p>
            <a:pPr algn="l" fontAlgn="base"/>
            <a:r>
              <a:rPr lang="en-GB" sz="1800" b="0" i="0" u="none" strike="noStrike" dirty="0">
                <a:effectLst/>
                <a:latin typeface="+mn-lt"/>
              </a:rPr>
              <a:t>When you develop a new file system, you decide the file system deployment type through the AWS Management Console, the Amazon </a:t>
            </a:r>
            <a:r>
              <a:rPr lang="en-GB" sz="1800" b="0" i="0" u="none" strike="noStrike" dirty="0" err="1">
                <a:effectLst/>
                <a:latin typeface="+mn-lt"/>
              </a:rPr>
              <a:t>FSx</a:t>
            </a:r>
            <a:r>
              <a:rPr lang="en-GB" sz="1800" b="0" i="0" u="none" strike="noStrike" dirty="0">
                <a:effectLst/>
                <a:latin typeface="+mn-lt"/>
              </a:rPr>
              <a:t> for Lustre API, or the AWS CLI.</a:t>
            </a:r>
          </a:p>
        </p:txBody>
      </p:sp>
    </p:spTree>
    <p:extLst>
      <p:ext uri="{BB962C8B-B14F-4D97-AF65-F5344CB8AC3E}">
        <p14:creationId xmlns:p14="http://schemas.microsoft.com/office/powerpoint/2010/main" val="276545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4825C-21B4-B986-4888-8A2569AE4047}"/>
              </a:ext>
            </a:extLst>
          </p:cNvPr>
          <p:cNvSpPr>
            <a:spLocks noGrp="1"/>
          </p:cNvSpPr>
          <p:nvPr>
            <p:ph type="title"/>
          </p:nvPr>
        </p:nvSpPr>
        <p:spPr>
          <a:xfrm>
            <a:off x="3350871" y="3123428"/>
            <a:ext cx="5020235" cy="430887"/>
          </a:xfrm>
        </p:spPr>
        <p:txBody>
          <a:bodyPr/>
          <a:lstStyle/>
          <a:p>
            <a:r>
              <a:rPr lang="en-GB" sz="2800" dirty="0"/>
              <a:t>Thank you for listening </a:t>
            </a:r>
          </a:p>
        </p:txBody>
      </p:sp>
    </p:spTree>
    <p:extLst>
      <p:ext uri="{BB962C8B-B14F-4D97-AF65-F5344CB8AC3E}">
        <p14:creationId xmlns:p14="http://schemas.microsoft.com/office/powerpoint/2010/main" val="14955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5283-7218-4BE3-C85B-F15C6227B892}"/>
              </a:ext>
            </a:extLst>
          </p:cNvPr>
          <p:cNvSpPr>
            <a:spLocks noGrp="1"/>
          </p:cNvSpPr>
          <p:nvPr>
            <p:ph type="title"/>
          </p:nvPr>
        </p:nvSpPr>
        <p:spPr>
          <a:xfrm>
            <a:off x="468774" y="437113"/>
            <a:ext cx="4797425" cy="369332"/>
          </a:xfrm>
        </p:spPr>
        <p:txBody>
          <a:bodyPr/>
          <a:lstStyle/>
          <a:p>
            <a:r>
              <a:rPr lang="en-GB" sz="2400" b="0" i="0" dirty="0">
                <a:effectLst/>
                <a:latin typeface="+mj-lt"/>
              </a:rPr>
              <a:t>EFS’ key features</a:t>
            </a:r>
            <a:endParaRPr lang="en-GB" sz="2400" dirty="0">
              <a:latin typeface="+mj-lt"/>
            </a:endParaRPr>
          </a:p>
        </p:txBody>
      </p:sp>
      <p:sp>
        <p:nvSpPr>
          <p:cNvPr id="8" name="TextBox 7">
            <a:extLst>
              <a:ext uri="{FF2B5EF4-FFF2-40B4-BE49-F238E27FC236}">
                <a16:creationId xmlns:a16="http://schemas.microsoft.com/office/drawing/2014/main" id="{9EF258AF-8D90-40CC-AFA2-76CBCA020D89}"/>
              </a:ext>
            </a:extLst>
          </p:cNvPr>
          <p:cNvSpPr txBox="1"/>
          <p:nvPr/>
        </p:nvSpPr>
        <p:spPr>
          <a:xfrm>
            <a:off x="468774" y="1153190"/>
            <a:ext cx="11465560" cy="3948305"/>
          </a:xfrm>
          <a:prstGeom prst="rect">
            <a:avLst/>
          </a:prstGeom>
        </p:spPr>
        <p:txBody>
          <a:bodyPr vert="horz" lIns="0" tIns="0" rIns="0" bIns="0" rtlCol="0">
            <a:noAutofit/>
          </a:bodyPr>
          <a:lstStyle/>
          <a:p>
            <a:pPr marL="285750" indent="-285750">
              <a:lnSpc>
                <a:spcPct val="90000"/>
              </a:lnSpc>
              <a:spcAft>
                <a:spcPts val="600"/>
              </a:spcAft>
              <a:buFont typeface="Arial" panose="020B0604020202020204" pitchFamily="34" charset="0"/>
              <a:buChar char="•"/>
            </a:pPr>
            <a:r>
              <a:rPr lang="en-GB" b="1" i="0" u="none" strike="noStrike" dirty="0">
                <a:solidFill>
                  <a:schemeClr val="bg1"/>
                </a:solidFill>
                <a:effectLst/>
              </a:rPr>
              <a:t>Shared Storage</a:t>
            </a:r>
            <a:br>
              <a:rPr lang="en-GB" b="1" i="0" u="none" strike="noStrike" dirty="0">
                <a:solidFill>
                  <a:schemeClr val="bg1"/>
                </a:solidFill>
                <a:effectLst/>
              </a:rPr>
            </a:br>
            <a:r>
              <a:rPr lang="en-GB" b="0" i="0" dirty="0">
                <a:solidFill>
                  <a:schemeClr val="bg1"/>
                </a:solidFill>
                <a:effectLst/>
              </a:rPr>
              <a:t>Files are accessible from AWS services as well as from on-premise. They can be simultaneously accessed by up to a thousand EC2 instances within the cloud or via VPN or AWS Direct Connect, making EFS good for hybrid solutions. File access is possible across multiple </a:t>
            </a:r>
            <a:r>
              <a:rPr lang="en-GB" b="0" i="0" u="none" strike="noStrike" dirty="0">
                <a:solidFill>
                  <a:schemeClr val="bg1"/>
                </a:solidFill>
                <a:effectLst/>
              </a:rPr>
              <a:t>AWS Availability Zones</a:t>
            </a:r>
            <a:r>
              <a:rPr lang="en-GB" b="0" i="0" dirty="0">
                <a:solidFill>
                  <a:schemeClr val="bg1"/>
                </a:solidFill>
                <a:effectLst/>
              </a:rPr>
              <a:t> (AZs) and Regions, for easier collaboration and global remote work.</a:t>
            </a:r>
          </a:p>
          <a:p>
            <a:pPr marL="285750" indent="-285750">
              <a:lnSpc>
                <a:spcPct val="90000"/>
              </a:lnSpc>
              <a:spcAft>
                <a:spcPts val="600"/>
              </a:spcAft>
              <a:buFont typeface="Arial" panose="020B0604020202020204" pitchFamily="34" charset="0"/>
              <a:buChar char="•"/>
            </a:pPr>
            <a:r>
              <a:rPr lang="en-GB" b="1" i="0" u="none" strike="noStrike" dirty="0">
                <a:solidFill>
                  <a:schemeClr val="bg1"/>
                </a:solidFill>
                <a:effectLst/>
              </a:rPr>
              <a:t>Scalable Performance</a:t>
            </a:r>
            <a:br>
              <a:rPr lang="en-GB" b="1" i="0" u="none" strike="noStrike" dirty="0">
                <a:solidFill>
                  <a:schemeClr val="bg1"/>
                </a:solidFill>
                <a:effectLst/>
              </a:rPr>
            </a:br>
            <a:r>
              <a:rPr lang="en-GB" b="0" i="0" dirty="0">
                <a:solidFill>
                  <a:schemeClr val="bg1"/>
                </a:solidFill>
                <a:effectLst/>
              </a:rPr>
              <a:t>EFS is designed for low latency with IOPS and throughput that scale with usage and the number of attached instances, meaning that as storage size grows, performance increases. At peak performance, it offers 10 GB/sec throughput and 500k IOPS. EFS scales automatically as data is moved in or out, minimizing fears of running out of space or paying for storage you aren’t using. Learn more about how file sharing impacts </a:t>
            </a:r>
            <a:r>
              <a:rPr lang="en-GB" b="0" i="0" u="none" strike="noStrike" dirty="0">
                <a:solidFill>
                  <a:schemeClr val="bg1"/>
                </a:solidFill>
                <a:effectLst/>
              </a:rPr>
              <a:t>cloud scalability</a:t>
            </a:r>
            <a:r>
              <a:rPr lang="en-GB" b="0" i="0" dirty="0">
                <a:solidFill>
                  <a:schemeClr val="bg1"/>
                </a:solidFill>
                <a:effectLst/>
              </a:rPr>
              <a:t> and agility.</a:t>
            </a:r>
          </a:p>
          <a:p>
            <a:pPr marL="285750" indent="-285750">
              <a:lnSpc>
                <a:spcPct val="90000"/>
              </a:lnSpc>
              <a:spcAft>
                <a:spcPts val="600"/>
              </a:spcAft>
              <a:buFont typeface="Arial" panose="020B0604020202020204" pitchFamily="34" charset="0"/>
              <a:buChar char="•"/>
            </a:pPr>
            <a:r>
              <a:rPr lang="en-GB" b="1" i="0" u="none" strike="noStrike" dirty="0">
                <a:solidFill>
                  <a:schemeClr val="bg1"/>
                </a:solidFill>
                <a:effectLst/>
              </a:rPr>
              <a:t>Secure and Compliant</a:t>
            </a:r>
            <a:br>
              <a:rPr lang="en-GB" b="1" i="0" u="none" strike="noStrike" dirty="0">
                <a:solidFill>
                  <a:schemeClr val="bg1"/>
                </a:solidFill>
                <a:effectLst/>
              </a:rPr>
            </a:br>
            <a:r>
              <a:rPr lang="en-GB" b="0" i="0" dirty="0">
                <a:solidFill>
                  <a:schemeClr val="bg1"/>
                </a:solidFill>
                <a:effectLst/>
              </a:rPr>
              <a:t>EFS allows multiple layers of security and relies on your existing security infrastructure. It can be used with Amazon's Identity and Access Management (IAM) roles as well as VPC security groups and allows you to define individual file permissions using POSIX. EFS has built-in compliance with common regulatory standards, including PCI DSS, HIPAA, and SOC with the ability to meet others if necessary. Learn more about best practices for </a:t>
            </a:r>
            <a:r>
              <a:rPr lang="en-GB" b="0" i="0" u="none" strike="noStrike" dirty="0">
                <a:solidFill>
                  <a:schemeClr val="bg1"/>
                </a:solidFill>
                <a:effectLst/>
              </a:rPr>
              <a:t>secure cloud file sharing</a:t>
            </a:r>
            <a:r>
              <a:rPr lang="en-GB" b="0" i="0" dirty="0">
                <a:solidFill>
                  <a:schemeClr val="bg1"/>
                </a:solidFill>
                <a:effectLst/>
              </a:rPr>
              <a:t>.</a:t>
            </a:r>
            <a:endParaRPr lang="en-US" spc="300" dirty="0">
              <a:solidFill>
                <a:schemeClr val="bg1"/>
              </a:solidFill>
              <a:cs typeface="Calibri" panose="020F0502020204030204" pitchFamily="34" charset="0"/>
            </a:endParaRPr>
          </a:p>
        </p:txBody>
      </p:sp>
    </p:spTree>
    <p:extLst>
      <p:ext uri="{BB962C8B-B14F-4D97-AF65-F5344CB8AC3E}">
        <p14:creationId xmlns:p14="http://schemas.microsoft.com/office/powerpoint/2010/main" val="128929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C8F8C2CB-01E9-1823-812A-E79E4982EBF5}"/>
              </a:ext>
            </a:extLst>
          </p:cNvPr>
          <p:cNvSpPr>
            <a:spLocks noGrp="1"/>
          </p:cNvSpPr>
          <p:nvPr>
            <p:ph type="body" sz="quarter" idx="11"/>
          </p:nvPr>
        </p:nvSpPr>
        <p:spPr>
          <a:xfrm>
            <a:off x="405114" y="2060295"/>
            <a:ext cx="11381772" cy="830997"/>
          </a:xfrm>
        </p:spPr>
        <p:txBody>
          <a:bodyPr/>
          <a:lstStyle/>
          <a:p>
            <a:pPr marL="285750" indent="-285750" algn="l">
              <a:buFont typeface="Arial" panose="020B0604020202020204" pitchFamily="34" charset="0"/>
              <a:buChar char="•"/>
            </a:pPr>
            <a:r>
              <a:rPr lang="en-GB" sz="1800" b="0" i="0" dirty="0">
                <a:effectLst/>
                <a:latin typeface="+mn-lt"/>
              </a:rPr>
              <a:t>Since a storage solution is only really useful when it can be backed up, you should be aware of your </a:t>
            </a:r>
            <a:r>
              <a:rPr lang="en-GB" sz="1800" b="0" i="0" u="none" strike="noStrike" dirty="0">
                <a:effectLst/>
                <a:latin typeface="+mn-lt"/>
              </a:rPr>
              <a:t>backup options with EFS</a:t>
            </a:r>
            <a:r>
              <a:rPr lang="en-GB" sz="1800" b="0" i="0" dirty="0">
                <a:effectLst/>
                <a:latin typeface="+mn-lt"/>
              </a:rPr>
              <a:t>. Keep in mind, other ways exist if you want to use third-party products integrated with AWS. Also, learn more about general considerations for </a:t>
            </a:r>
            <a:r>
              <a:rPr lang="en-GB" sz="1800" b="0" i="0" u="none" strike="noStrike" dirty="0">
                <a:effectLst/>
                <a:latin typeface="+mn-lt"/>
              </a:rPr>
              <a:t>backup and archiving</a:t>
            </a:r>
            <a:r>
              <a:rPr lang="en-GB" sz="1800" b="0" i="0" dirty="0">
                <a:effectLst/>
                <a:latin typeface="+mn-lt"/>
              </a:rPr>
              <a:t> in the cloud.</a:t>
            </a:r>
            <a:endParaRPr lang="en-GB" sz="1800" dirty="0">
              <a:latin typeface="+mn-lt"/>
            </a:endParaRP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8775" y="1234775"/>
            <a:ext cx="4716683" cy="455130"/>
          </a:xfrm>
        </p:spPr>
        <p:txBody>
          <a:bodyPr wrap="square" anchor="t">
            <a:normAutofit/>
          </a:bodyPr>
          <a:lstStyle/>
          <a:p>
            <a:pPr algn="l" fontAlgn="base"/>
            <a:r>
              <a:rPr lang="en-GB" sz="2400" b="1" i="0" u="none" strike="noStrike" dirty="0">
                <a:effectLst/>
                <a:latin typeface="+mj-lt"/>
              </a:rPr>
              <a:t>AWS EFS Backup Solutions</a:t>
            </a:r>
          </a:p>
        </p:txBody>
      </p:sp>
    </p:spTree>
    <p:extLst>
      <p:ext uri="{BB962C8B-B14F-4D97-AF65-F5344CB8AC3E}">
        <p14:creationId xmlns:p14="http://schemas.microsoft.com/office/powerpoint/2010/main" val="56776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9CF505-004A-1BF9-D96B-28825FCCEBEA}"/>
              </a:ext>
            </a:extLst>
          </p:cNvPr>
          <p:cNvSpPr>
            <a:spLocks noGrp="1"/>
          </p:cNvSpPr>
          <p:nvPr>
            <p:ph type="body" sz="quarter" idx="11"/>
          </p:nvPr>
        </p:nvSpPr>
        <p:spPr>
          <a:xfrm>
            <a:off x="468776" y="1994943"/>
            <a:ext cx="11638344" cy="1661993"/>
          </a:xfrm>
        </p:spPr>
        <p:txBody>
          <a:bodyPr/>
          <a:lstStyle/>
          <a:p>
            <a:pPr algn="l" fontAlgn="base"/>
            <a:r>
              <a:rPr lang="en-GB" sz="1800" b="0" i="0" u="none" strike="noStrike" dirty="0">
                <a:effectLst/>
                <a:latin typeface="+mn-lt"/>
              </a:rPr>
              <a:t>AWS Backup is a fully managed service that allows you to create, manage, and automate incremental backups according to a schedule you define through a central location. This system is PCI and ISO compliant and HIPAA eligible, to ensure that your compliance needs are covered. It is possible to use AWS Backup whether your system has a cloud-native, hybrid, or on-premise configuration.</a:t>
            </a:r>
          </a:p>
          <a:p>
            <a:pPr algn="l" fontAlgn="base"/>
            <a:r>
              <a:rPr lang="en-GB" sz="1800" b="0" i="0" u="none" strike="noStrike" dirty="0">
                <a:effectLst/>
                <a:latin typeface="+mn-lt"/>
              </a:rPr>
              <a:t>This solution is easy to implement, and incremental backups help keep your costs low but requires manually pausing the applications and processes being backed up and only allows backups to be stored on EFS.</a:t>
            </a:r>
          </a:p>
        </p:txBody>
      </p:sp>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468776" y="1169738"/>
            <a:ext cx="5538486" cy="601189"/>
          </a:xfrm>
        </p:spPr>
        <p:txBody>
          <a:bodyPr wrap="square" anchor="t">
            <a:normAutofit/>
          </a:bodyPr>
          <a:lstStyle/>
          <a:p>
            <a:r>
              <a:rPr lang="en-GB" sz="2400" b="1" i="0" u="none" strike="noStrike" dirty="0">
                <a:effectLst/>
                <a:latin typeface="+mj-lt"/>
              </a:rPr>
              <a:t>Amazon Backup Service</a:t>
            </a:r>
            <a:endParaRPr lang="en-US" sz="2400" dirty="0">
              <a:latin typeface="+mj-lt"/>
            </a:endParaRPr>
          </a:p>
        </p:txBody>
      </p:sp>
    </p:spTree>
    <p:extLst>
      <p:ext uri="{BB962C8B-B14F-4D97-AF65-F5344CB8AC3E}">
        <p14:creationId xmlns:p14="http://schemas.microsoft.com/office/powerpoint/2010/main" val="869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F0DE01A-1C6F-4EE3-978F-92269E6483FD}"/>
              </a:ext>
            </a:extLst>
          </p:cNvPr>
          <p:cNvSpPr>
            <a:spLocks noGrp="1"/>
          </p:cNvSpPr>
          <p:nvPr>
            <p:ph type="title"/>
          </p:nvPr>
        </p:nvSpPr>
        <p:spPr>
          <a:xfrm>
            <a:off x="542415" y="1155732"/>
            <a:ext cx="4603547" cy="592045"/>
          </a:xfrm>
        </p:spPr>
        <p:txBody>
          <a:bodyPr wrap="square" anchor="t">
            <a:noAutofit/>
          </a:bodyPr>
          <a:lstStyle/>
          <a:p>
            <a:r>
              <a:rPr lang="en-GB" sz="2400" b="1" i="0" u="none" strike="noStrike" dirty="0">
                <a:effectLst/>
                <a:latin typeface="+mj-lt"/>
              </a:rPr>
              <a:t>EFS to EFS Backup</a:t>
            </a:r>
            <a:endParaRPr lang="en-US" sz="2400" dirty="0">
              <a:latin typeface="+mj-lt"/>
            </a:endParaRPr>
          </a:p>
        </p:txBody>
      </p:sp>
      <p:sp>
        <p:nvSpPr>
          <p:cNvPr id="5" name="TextBox 4">
            <a:extLst>
              <a:ext uri="{FF2B5EF4-FFF2-40B4-BE49-F238E27FC236}">
                <a16:creationId xmlns:a16="http://schemas.microsoft.com/office/drawing/2014/main" id="{FA9DDE67-060B-A269-11BB-B6B0FB807F8D}"/>
              </a:ext>
            </a:extLst>
          </p:cNvPr>
          <p:cNvSpPr txBox="1"/>
          <p:nvPr/>
        </p:nvSpPr>
        <p:spPr>
          <a:xfrm>
            <a:off x="419866" y="1747777"/>
            <a:ext cx="11467334" cy="2031325"/>
          </a:xfrm>
          <a:prstGeom prst="rect">
            <a:avLst/>
          </a:prstGeom>
          <a:noFill/>
        </p:spPr>
        <p:txBody>
          <a:bodyPr wrap="square">
            <a:spAutoFit/>
          </a:bodyPr>
          <a:lstStyle/>
          <a:p>
            <a:pPr algn="l" fontAlgn="base"/>
            <a:r>
              <a:rPr lang="en-GB" b="0" i="0" u="none" strike="noStrike" dirty="0">
                <a:solidFill>
                  <a:schemeClr val="bg1"/>
                </a:solidFill>
                <a:effectLst/>
              </a:rPr>
              <a:t>There is no built-in EFS backup, and EFS does not have a native snapshot mechanism. So, before AWS Backup was released, backups had to be done using a template in AWS CloudFormation. This involves using scripts to access the AWS Data Pipeline, from which you must transfer data between multiple services before finally storing the backed-up data in EFS. With this process, you are still able to control backup schedules and life cycles as with the AWS Backup Service.</a:t>
            </a:r>
          </a:p>
          <a:p>
            <a:pPr algn="l" fontAlgn="base"/>
            <a:r>
              <a:rPr lang="en-GB" b="0" i="0" u="none" strike="noStrike" dirty="0">
                <a:solidFill>
                  <a:schemeClr val="bg1"/>
                </a:solidFill>
                <a:effectLst/>
              </a:rPr>
              <a:t>The main downsides of this option are that it does require some programming knowledge and is not easily monitored. Additionally, if you are not careful to change time constraints according to the amount of data you are backing up, your process can fail.</a:t>
            </a:r>
          </a:p>
        </p:txBody>
      </p:sp>
    </p:spTree>
    <p:extLst>
      <p:ext uri="{BB962C8B-B14F-4D97-AF65-F5344CB8AC3E}">
        <p14:creationId xmlns:p14="http://schemas.microsoft.com/office/powerpoint/2010/main" val="414836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0AD468-7FED-6B13-36C8-9E5FEB845A91}"/>
              </a:ext>
            </a:extLst>
          </p:cNvPr>
          <p:cNvSpPr>
            <a:spLocks noGrp="1"/>
          </p:cNvSpPr>
          <p:nvPr>
            <p:ph type="body" sz="quarter" idx="11"/>
          </p:nvPr>
        </p:nvSpPr>
        <p:spPr>
          <a:xfrm>
            <a:off x="468775" y="2039113"/>
            <a:ext cx="11333584" cy="1389887"/>
          </a:xfrm>
        </p:spPr>
        <p:txBody>
          <a:bodyPr/>
          <a:lstStyle/>
          <a:p>
            <a:pPr algn="l" fontAlgn="base"/>
            <a:r>
              <a:rPr lang="en-GB" sz="1800" b="0" i="0" u="none" strike="noStrike" dirty="0">
                <a:effectLst/>
                <a:latin typeface="+mn-lt"/>
              </a:rPr>
              <a:t>Backing up your data to S3 is another option you might consider and one that can help decrease your storage costs. This process begins the same as the EFS to EFS backup but rather than moving the incremental backups from S3 to EFS at the end of the process, they are simply left in S3.</a:t>
            </a:r>
          </a:p>
          <a:p>
            <a:pPr algn="l" fontAlgn="base"/>
            <a:r>
              <a:rPr lang="en-GB" sz="1800" b="0" i="0" u="none" strike="noStrike" dirty="0">
                <a:effectLst/>
                <a:latin typeface="+mn-lt"/>
              </a:rPr>
              <a:t>Like EFS to EFS, you can schedule your backups and manage life cycle length but you must also have some programming ability and be familiar with the use of scripts for automating processes.</a:t>
            </a:r>
          </a:p>
        </p:txBody>
      </p:sp>
      <p:sp>
        <p:nvSpPr>
          <p:cNvPr id="2" name="Title 1">
            <a:extLst>
              <a:ext uri="{FF2B5EF4-FFF2-40B4-BE49-F238E27FC236}">
                <a16:creationId xmlns:a16="http://schemas.microsoft.com/office/drawing/2014/main" id="{499CDDA7-9096-056B-EA76-78CDBA3A18AA}"/>
              </a:ext>
            </a:extLst>
          </p:cNvPr>
          <p:cNvSpPr>
            <a:spLocks noGrp="1"/>
          </p:cNvSpPr>
          <p:nvPr>
            <p:ph type="title"/>
          </p:nvPr>
        </p:nvSpPr>
        <p:spPr>
          <a:xfrm>
            <a:off x="468775" y="1271232"/>
            <a:ext cx="5627225" cy="369332"/>
          </a:xfrm>
        </p:spPr>
        <p:txBody>
          <a:bodyPr/>
          <a:lstStyle/>
          <a:p>
            <a:r>
              <a:rPr lang="en-GB" sz="2400" b="1" i="0" u="none" strike="noStrike" dirty="0">
                <a:effectLst/>
                <a:latin typeface="+mj-lt"/>
              </a:rPr>
              <a:t>Backing Up to Amazon S3</a:t>
            </a:r>
            <a:endParaRPr lang="en-GB" sz="2400" dirty="0">
              <a:latin typeface="+mj-lt"/>
            </a:endParaRPr>
          </a:p>
        </p:txBody>
      </p:sp>
    </p:spTree>
    <p:extLst>
      <p:ext uri="{BB962C8B-B14F-4D97-AF65-F5344CB8AC3E}">
        <p14:creationId xmlns:p14="http://schemas.microsoft.com/office/powerpoint/2010/main" val="270468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7FECB9-2884-88F7-4923-C06DA843376D}"/>
              </a:ext>
            </a:extLst>
          </p:cNvPr>
          <p:cNvSpPr>
            <a:spLocks noGrp="1"/>
          </p:cNvSpPr>
          <p:nvPr>
            <p:ph type="body" sz="quarter" idx="11"/>
          </p:nvPr>
        </p:nvSpPr>
        <p:spPr>
          <a:xfrm>
            <a:off x="468775" y="1923133"/>
            <a:ext cx="11048035" cy="3902607"/>
          </a:xfrm>
        </p:spPr>
        <p:txBody>
          <a:bodyPr/>
          <a:lstStyle/>
          <a:p>
            <a:pPr algn="l"/>
            <a:r>
              <a:rPr lang="en-GB" sz="1800" b="0" i="0" dirty="0">
                <a:effectLst/>
                <a:latin typeface="+mn-lt"/>
              </a:rPr>
              <a:t>EFS offers the ability to encrypt data at rest and in transit.</a:t>
            </a:r>
          </a:p>
          <a:p>
            <a:pPr algn="l"/>
            <a:r>
              <a:rPr lang="en-GB" sz="1800" b="0" i="0" dirty="0">
                <a:effectLst/>
                <a:latin typeface="+mn-lt"/>
              </a:rPr>
              <a:t>Encryption keys are managed by the AWS Key Management Service (KMS).</a:t>
            </a:r>
          </a:p>
          <a:p>
            <a:pPr algn="l"/>
            <a:r>
              <a:rPr lang="en-GB" sz="1800" b="0" i="0" dirty="0">
                <a:effectLst/>
                <a:latin typeface="+mn-lt"/>
              </a:rPr>
              <a:t>Encryption in transit:</a:t>
            </a:r>
          </a:p>
          <a:p>
            <a:pPr lvl="1">
              <a:buFont typeface="Arial" panose="020B0604020202020204" pitchFamily="34" charset="0"/>
              <a:buChar char="•"/>
            </a:pPr>
            <a:r>
              <a:rPr lang="en-GB" sz="1800" b="0" i="0" dirty="0">
                <a:solidFill>
                  <a:schemeClr val="bg1"/>
                </a:solidFill>
                <a:effectLst/>
              </a:rPr>
              <a:t> Data encryption in transit uses Transport Layer Security (TLS) 1.2 to encrypt data sent between your clients and EFS file systems.</a:t>
            </a:r>
          </a:p>
          <a:p>
            <a:pPr lvl="1">
              <a:buFont typeface="Arial" panose="020B0604020202020204" pitchFamily="34" charset="0"/>
              <a:buChar char="•"/>
            </a:pPr>
            <a:r>
              <a:rPr lang="en-GB" sz="1800" b="0" i="0" dirty="0">
                <a:solidFill>
                  <a:schemeClr val="bg1"/>
                </a:solidFill>
                <a:effectLst/>
              </a:rPr>
              <a:t> Encryption in transit is enabled when mounting the file system.</a:t>
            </a:r>
          </a:p>
          <a:p>
            <a:pPr algn="l"/>
            <a:r>
              <a:rPr lang="en-GB" sz="1800" b="0" i="0" dirty="0">
                <a:effectLst/>
                <a:latin typeface="+mn-lt"/>
              </a:rPr>
              <a:t>Encryption at rest:</a:t>
            </a:r>
          </a:p>
          <a:p>
            <a:pPr lvl="1">
              <a:buFont typeface="Arial" panose="020B0604020202020204" pitchFamily="34" charset="0"/>
              <a:buChar char="•"/>
            </a:pPr>
            <a:r>
              <a:rPr lang="en-GB" sz="1800" b="0" i="0" dirty="0">
                <a:solidFill>
                  <a:schemeClr val="bg1"/>
                </a:solidFill>
                <a:effectLst/>
              </a:rPr>
              <a:t> Enable encryption at rest in the EFS console or by using the AWS CLI or SDKs.</a:t>
            </a:r>
          </a:p>
          <a:p>
            <a:pPr lvl="1">
              <a:buFont typeface="Arial" panose="020B0604020202020204" pitchFamily="34" charset="0"/>
              <a:buChar char="•"/>
            </a:pPr>
            <a:r>
              <a:rPr lang="en-GB" sz="1800" b="0" i="0" dirty="0">
                <a:solidFill>
                  <a:schemeClr val="bg1"/>
                </a:solidFill>
                <a:effectLst/>
              </a:rPr>
              <a:t> Encryption at rest MUST be enabled at file system creation time.</a:t>
            </a:r>
          </a:p>
          <a:p>
            <a:pPr lvl="1">
              <a:buFont typeface="Arial" panose="020B0604020202020204" pitchFamily="34" charset="0"/>
              <a:buChar char="•"/>
            </a:pPr>
            <a:r>
              <a:rPr lang="en-GB" sz="1800" b="0" i="0" dirty="0">
                <a:solidFill>
                  <a:schemeClr val="bg1"/>
                </a:solidFill>
                <a:effectLst/>
              </a:rPr>
              <a:t> Data encrypted at rest is transparently encrypted while being written, and transparently decrypted while being read.</a:t>
            </a:r>
          </a:p>
          <a:p>
            <a:pPr algn="l"/>
            <a:r>
              <a:rPr lang="en-GB" sz="1800" b="0" i="0" dirty="0">
                <a:effectLst/>
                <a:latin typeface="+mn-lt"/>
              </a:rPr>
              <a:t>Encryption of data at rest and of data in transit can be configured together or separately.</a:t>
            </a:r>
          </a:p>
        </p:txBody>
      </p:sp>
      <p:sp>
        <p:nvSpPr>
          <p:cNvPr id="2" name="Title 1">
            <a:extLst>
              <a:ext uri="{FF2B5EF4-FFF2-40B4-BE49-F238E27FC236}">
                <a16:creationId xmlns:a16="http://schemas.microsoft.com/office/drawing/2014/main" id="{034083F0-A7C2-225A-BE6B-1E6F4F709A56}"/>
              </a:ext>
            </a:extLst>
          </p:cNvPr>
          <p:cNvSpPr>
            <a:spLocks noGrp="1"/>
          </p:cNvSpPr>
          <p:nvPr>
            <p:ph type="title"/>
          </p:nvPr>
        </p:nvSpPr>
        <p:spPr>
          <a:xfrm>
            <a:off x="468775" y="1202031"/>
            <a:ext cx="3207679" cy="369333"/>
          </a:xfrm>
        </p:spPr>
        <p:txBody>
          <a:bodyPr/>
          <a:lstStyle/>
          <a:p>
            <a:pPr algn="l"/>
            <a:r>
              <a:rPr lang="en-GB" sz="2400" b="0" i="0" dirty="0">
                <a:effectLst/>
                <a:latin typeface="+mj-lt"/>
              </a:rPr>
              <a:t>Amazon EFS Encryption</a:t>
            </a:r>
          </a:p>
        </p:txBody>
      </p:sp>
    </p:spTree>
    <p:extLst>
      <p:ext uri="{BB962C8B-B14F-4D97-AF65-F5344CB8AC3E}">
        <p14:creationId xmlns:p14="http://schemas.microsoft.com/office/powerpoint/2010/main" val="248146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061346DD-3526-45C6-8592-D0B870F675E6}"/>
              </a:ext>
            </a:extLst>
          </p:cNvPr>
          <p:cNvSpPr>
            <a:spLocks noGrp="1"/>
          </p:cNvSpPr>
          <p:nvPr>
            <p:ph type="body" sz="quarter" idx="11"/>
          </p:nvPr>
        </p:nvSpPr>
        <p:spPr>
          <a:xfrm>
            <a:off x="451413" y="1809520"/>
            <a:ext cx="11332092" cy="3904323"/>
          </a:xfrm>
        </p:spPr>
        <p:txBody>
          <a:bodyPr>
            <a:noAutofit/>
          </a:bodyPr>
          <a:lstStyle/>
          <a:p>
            <a:pPr algn="l"/>
            <a:r>
              <a:rPr lang="en-GB" sz="1800" b="0" i="0" dirty="0">
                <a:effectLst/>
                <a:latin typeface="+mn-lt"/>
              </a:rPr>
              <a:t>When you create a file system, you create endpoints in your VPC called “mount targets”.</a:t>
            </a:r>
          </a:p>
          <a:p>
            <a:pPr algn="l"/>
            <a:r>
              <a:rPr lang="en-GB" sz="1800" b="0" i="0" dirty="0">
                <a:effectLst/>
                <a:latin typeface="+mn-lt"/>
              </a:rPr>
              <a:t>When mounting from an EC2 instance, your file system’s DNS name, which you provide in your mount command, resolves to a mount target’s IP address.</a:t>
            </a:r>
          </a:p>
          <a:p>
            <a:pPr algn="l"/>
            <a:r>
              <a:rPr lang="en-GB" sz="1800" b="0" i="0" dirty="0">
                <a:effectLst/>
                <a:latin typeface="+mn-lt"/>
              </a:rPr>
              <a:t>You can control who can administer your file system using IAM (user-based and resource-based policies)</a:t>
            </a:r>
          </a:p>
          <a:p>
            <a:pPr algn="l"/>
            <a:r>
              <a:rPr lang="en-GB" sz="1800" b="0" i="0" dirty="0">
                <a:effectLst/>
                <a:latin typeface="+mn-lt"/>
              </a:rPr>
              <a:t>You can control the NFS clients that can access your file systems (resource-based policies).</a:t>
            </a:r>
          </a:p>
          <a:p>
            <a:pPr algn="l"/>
            <a:r>
              <a:rPr lang="en-GB" sz="1800" b="0" i="0" dirty="0">
                <a:effectLst/>
                <a:latin typeface="+mn-lt"/>
              </a:rPr>
              <a:t>You can control access to files and directories with POSIX-compliant user and group-level permissions.</a:t>
            </a:r>
          </a:p>
          <a:p>
            <a:pPr algn="l"/>
            <a:r>
              <a:rPr lang="en-GB" sz="1800" b="0" i="0" dirty="0">
                <a:effectLst/>
                <a:latin typeface="+mn-lt"/>
              </a:rPr>
              <a:t>POSIX permissions allow you to restrict access from hosts by user and group.</a:t>
            </a:r>
          </a:p>
          <a:p>
            <a:pPr algn="l"/>
            <a:r>
              <a:rPr lang="en-GB" sz="1800" b="0" i="0" dirty="0">
                <a:effectLst/>
                <a:latin typeface="+mn-lt"/>
              </a:rPr>
              <a:t>EFS Security Groups act as a firewall, and the rules you add define the traffic flow.</a:t>
            </a:r>
          </a:p>
        </p:txBody>
      </p:sp>
      <p:sp>
        <p:nvSpPr>
          <p:cNvPr id="2" name="Title 1">
            <a:extLst>
              <a:ext uri="{FF2B5EF4-FFF2-40B4-BE49-F238E27FC236}">
                <a16:creationId xmlns:a16="http://schemas.microsoft.com/office/drawing/2014/main" id="{9D8A35FA-8D42-6715-165E-9A0E6C96610E}"/>
              </a:ext>
            </a:extLst>
          </p:cNvPr>
          <p:cNvSpPr>
            <a:spLocks noGrp="1"/>
          </p:cNvSpPr>
          <p:nvPr>
            <p:ph type="title"/>
          </p:nvPr>
        </p:nvSpPr>
        <p:spPr>
          <a:xfrm>
            <a:off x="451413" y="1144157"/>
            <a:ext cx="3596549" cy="369332"/>
          </a:xfrm>
        </p:spPr>
        <p:txBody>
          <a:bodyPr/>
          <a:lstStyle/>
          <a:p>
            <a:pPr algn="l"/>
            <a:r>
              <a:rPr lang="en-GB" sz="2400" b="0" i="0" dirty="0">
                <a:effectLst/>
                <a:latin typeface="+mn-lt"/>
              </a:rPr>
              <a:t>Amazon EFS Access Control</a:t>
            </a:r>
          </a:p>
        </p:txBody>
      </p:sp>
    </p:spTree>
    <p:extLst>
      <p:ext uri="{BB962C8B-B14F-4D97-AF65-F5344CB8AC3E}">
        <p14:creationId xmlns:p14="http://schemas.microsoft.com/office/powerpoint/2010/main" val="1712045277"/>
      </p:ext>
    </p:extLst>
  </p:cSld>
  <p:clrMapOvr>
    <a:masterClrMapping/>
  </p:clrMapOvr>
</p:sld>
</file>

<file path=ppt/theme/theme1.xml><?xml version="1.0" encoding="utf-8"?>
<a:theme xmlns:a="http://schemas.openxmlformats.org/drawingml/2006/main" name="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2.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2931</TotalTime>
  <Words>3378</Words>
  <Application>Microsoft Office PowerPoint</Application>
  <PresentationFormat>Widescreen</PresentationFormat>
  <Paragraphs>130</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Bold</vt:lpstr>
      <vt:lpstr>Calibri Light</vt:lpstr>
      <vt:lpstr>EPAM Master 2021.3</vt:lpstr>
      <vt:lpstr>Amazon Advanced Storage Services</vt:lpstr>
      <vt:lpstr>What Is AWS EFS?</vt:lpstr>
      <vt:lpstr>EFS’ key features</vt:lpstr>
      <vt:lpstr>AWS EFS Backup Solutions</vt:lpstr>
      <vt:lpstr>Amazon Backup Service</vt:lpstr>
      <vt:lpstr>EFS to EFS Backup</vt:lpstr>
      <vt:lpstr>Backing Up to Amazon S3</vt:lpstr>
      <vt:lpstr>Amazon EFS Encryption</vt:lpstr>
      <vt:lpstr>Amazon EFS Access Control</vt:lpstr>
      <vt:lpstr>Monitoring and Reporting</vt:lpstr>
      <vt:lpstr>DEMO</vt:lpstr>
      <vt:lpstr>Amazon FSx for Windows File Server</vt:lpstr>
      <vt:lpstr>Supported clients</vt:lpstr>
      <vt:lpstr>Availability</vt:lpstr>
      <vt:lpstr>Functionalities</vt:lpstr>
      <vt:lpstr>Security</vt:lpstr>
      <vt:lpstr>Data protection</vt:lpstr>
      <vt:lpstr>Use cases</vt:lpstr>
      <vt:lpstr>What Is FSx for Lustre?</vt:lpstr>
      <vt:lpstr>When Should You Use Amazon FSx for Lustre?</vt:lpstr>
      <vt:lpstr>When Should You Use Amazon FSx for Lustre?</vt:lpstr>
      <vt:lpstr>How Does Amazon FSx for Lustre Work?</vt:lpstr>
      <vt:lpstr>How Does Amazon FSx for Lustre Work?</vt:lpstr>
      <vt:lpstr>How Does Amazon FSx for Lustre Work?</vt:lpstr>
      <vt:lpstr>Amazon FSx for Lustre Deployment Options</vt:lpstr>
      <vt:lpstr>Amazon FSx for Lustre Deployment Options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Buchynskyi, Vladyslav (Extranet)</cp:lastModifiedBy>
  <cp:revision>24</cp:revision>
  <dcterms:created xsi:type="dcterms:W3CDTF">2020-10-27T12:12:11Z</dcterms:created>
  <dcterms:modified xsi:type="dcterms:W3CDTF">2022-06-16T09:49:44Z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