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40"/>
  </p:notesMasterIdLst>
  <p:sldIdLst>
    <p:sldId id="256" r:id="rId5"/>
    <p:sldId id="257" r:id="rId6"/>
    <p:sldId id="258" r:id="rId7"/>
    <p:sldId id="260" r:id="rId8"/>
    <p:sldId id="261" r:id="rId9"/>
    <p:sldId id="262" r:id="rId10"/>
    <p:sldId id="263" r:id="rId11"/>
    <p:sldId id="267" r:id="rId12"/>
    <p:sldId id="266" r:id="rId13"/>
    <p:sldId id="265" r:id="rId14"/>
    <p:sldId id="268" r:id="rId15"/>
    <p:sldId id="269" r:id="rId16"/>
    <p:sldId id="259" r:id="rId17"/>
    <p:sldId id="272" r:id="rId18"/>
    <p:sldId id="275" r:id="rId19"/>
    <p:sldId id="273" r:id="rId20"/>
    <p:sldId id="274"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ABD543-C6B3-45CD-A9C0-0E93AAAB03E3}" v="45" dt="2022-06-06T06:22:53.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70" autoAdjust="0"/>
    <p:restoredTop sz="94661"/>
  </p:normalViewPr>
  <p:slideViewPr>
    <p:cSldViewPr snapToGrid="0">
      <p:cViewPr>
        <p:scale>
          <a:sx n="75" d="100"/>
          <a:sy n="75" d="100"/>
        </p:scale>
        <p:origin x="1291"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yna Samakhavets" userId="9c3389a2-2eec-47b9-9265-8354a2c6e60c" providerId="ADAL" clId="{CA169F45-5589-4D02-B933-EE3D29406E05}"/>
    <pc:docChg chg="custSel modMainMaster">
      <pc:chgData name="Iryna Samakhavets" userId="9c3389a2-2eec-47b9-9265-8354a2c6e60c" providerId="ADAL" clId="{CA169F45-5589-4D02-B933-EE3D29406E05}" dt="2021-04-09T09:53:46.459" v="1" actId="478"/>
      <pc:docMkLst>
        <pc:docMk/>
      </pc:docMkLst>
      <pc:sldMasterChg chg="modSldLayout">
        <pc:chgData name="Iryna Samakhavets" userId="9c3389a2-2eec-47b9-9265-8354a2c6e60c" providerId="ADAL" clId="{CA169F45-5589-4D02-B933-EE3D29406E05}" dt="2021-04-09T09:53:46.459" v="1" actId="478"/>
        <pc:sldMasterMkLst>
          <pc:docMk/>
          <pc:sldMasterMk cId="6025338" sldId="2147483717"/>
        </pc:sldMasterMkLst>
        <pc:sldLayoutChg chg="delSp mod">
          <pc:chgData name="Iryna Samakhavets" userId="9c3389a2-2eec-47b9-9265-8354a2c6e60c" providerId="ADAL" clId="{CA169F45-5589-4D02-B933-EE3D29406E05}" dt="2021-04-09T09:53:44.615" v="0" actId="478"/>
          <pc:sldLayoutMkLst>
            <pc:docMk/>
            <pc:sldMasterMk cId="6025338" sldId="2147483717"/>
            <pc:sldLayoutMk cId="854095972" sldId="2147483744"/>
          </pc:sldLayoutMkLst>
          <pc:picChg chg="del">
            <ac:chgData name="Iryna Samakhavets" userId="9c3389a2-2eec-47b9-9265-8354a2c6e60c" providerId="ADAL" clId="{CA169F45-5589-4D02-B933-EE3D29406E05}" dt="2021-04-09T09:53:44.615" v="0" actId="478"/>
            <ac:picMkLst>
              <pc:docMk/>
              <pc:sldMasterMk cId="6025338" sldId="2147483717"/>
              <pc:sldLayoutMk cId="854095972" sldId="2147483744"/>
              <ac:picMk id="8" creationId="{16CBFE6D-2574-4431-9DE8-59662CACBA43}"/>
            </ac:picMkLst>
          </pc:picChg>
        </pc:sldLayoutChg>
        <pc:sldLayoutChg chg="delSp mod">
          <pc:chgData name="Iryna Samakhavets" userId="9c3389a2-2eec-47b9-9265-8354a2c6e60c" providerId="ADAL" clId="{CA169F45-5589-4D02-B933-EE3D29406E05}" dt="2021-04-09T09:53:46.459" v="1" actId="478"/>
          <pc:sldLayoutMkLst>
            <pc:docMk/>
            <pc:sldMasterMk cId="6025338" sldId="2147483717"/>
            <pc:sldLayoutMk cId="96996155" sldId="2147483762"/>
          </pc:sldLayoutMkLst>
          <pc:picChg chg="del">
            <ac:chgData name="Iryna Samakhavets" userId="9c3389a2-2eec-47b9-9265-8354a2c6e60c" providerId="ADAL" clId="{CA169F45-5589-4D02-B933-EE3D29406E05}" dt="2021-04-09T09:53:46.459" v="1" actId="478"/>
            <ac:picMkLst>
              <pc:docMk/>
              <pc:sldMasterMk cId="6025338" sldId="2147483717"/>
              <pc:sldLayoutMk cId="96996155" sldId="2147483762"/>
              <ac:picMk id="8" creationId="{16CBFE6D-2574-4431-9DE8-59662CACBA43}"/>
            </ac:picMkLst>
          </pc:picChg>
        </pc:sldLayoutChg>
      </pc:sldMasterChg>
    </pc:docChg>
  </pc:docChgLst>
  <pc:docChgLst>
    <pc:chgData name="Palina Vilava" userId="2da16f30-436a-4d99-a599-a4b0cba3622b" providerId="ADAL" clId="{29E84A5E-7045-7349-8EB9-E37DA956361E}"/>
    <pc:docChg chg="undo custSel addSld delSld modSld modMainMaster">
      <pc:chgData name="Palina Vilava" userId="2da16f30-436a-4d99-a599-a4b0cba3622b" providerId="ADAL" clId="{29E84A5E-7045-7349-8EB9-E37DA956361E}" dt="2021-04-09T11:00:09.995" v="236" actId="403"/>
      <pc:docMkLst>
        <pc:docMk/>
      </pc:docMkLst>
      <pc:sldChg chg="addSp delSp modSp mod chgLayout">
        <pc:chgData name="Palina Vilava" userId="2da16f30-436a-4d99-a599-a4b0cba3622b" providerId="ADAL" clId="{29E84A5E-7045-7349-8EB9-E37DA956361E}" dt="2021-04-09T11:00:09.995" v="236" actId="403"/>
        <pc:sldMkLst>
          <pc:docMk/>
          <pc:sldMk cId="3591971344" sldId="256"/>
        </pc:sldMkLst>
        <pc:spChg chg="add mod ord">
          <ac:chgData name="Palina Vilava" userId="2da16f30-436a-4d99-a599-a4b0cba3622b" providerId="ADAL" clId="{29E84A5E-7045-7349-8EB9-E37DA956361E}" dt="2021-04-09T11:00:09.995" v="236" actId="403"/>
          <ac:spMkLst>
            <pc:docMk/>
            <pc:sldMk cId="3591971344" sldId="256"/>
            <ac:spMk id="2" creationId="{CA3BB777-E3A7-3349-B820-C2E473EC54E8}"/>
          </ac:spMkLst>
        </pc:spChg>
        <pc:spChg chg="add mod ord">
          <ac:chgData name="Palina Vilava" userId="2da16f30-436a-4d99-a599-a4b0cba3622b" providerId="ADAL" clId="{29E84A5E-7045-7349-8EB9-E37DA956361E}" dt="2021-04-09T10:59:51.416" v="230" actId="20577"/>
          <ac:spMkLst>
            <pc:docMk/>
            <pc:sldMk cId="3591971344" sldId="256"/>
            <ac:spMk id="3" creationId="{887DE665-95EF-7C44-9386-81441B656B3A}"/>
          </ac:spMkLst>
        </pc:spChg>
        <pc:spChg chg="add mod ord">
          <ac:chgData name="Palina Vilava" userId="2da16f30-436a-4d99-a599-a4b0cba3622b" providerId="ADAL" clId="{29E84A5E-7045-7349-8EB9-E37DA956361E}" dt="2021-04-09T10:59:54.667" v="234" actId="20577"/>
          <ac:spMkLst>
            <pc:docMk/>
            <pc:sldMk cId="3591971344" sldId="256"/>
            <ac:spMk id="4" creationId="{022A8A66-7877-3B41-B6B6-945CAC5423E0}"/>
          </ac:spMkLst>
        </pc:spChg>
        <pc:spChg chg="del">
          <ac:chgData name="Palina Vilava" userId="2da16f30-436a-4d99-a599-a4b0cba3622b" providerId="ADAL" clId="{29E84A5E-7045-7349-8EB9-E37DA956361E}" dt="2021-04-07T11:56:23.391" v="114" actId="700"/>
          <ac:spMkLst>
            <pc:docMk/>
            <pc:sldMk cId="3591971344" sldId="256"/>
            <ac:spMk id="5" creationId="{37E5DFE9-0BB9-46C0-95F0-4076A0680178}"/>
          </ac:spMkLst>
        </pc:spChg>
        <pc:spChg chg="del">
          <ac:chgData name="Palina Vilava" userId="2da16f30-436a-4d99-a599-a4b0cba3622b" providerId="ADAL" clId="{29E84A5E-7045-7349-8EB9-E37DA956361E}" dt="2021-04-07T11:56:23.391" v="114" actId="700"/>
          <ac:spMkLst>
            <pc:docMk/>
            <pc:sldMk cId="3591971344" sldId="256"/>
            <ac:spMk id="6" creationId="{F358BC15-9AFA-4B24-AD57-0B9FD9B03BC8}"/>
          </ac:spMkLst>
        </pc:spChg>
        <pc:spChg chg="del">
          <ac:chgData name="Palina Vilava" userId="2da16f30-436a-4d99-a599-a4b0cba3622b" providerId="ADAL" clId="{29E84A5E-7045-7349-8EB9-E37DA956361E}" dt="2021-04-07T11:56:23.391" v="114" actId="700"/>
          <ac:spMkLst>
            <pc:docMk/>
            <pc:sldMk cId="3591971344" sldId="256"/>
            <ac:spMk id="7" creationId="{2F97B039-F4FF-4D6E-A30E-8B9B8C8C3D02}"/>
          </ac:spMkLst>
        </pc:spChg>
      </pc:sldChg>
      <pc:sldChg chg="addSp delSp modSp new del mod">
        <pc:chgData name="Palina Vilava" userId="2da16f30-436a-4d99-a599-a4b0cba3622b" providerId="ADAL" clId="{29E84A5E-7045-7349-8EB9-E37DA956361E}" dt="2021-04-07T11:57:43.844" v="197" actId="2696"/>
        <pc:sldMkLst>
          <pc:docMk/>
          <pc:sldMk cId="3000497978" sldId="257"/>
        </pc:sldMkLst>
        <pc:spChg chg="add del mod">
          <ac:chgData name="Palina Vilava" userId="2da16f30-436a-4d99-a599-a4b0cba3622b" providerId="ADAL" clId="{29E84A5E-7045-7349-8EB9-E37DA956361E}" dt="2021-04-07T11:57:13.622" v="183" actId="478"/>
          <ac:spMkLst>
            <pc:docMk/>
            <pc:sldMk cId="3000497978" sldId="257"/>
            <ac:spMk id="4" creationId="{E581BADC-09C4-A145-AF18-841F80A0068B}"/>
          </ac:spMkLst>
        </pc:spChg>
        <pc:spChg chg="add del mod">
          <ac:chgData name="Palina Vilava" userId="2da16f30-436a-4d99-a599-a4b0cba3622b" providerId="ADAL" clId="{29E84A5E-7045-7349-8EB9-E37DA956361E}" dt="2021-04-07T11:57:41.971" v="196" actId="478"/>
          <ac:spMkLst>
            <pc:docMk/>
            <pc:sldMk cId="3000497978" sldId="257"/>
            <ac:spMk id="5" creationId="{3BBFD6EB-8286-D94F-8D9D-A8E930B765CB}"/>
          </ac:spMkLst>
        </pc:spChg>
      </pc:sldChg>
      <pc:sldMasterChg chg="modSp mod addSldLayout modSldLayout">
        <pc:chgData name="Palina Vilava" userId="2da16f30-436a-4d99-a599-a4b0cba3622b" providerId="ADAL" clId="{29E84A5E-7045-7349-8EB9-E37DA956361E}" dt="2021-04-07T12:17:51.959" v="199" actId="6014"/>
        <pc:sldMasterMkLst>
          <pc:docMk/>
          <pc:sldMasterMk cId="6025338" sldId="2147483717"/>
        </pc:sldMasterMkLst>
        <pc:sldLayoutChg chg="mod">
          <pc:chgData name="Palina Vilava" userId="2da16f30-436a-4d99-a599-a4b0cba3622b" providerId="ADAL" clId="{29E84A5E-7045-7349-8EB9-E37DA956361E}" dt="2021-04-07T11:47:20.872" v="45" actId="6014"/>
          <pc:sldLayoutMkLst>
            <pc:docMk/>
            <pc:sldMasterMk cId="6025338" sldId="2147483717"/>
            <pc:sldLayoutMk cId="802160967" sldId="2147483732"/>
          </pc:sldLayoutMkLst>
        </pc:sldLayoutChg>
        <pc:sldLayoutChg chg="mod">
          <pc:chgData name="Palina Vilava" userId="2da16f30-436a-4d99-a599-a4b0cba3622b" providerId="ADAL" clId="{29E84A5E-7045-7349-8EB9-E37DA956361E}" dt="2021-04-07T11:44:05.286" v="34" actId="6014"/>
          <pc:sldLayoutMkLst>
            <pc:docMk/>
            <pc:sldMasterMk cId="6025338" sldId="2147483717"/>
            <pc:sldLayoutMk cId="1641687614" sldId="2147483734"/>
          </pc:sldLayoutMkLst>
        </pc:sldLayoutChg>
        <pc:sldLayoutChg chg="mod">
          <pc:chgData name="Palina Vilava" userId="2da16f30-436a-4d99-a599-a4b0cba3622b" providerId="ADAL" clId="{29E84A5E-7045-7349-8EB9-E37DA956361E}" dt="2021-04-07T11:45:35.959" v="37" actId="6014"/>
          <pc:sldLayoutMkLst>
            <pc:docMk/>
            <pc:sldMasterMk cId="6025338" sldId="2147483717"/>
            <pc:sldLayoutMk cId="98546723" sldId="2147483735"/>
          </pc:sldLayoutMkLst>
        </pc:sldLayoutChg>
        <pc:sldLayoutChg chg="mod">
          <pc:chgData name="Palina Vilava" userId="2da16f30-436a-4d99-a599-a4b0cba3622b" providerId="ADAL" clId="{29E84A5E-7045-7349-8EB9-E37DA956361E}" dt="2021-04-07T11:41:55.585" v="26" actId="6014"/>
          <pc:sldLayoutMkLst>
            <pc:docMk/>
            <pc:sldMasterMk cId="6025338" sldId="2147483717"/>
            <pc:sldLayoutMk cId="3692294782" sldId="2147483736"/>
          </pc:sldLayoutMkLst>
        </pc:sldLayoutChg>
        <pc:sldLayoutChg chg="mod">
          <pc:chgData name="Palina Vilava" userId="2da16f30-436a-4d99-a599-a4b0cba3622b" providerId="ADAL" clId="{29E84A5E-7045-7349-8EB9-E37DA956361E}" dt="2021-04-07T11:45:46.641" v="38" actId="6014"/>
          <pc:sldLayoutMkLst>
            <pc:docMk/>
            <pc:sldMasterMk cId="6025338" sldId="2147483717"/>
            <pc:sldLayoutMk cId="821494556" sldId="2147483737"/>
          </pc:sldLayoutMkLst>
        </pc:sldLayoutChg>
        <pc:sldLayoutChg chg="mod">
          <pc:chgData name="Palina Vilava" userId="2da16f30-436a-4d99-a599-a4b0cba3622b" providerId="ADAL" clId="{29E84A5E-7045-7349-8EB9-E37DA956361E}" dt="2021-04-07T11:41:42.357" v="25" actId="6014"/>
          <pc:sldLayoutMkLst>
            <pc:docMk/>
            <pc:sldMasterMk cId="6025338" sldId="2147483717"/>
            <pc:sldLayoutMk cId="3661082933" sldId="2147483738"/>
          </pc:sldLayoutMkLst>
        </pc:sldLayoutChg>
        <pc:sldLayoutChg chg="modSp mod">
          <pc:chgData name="Palina Vilava" userId="2da16f30-436a-4d99-a599-a4b0cba3622b" providerId="ADAL" clId="{29E84A5E-7045-7349-8EB9-E37DA956361E}" dt="2021-04-07T11:46:00.419" v="39" actId="6014"/>
          <pc:sldLayoutMkLst>
            <pc:docMk/>
            <pc:sldMasterMk cId="6025338" sldId="2147483717"/>
            <pc:sldLayoutMk cId="3576920143" sldId="2147483739"/>
          </pc:sldLayoutMkLst>
          <pc:spChg chg="mod">
            <ac:chgData name="Palina Vilava" userId="2da16f30-436a-4d99-a599-a4b0cba3622b" providerId="ADAL" clId="{29E84A5E-7045-7349-8EB9-E37DA956361E}" dt="2021-04-07T11:40:40.885" v="23" actId="14100"/>
            <ac:spMkLst>
              <pc:docMk/>
              <pc:sldMasterMk cId="6025338" sldId="2147483717"/>
              <pc:sldLayoutMk cId="3576920143" sldId="2147483739"/>
              <ac:spMk id="2" creationId="{263D721A-127A-4DBE-B738-ABA4893319BC}"/>
            </ac:spMkLst>
          </pc:spChg>
        </pc:sldLayoutChg>
        <pc:sldLayoutChg chg="addSp delSp modSp mod">
          <pc:chgData name="Palina Vilava" userId="2da16f30-436a-4d99-a599-a4b0cba3622b" providerId="ADAL" clId="{29E84A5E-7045-7349-8EB9-E37DA956361E}" dt="2021-04-07T11:41:32.307" v="24" actId="6014"/>
          <pc:sldLayoutMkLst>
            <pc:docMk/>
            <pc:sldMasterMk cId="6025338" sldId="2147483717"/>
            <pc:sldLayoutMk cId="2923105718" sldId="2147483740"/>
          </pc:sldLayoutMkLst>
          <pc:spChg chg="mod">
            <ac:chgData name="Palina Vilava" userId="2da16f30-436a-4d99-a599-a4b0cba3622b" providerId="ADAL" clId="{29E84A5E-7045-7349-8EB9-E37DA956361E}" dt="2021-04-07T11:38:42.608" v="17" actId="14100"/>
            <ac:spMkLst>
              <pc:docMk/>
              <pc:sldMasterMk cId="6025338" sldId="2147483717"/>
              <pc:sldLayoutMk cId="2923105718" sldId="2147483740"/>
              <ac:spMk id="2" creationId="{263D721A-127A-4DBE-B738-ABA4893319BC}"/>
            </ac:spMkLst>
          </pc:spChg>
          <pc:spChg chg="del">
            <ac:chgData name="Palina Vilava" userId="2da16f30-436a-4d99-a599-a4b0cba3622b" providerId="ADAL" clId="{29E84A5E-7045-7349-8EB9-E37DA956361E}" dt="2021-04-07T11:38:31.075" v="14" actId="478"/>
            <ac:spMkLst>
              <pc:docMk/>
              <pc:sldMasterMk cId="6025338" sldId="2147483717"/>
              <pc:sldLayoutMk cId="2923105718" sldId="2147483740"/>
              <ac:spMk id="8" creationId="{10D45F08-25E9-4235-B1BA-50ED19539CA6}"/>
            </ac:spMkLst>
          </pc:spChg>
          <pc:spChg chg="add mod">
            <ac:chgData name="Palina Vilava" userId="2da16f30-436a-4d99-a599-a4b0cba3622b" providerId="ADAL" clId="{29E84A5E-7045-7349-8EB9-E37DA956361E}" dt="2021-04-07T11:38:34.413" v="16" actId="14100"/>
            <ac:spMkLst>
              <pc:docMk/>
              <pc:sldMasterMk cId="6025338" sldId="2147483717"/>
              <pc:sldLayoutMk cId="2923105718" sldId="2147483740"/>
              <ac:spMk id="9" creationId="{46C1CA1B-2E41-DA49-A688-13BC117567D0}"/>
            </ac:spMkLst>
          </pc:spChg>
          <pc:spChg chg="add del mod">
            <ac:chgData name="Palina Vilava" userId="2da16f30-436a-4d99-a599-a4b0cba3622b" providerId="ADAL" clId="{29E84A5E-7045-7349-8EB9-E37DA956361E}" dt="2021-04-07T11:38:49.677" v="21" actId="478"/>
            <ac:spMkLst>
              <pc:docMk/>
              <pc:sldMasterMk cId="6025338" sldId="2147483717"/>
              <pc:sldLayoutMk cId="2923105718" sldId="2147483740"/>
              <ac:spMk id="12" creationId="{BA5F1F02-3435-2C43-AE85-39F4D3B5ECB8}"/>
            </ac:spMkLst>
          </pc:spChg>
        </pc:sldLayoutChg>
        <pc:sldLayoutChg chg="mod">
          <pc:chgData name="Palina Vilava" userId="2da16f30-436a-4d99-a599-a4b0cba3622b" providerId="ADAL" clId="{29E84A5E-7045-7349-8EB9-E37DA956361E}" dt="2021-04-07T11:45:28.812" v="36" actId="6014"/>
          <pc:sldLayoutMkLst>
            <pc:docMk/>
            <pc:sldMasterMk cId="6025338" sldId="2147483717"/>
            <pc:sldLayoutMk cId="2700087433" sldId="2147483741"/>
          </pc:sldLayoutMkLst>
        </pc:sldLayoutChg>
        <pc:sldLayoutChg chg="mod">
          <pc:chgData name="Palina Vilava" userId="2da16f30-436a-4d99-a599-a4b0cba3622b" providerId="ADAL" clId="{29E84A5E-7045-7349-8EB9-E37DA956361E}" dt="2021-04-07T11:46:24.279" v="40" actId="6014"/>
          <pc:sldLayoutMkLst>
            <pc:docMk/>
            <pc:sldMasterMk cId="6025338" sldId="2147483717"/>
            <pc:sldLayoutMk cId="1202495231" sldId="2147483742"/>
          </pc:sldLayoutMkLst>
        </pc:sldLayoutChg>
        <pc:sldLayoutChg chg="mod">
          <pc:chgData name="Palina Vilava" userId="2da16f30-436a-4d99-a599-a4b0cba3622b" providerId="ADAL" clId="{29E84A5E-7045-7349-8EB9-E37DA956361E}" dt="2021-04-07T11:43:36.884" v="32" actId="6014"/>
          <pc:sldLayoutMkLst>
            <pc:docMk/>
            <pc:sldMasterMk cId="6025338" sldId="2147483717"/>
            <pc:sldLayoutMk cId="3075079838" sldId="2147483743"/>
          </pc:sldLayoutMkLst>
        </pc:sldLayoutChg>
        <pc:sldLayoutChg chg="mod">
          <pc:chgData name="Palina Vilava" userId="2da16f30-436a-4d99-a599-a4b0cba3622b" providerId="ADAL" clId="{29E84A5E-7045-7349-8EB9-E37DA956361E}" dt="2021-04-07T11:42:52.238" v="30" actId="6014"/>
          <pc:sldLayoutMkLst>
            <pc:docMk/>
            <pc:sldMasterMk cId="6025338" sldId="2147483717"/>
            <pc:sldLayoutMk cId="854095972" sldId="2147483744"/>
          </pc:sldLayoutMkLst>
        </pc:sldLayoutChg>
        <pc:sldLayoutChg chg="mod">
          <pc:chgData name="Palina Vilava" userId="2da16f30-436a-4d99-a599-a4b0cba3622b" providerId="ADAL" clId="{29E84A5E-7045-7349-8EB9-E37DA956361E}" dt="2021-04-07T11:45:02.058" v="35" actId="6014"/>
          <pc:sldLayoutMkLst>
            <pc:docMk/>
            <pc:sldMasterMk cId="6025338" sldId="2147483717"/>
            <pc:sldLayoutMk cId="607523831" sldId="2147483745"/>
          </pc:sldLayoutMkLst>
        </pc:sldLayoutChg>
        <pc:sldLayoutChg chg="mod">
          <pc:chgData name="Palina Vilava" userId="2da16f30-436a-4d99-a599-a4b0cba3622b" providerId="ADAL" clId="{29E84A5E-7045-7349-8EB9-E37DA956361E}" dt="2021-04-07T11:46:42.567" v="41" actId="6014"/>
          <pc:sldLayoutMkLst>
            <pc:docMk/>
            <pc:sldMasterMk cId="6025338" sldId="2147483717"/>
            <pc:sldLayoutMk cId="21247453" sldId="2147483746"/>
          </pc:sldLayoutMkLst>
        </pc:sldLayoutChg>
        <pc:sldLayoutChg chg="mod">
          <pc:chgData name="Palina Vilava" userId="2da16f30-436a-4d99-a599-a4b0cba3622b" providerId="ADAL" clId="{29E84A5E-7045-7349-8EB9-E37DA956361E}" dt="2021-04-07T11:47:06.191" v="43" actId="6014"/>
          <pc:sldLayoutMkLst>
            <pc:docMk/>
            <pc:sldMasterMk cId="6025338" sldId="2147483717"/>
            <pc:sldLayoutMk cId="1088340687" sldId="2147483747"/>
          </pc:sldLayoutMkLst>
        </pc:sldLayoutChg>
        <pc:sldLayoutChg chg="mod">
          <pc:chgData name="Palina Vilava" userId="2da16f30-436a-4d99-a599-a4b0cba3622b" providerId="ADAL" clId="{29E84A5E-7045-7349-8EB9-E37DA956361E}" dt="2021-04-07T11:47:14.156" v="44" actId="6014"/>
          <pc:sldLayoutMkLst>
            <pc:docMk/>
            <pc:sldMasterMk cId="6025338" sldId="2147483717"/>
            <pc:sldLayoutMk cId="2713037627" sldId="2147483748"/>
          </pc:sldLayoutMkLst>
        </pc:sldLayoutChg>
        <pc:sldLayoutChg chg="mod">
          <pc:chgData name="Palina Vilava" userId="2da16f30-436a-4d99-a599-a4b0cba3622b" providerId="ADAL" clId="{29E84A5E-7045-7349-8EB9-E37DA956361E}" dt="2021-04-07T11:47:25.664" v="46" actId="6014"/>
          <pc:sldLayoutMkLst>
            <pc:docMk/>
            <pc:sldMasterMk cId="6025338" sldId="2147483717"/>
            <pc:sldLayoutMk cId="363397111" sldId="2147483749"/>
          </pc:sldLayoutMkLst>
        </pc:sldLayoutChg>
        <pc:sldLayoutChg chg="mod">
          <pc:chgData name="Palina Vilava" userId="2da16f30-436a-4d99-a599-a4b0cba3622b" providerId="ADAL" clId="{29E84A5E-7045-7349-8EB9-E37DA956361E}" dt="2021-04-07T11:43:15.176" v="31" actId="6014"/>
          <pc:sldLayoutMkLst>
            <pc:docMk/>
            <pc:sldMasterMk cId="6025338" sldId="2147483717"/>
            <pc:sldLayoutMk cId="4024236537" sldId="2147483755"/>
          </pc:sldLayoutMkLst>
        </pc:sldLayoutChg>
        <pc:sldLayoutChg chg="mod">
          <pc:chgData name="Palina Vilava" userId="2da16f30-436a-4d99-a599-a4b0cba3622b" providerId="ADAL" clId="{29E84A5E-7045-7349-8EB9-E37DA956361E}" dt="2021-04-07T11:43:53.573" v="33" actId="6014"/>
          <pc:sldLayoutMkLst>
            <pc:docMk/>
            <pc:sldMasterMk cId="6025338" sldId="2147483717"/>
            <pc:sldLayoutMk cId="2197146" sldId="2147483756"/>
          </pc:sldLayoutMkLst>
        </pc:sldLayoutChg>
        <pc:sldLayoutChg chg="mod">
          <pc:chgData name="Palina Vilava" userId="2da16f30-436a-4d99-a599-a4b0cba3622b" providerId="ADAL" clId="{29E84A5E-7045-7349-8EB9-E37DA956361E}" dt="2021-04-07T11:42:42.275" v="29" actId="6014"/>
          <pc:sldLayoutMkLst>
            <pc:docMk/>
            <pc:sldMasterMk cId="6025338" sldId="2147483717"/>
            <pc:sldLayoutMk cId="96996155" sldId="2147483762"/>
          </pc:sldLayoutMkLst>
        </pc:sldLayoutChg>
        <pc:sldLayoutChg chg="addSp delSp modSp add mod modTransition">
          <pc:chgData name="Palina Vilava" userId="2da16f30-436a-4d99-a599-a4b0cba3622b" providerId="ADAL" clId="{29E84A5E-7045-7349-8EB9-E37DA956361E}" dt="2021-04-07T11:48:55.966" v="71" actId="1036"/>
          <pc:sldLayoutMkLst>
            <pc:docMk/>
            <pc:sldMasterMk cId="6025338" sldId="2147483717"/>
            <pc:sldLayoutMk cId="951812729" sldId="2147483763"/>
          </pc:sldLayoutMkLst>
          <pc:spChg chg="mod">
            <ac:chgData name="Palina Vilava" userId="2da16f30-436a-4d99-a599-a4b0cba3622b" providerId="ADAL" clId="{29E84A5E-7045-7349-8EB9-E37DA956361E}" dt="2021-04-07T11:48:29.909" v="50" actId="1076"/>
            <ac:spMkLst>
              <pc:docMk/>
              <pc:sldMasterMk cId="6025338" sldId="2147483717"/>
              <pc:sldLayoutMk cId="951812729" sldId="2147483763"/>
              <ac:spMk id="2" creationId="{072D1CE3-09AB-4B8F-B4EA-802DA1F8168A}"/>
            </ac:spMkLst>
          </pc:spChg>
          <pc:spChg chg="mod">
            <ac:chgData name="Palina Vilava" userId="2da16f30-436a-4d99-a599-a4b0cba3622b" providerId="ADAL" clId="{29E84A5E-7045-7349-8EB9-E37DA956361E}" dt="2021-04-07T11:48:47.200" v="55" actId="14100"/>
            <ac:spMkLst>
              <pc:docMk/>
              <pc:sldMasterMk cId="6025338" sldId="2147483717"/>
              <pc:sldLayoutMk cId="951812729" sldId="2147483763"/>
              <ac:spMk id="3" creationId="{BDF03CD9-50C7-44B7-B928-FC1A6F91398C}"/>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6" creationId="{1633460F-F216-4161-81D4-61770D44485A}"/>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9" creationId="{183A137D-51C1-42BD-8E6A-5A17CA8E69F1}"/>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10" creationId="{788F9D7D-61B7-4023-A90A-331ABB6016CE}"/>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11" creationId="{B5F31C29-0270-444C-AB5B-F5F8275A4E72}"/>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12" creationId="{0B6A5DF8-022B-46A9-9257-DAA098142E51}"/>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13" creationId="{7CF17201-04E3-48ED-9077-B42ECD88DB79}"/>
            </ac:spMkLst>
          </pc:spChg>
          <pc:spChg chg="add mod">
            <ac:chgData name="Palina Vilava" userId="2da16f30-436a-4d99-a599-a4b0cba3622b" providerId="ADAL" clId="{29E84A5E-7045-7349-8EB9-E37DA956361E}" dt="2021-04-07T11:48:43.733" v="54"/>
            <ac:spMkLst>
              <pc:docMk/>
              <pc:sldMasterMk cId="6025338" sldId="2147483717"/>
              <pc:sldLayoutMk cId="951812729" sldId="2147483763"/>
              <ac:spMk id="14" creationId="{D26DCF78-A14C-7743-94BB-7E13C2AD8622}"/>
            </ac:spMkLst>
          </pc:spChg>
          <pc:cxnChg chg="del">
            <ac:chgData name="Palina Vilava" userId="2da16f30-436a-4d99-a599-a4b0cba3622b" providerId="ADAL" clId="{29E84A5E-7045-7349-8EB9-E37DA956361E}" dt="2021-04-07T11:48:43.048" v="53" actId="478"/>
            <ac:cxnSpMkLst>
              <pc:docMk/>
              <pc:sldMasterMk cId="6025338" sldId="2147483717"/>
              <pc:sldLayoutMk cId="951812729" sldId="2147483763"/>
              <ac:cxnSpMk id="15" creationId="{654B6A1A-ED6A-490A-AA56-15684042F07D}"/>
            </ac:cxnSpMkLst>
          </pc:cxnChg>
        </pc:sldLayoutChg>
        <pc:sldLayoutChg chg="addSp delSp modSp new mod setBg">
          <pc:chgData name="Palina Vilava" userId="2da16f30-436a-4d99-a599-a4b0cba3622b" providerId="ADAL" clId="{29E84A5E-7045-7349-8EB9-E37DA956361E}" dt="2021-04-07T11:54:21.629" v="112" actId="208"/>
          <pc:sldLayoutMkLst>
            <pc:docMk/>
            <pc:sldMasterMk cId="6025338" sldId="2147483717"/>
            <pc:sldLayoutMk cId="1550210797" sldId="2147483764"/>
          </pc:sldLayoutMkLst>
          <pc:spChg chg="del">
            <ac:chgData name="Palina Vilava" userId="2da16f30-436a-4d99-a599-a4b0cba3622b" providerId="ADAL" clId="{29E84A5E-7045-7349-8EB9-E37DA956361E}" dt="2021-04-07T11:51:09.962" v="74" actId="478"/>
            <ac:spMkLst>
              <pc:docMk/>
              <pc:sldMasterMk cId="6025338" sldId="2147483717"/>
              <pc:sldLayoutMk cId="1550210797" sldId="2147483764"/>
              <ac:spMk id="2" creationId="{E5B9B13E-8BAF-BF4C-BD87-150C944FB29D}"/>
            </ac:spMkLst>
          </pc:spChg>
          <pc:spChg chg="add mod">
            <ac:chgData name="Palina Vilava" userId="2da16f30-436a-4d99-a599-a4b0cba3622b" providerId="ADAL" clId="{29E84A5E-7045-7349-8EB9-E37DA956361E}" dt="2021-04-07T11:52:58.437" v="106" actId="1076"/>
            <ac:spMkLst>
              <pc:docMk/>
              <pc:sldMasterMk cId="6025338" sldId="2147483717"/>
              <pc:sldLayoutMk cId="1550210797" sldId="2147483764"/>
              <ac:spMk id="4" creationId="{952A47A2-EF74-7B4A-948B-354D8CBA8096}"/>
            </ac:spMkLst>
          </pc:spChg>
          <pc:spChg chg="add mod">
            <ac:chgData name="Palina Vilava" userId="2da16f30-436a-4d99-a599-a4b0cba3622b" providerId="ADAL" clId="{29E84A5E-7045-7349-8EB9-E37DA956361E}" dt="2021-04-07T11:54:21.629" v="112" actId="208"/>
            <ac:spMkLst>
              <pc:docMk/>
              <pc:sldMasterMk cId="6025338" sldId="2147483717"/>
              <pc:sldLayoutMk cId="1550210797" sldId="2147483764"/>
              <ac:spMk id="5" creationId="{5C14BDE5-32F5-E643-A4FF-D09A52DA71E1}"/>
            </ac:spMkLst>
          </pc:spChg>
          <pc:spChg chg="add mod">
            <ac:chgData name="Palina Vilava" userId="2da16f30-436a-4d99-a599-a4b0cba3622b" providerId="ADAL" clId="{29E84A5E-7045-7349-8EB9-E37DA956361E}" dt="2021-04-07T11:52:44.434" v="99" actId="1076"/>
            <ac:spMkLst>
              <pc:docMk/>
              <pc:sldMasterMk cId="6025338" sldId="2147483717"/>
              <pc:sldLayoutMk cId="1550210797" sldId="2147483764"/>
              <ac:spMk id="6" creationId="{B01F7317-9450-7F4E-8CF4-A6FAE6DBDD15}"/>
            </ac:spMkLst>
          </pc:spChg>
          <pc:spChg chg="add del mod">
            <ac:chgData name="Palina Vilava" userId="2da16f30-436a-4d99-a599-a4b0cba3622b" providerId="ADAL" clId="{29E84A5E-7045-7349-8EB9-E37DA956361E}" dt="2021-04-07T11:54:11.801" v="110" actId="478"/>
            <ac:spMkLst>
              <pc:docMk/>
              <pc:sldMasterMk cId="6025338" sldId="2147483717"/>
              <pc:sldLayoutMk cId="1550210797" sldId="2147483764"/>
              <ac:spMk id="7" creationId="{2FDF0298-E8CF-A643-8536-B75D08B36C93}"/>
            </ac:spMkLst>
          </pc:spChg>
          <pc:spChg chg="add del mod">
            <ac:chgData name="Palina Vilava" userId="2da16f30-436a-4d99-a599-a4b0cba3622b" providerId="ADAL" clId="{29E84A5E-7045-7349-8EB9-E37DA956361E}" dt="2021-04-07T11:54:11.801" v="110" actId="478"/>
            <ac:spMkLst>
              <pc:docMk/>
              <pc:sldMasterMk cId="6025338" sldId="2147483717"/>
              <pc:sldLayoutMk cId="1550210797" sldId="2147483764"/>
              <ac:spMk id="8" creationId="{629CB466-9388-1645-92DD-67229A4AFD12}"/>
            </ac:spMkLst>
          </pc:spChg>
          <pc:picChg chg="add mod">
            <ac:chgData name="Palina Vilava" userId="2da16f30-436a-4d99-a599-a4b0cba3622b" providerId="ADAL" clId="{29E84A5E-7045-7349-8EB9-E37DA956361E}" dt="2021-04-07T11:52:56.796" v="105" actId="1076"/>
            <ac:picMkLst>
              <pc:docMk/>
              <pc:sldMasterMk cId="6025338" sldId="2147483717"/>
              <pc:sldLayoutMk cId="1550210797" sldId="2147483764"/>
              <ac:picMk id="3" creationId="{631137FB-F149-DD41-B765-24A58A85DED8}"/>
            </ac:picMkLst>
          </pc:picChg>
        </pc:sldLayoutChg>
      </pc:sldMasterChg>
      <pc:sldMasterChg chg="modSldLayout">
        <pc:chgData name="Palina Vilava" userId="2da16f30-436a-4d99-a599-a4b0cba3622b" providerId="ADAL" clId="{29E84A5E-7045-7349-8EB9-E37DA956361E}" dt="2021-04-07T11:36:11.132" v="13"/>
        <pc:sldMasterMkLst>
          <pc:docMk/>
          <pc:sldMasterMk cId="6025338" sldId="2147483763"/>
        </pc:sldMasterMkLst>
        <pc:sldLayoutChg chg="addSp delSp modSp mod">
          <pc:chgData name="Palina Vilava" userId="2da16f30-436a-4d99-a599-a4b0cba3622b" providerId="ADAL" clId="{29E84A5E-7045-7349-8EB9-E37DA956361E}" dt="2021-04-07T11:35:40.398" v="9" actId="1038"/>
          <pc:sldLayoutMkLst>
            <pc:docMk/>
            <pc:sldMasterMk cId="6025338" sldId="2147483717"/>
            <pc:sldLayoutMk cId="3493115450" sldId="2147483764"/>
          </pc:sldLayoutMkLst>
          <pc:spChg chg="add mod">
            <ac:chgData name="Palina Vilava" userId="2da16f30-436a-4d99-a599-a4b0cba3622b" providerId="ADAL" clId="{29E84A5E-7045-7349-8EB9-E37DA956361E}" dt="2021-04-07T11:35:40.398" v="9" actId="1038"/>
            <ac:spMkLst>
              <pc:docMk/>
              <pc:sldMasterMk cId="6025338" sldId="2147483717"/>
              <pc:sldLayoutMk cId="3493115450" sldId="2147483764"/>
              <ac:spMk id="3" creationId="{81FA7817-3B6C-3F4A-B7B9-1C24248B02A6}"/>
            </ac:spMkLst>
          </pc:spChg>
          <pc:spChg chg="del mod">
            <ac:chgData name="Palina Vilava" userId="2da16f30-436a-4d99-a599-a4b0cba3622b" providerId="ADAL" clId="{29E84A5E-7045-7349-8EB9-E37DA956361E}" dt="2021-04-07T11:35:25.313" v="4" actId="478"/>
            <ac:spMkLst>
              <pc:docMk/>
              <pc:sldMasterMk cId="6025338" sldId="2147483717"/>
              <pc:sldLayoutMk cId="3493115450" sldId="2147483764"/>
              <ac:spMk id="5" creationId="{A2159C2A-0FC8-422F-92E4-B92935AAE5A0}"/>
            </ac:spMkLst>
          </pc:spChg>
        </pc:sldLayoutChg>
        <pc:sldLayoutChg chg="addSp delSp modSp mod">
          <pc:chgData name="Palina Vilava" userId="2da16f30-436a-4d99-a599-a4b0cba3622b" providerId="ADAL" clId="{29E84A5E-7045-7349-8EB9-E37DA956361E}" dt="2021-04-07T11:36:05.324" v="11"/>
          <pc:sldLayoutMkLst>
            <pc:docMk/>
            <pc:sldMasterMk cId="6025338" sldId="2147483717"/>
            <pc:sldLayoutMk cId="3812010030" sldId="2147483765"/>
          </pc:sldLayoutMkLst>
          <pc:spChg chg="add mod">
            <ac:chgData name="Palina Vilava" userId="2da16f30-436a-4d99-a599-a4b0cba3622b" providerId="ADAL" clId="{29E84A5E-7045-7349-8EB9-E37DA956361E}" dt="2021-04-07T11:36:05.324" v="11"/>
            <ac:spMkLst>
              <pc:docMk/>
              <pc:sldMasterMk cId="6025338" sldId="2147483717"/>
              <pc:sldLayoutMk cId="3812010030" sldId="2147483765"/>
              <ac:spMk id="8" creationId="{FB842CEE-8A53-0D42-A72B-7D63B1ED35C4}"/>
            </ac:spMkLst>
          </pc:spChg>
          <pc:spChg chg="del">
            <ac:chgData name="Palina Vilava" userId="2da16f30-436a-4d99-a599-a4b0cba3622b" providerId="ADAL" clId="{29E84A5E-7045-7349-8EB9-E37DA956361E}" dt="2021-04-07T11:36:04.744" v="10" actId="478"/>
            <ac:spMkLst>
              <pc:docMk/>
              <pc:sldMasterMk cId="6025338" sldId="2147483717"/>
              <pc:sldLayoutMk cId="3812010030" sldId="2147483765"/>
              <ac:spMk id="10" creationId="{D3506A5C-D398-4F6C-BA3C-D23DAEA64409}"/>
            </ac:spMkLst>
          </pc:spChg>
        </pc:sldLayoutChg>
        <pc:sldLayoutChg chg="addSp delSp modSp mod">
          <pc:chgData name="Palina Vilava" userId="2da16f30-436a-4d99-a599-a4b0cba3622b" providerId="ADAL" clId="{29E84A5E-7045-7349-8EB9-E37DA956361E}" dt="2021-04-07T11:36:11.132" v="13"/>
          <pc:sldLayoutMkLst>
            <pc:docMk/>
            <pc:sldMasterMk cId="6025338" sldId="2147483717"/>
            <pc:sldLayoutMk cId="2065613061" sldId="2147483766"/>
          </pc:sldLayoutMkLst>
          <pc:spChg chg="del">
            <ac:chgData name="Palina Vilava" userId="2da16f30-436a-4d99-a599-a4b0cba3622b" providerId="ADAL" clId="{29E84A5E-7045-7349-8EB9-E37DA956361E}" dt="2021-04-07T11:36:10.559" v="12" actId="478"/>
            <ac:spMkLst>
              <pc:docMk/>
              <pc:sldMasterMk cId="6025338" sldId="2147483717"/>
              <pc:sldLayoutMk cId="2065613061" sldId="2147483766"/>
              <ac:spMk id="5" creationId="{A2159C2A-0FC8-422F-92E4-B92935AAE5A0}"/>
            </ac:spMkLst>
          </pc:spChg>
          <pc:spChg chg="add mod">
            <ac:chgData name="Palina Vilava" userId="2da16f30-436a-4d99-a599-a4b0cba3622b" providerId="ADAL" clId="{29E84A5E-7045-7349-8EB9-E37DA956361E}" dt="2021-04-07T11:36:11.132" v="13"/>
            <ac:spMkLst>
              <pc:docMk/>
              <pc:sldMasterMk cId="6025338" sldId="2147483717"/>
              <pc:sldLayoutMk cId="2065613061" sldId="2147483766"/>
              <ac:spMk id="7" creationId="{D6769452-030B-5548-B575-999D639F6D22}"/>
            </ac:spMkLst>
          </pc:spChg>
        </pc:sldLayoutChg>
      </pc:sldMasterChg>
    </pc:docChg>
  </pc:docChgLst>
  <pc:docChgLst>
    <pc:chgData name="Mykola Hrechaniuk1" userId="ea631de8-ce20-4c2d-a1a2-b0b3d97708ba" providerId="ADAL" clId="{BBABD543-C6B3-45CD-A9C0-0E93AAAB03E3}"/>
    <pc:docChg chg="undo custSel addSld delSld modSld">
      <pc:chgData name="Mykola Hrechaniuk1" userId="ea631de8-ce20-4c2d-a1a2-b0b3d97708ba" providerId="ADAL" clId="{BBABD543-C6B3-45CD-A9C0-0E93AAAB03E3}" dt="2022-06-06T07:40:42.678" v="167" actId="47"/>
      <pc:docMkLst>
        <pc:docMk/>
      </pc:docMkLst>
      <pc:sldChg chg="delSp modSp mod">
        <pc:chgData name="Mykola Hrechaniuk1" userId="ea631de8-ce20-4c2d-a1a2-b0b3d97708ba" providerId="ADAL" clId="{BBABD543-C6B3-45CD-A9C0-0E93AAAB03E3}" dt="2022-05-30T14:17:07.645" v="126" actId="478"/>
        <pc:sldMkLst>
          <pc:docMk/>
          <pc:sldMk cId="3591971344" sldId="256"/>
        </pc:sldMkLst>
        <pc:spChg chg="mod">
          <ac:chgData name="Mykola Hrechaniuk1" userId="ea631de8-ce20-4c2d-a1a2-b0b3d97708ba" providerId="ADAL" clId="{BBABD543-C6B3-45CD-A9C0-0E93AAAB03E3}" dt="2022-05-30T14:16:58.861" v="125" actId="1076"/>
          <ac:spMkLst>
            <pc:docMk/>
            <pc:sldMk cId="3591971344" sldId="256"/>
            <ac:spMk id="2" creationId="{CA3BB777-E3A7-3349-B820-C2E473EC54E8}"/>
          </ac:spMkLst>
        </pc:spChg>
        <pc:picChg chg="del">
          <ac:chgData name="Mykola Hrechaniuk1" userId="ea631de8-ce20-4c2d-a1a2-b0b3d97708ba" providerId="ADAL" clId="{BBABD543-C6B3-45CD-A9C0-0E93AAAB03E3}" dt="2022-05-30T14:17:07.645" v="126" actId="478"/>
          <ac:picMkLst>
            <pc:docMk/>
            <pc:sldMk cId="3591971344" sldId="256"/>
            <ac:picMk id="1028" creationId="{17892A04-B9EC-43C8-98A5-3F9E3CAA65EF}"/>
          </ac:picMkLst>
        </pc:picChg>
      </pc:sldChg>
      <pc:sldChg chg="addSp delSp modSp mod">
        <pc:chgData name="Mykola Hrechaniuk1" userId="ea631de8-ce20-4c2d-a1a2-b0b3d97708ba" providerId="ADAL" clId="{BBABD543-C6B3-45CD-A9C0-0E93AAAB03E3}" dt="2022-05-28T06:08:58.087" v="29" actId="478"/>
        <pc:sldMkLst>
          <pc:docMk/>
          <pc:sldMk cId="1289297514" sldId="258"/>
        </pc:sldMkLst>
        <pc:spChg chg="add del mod">
          <ac:chgData name="Mykola Hrechaniuk1" userId="ea631de8-ce20-4c2d-a1a2-b0b3d97708ba" providerId="ADAL" clId="{BBABD543-C6B3-45CD-A9C0-0E93AAAB03E3}" dt="2022-05-28T06:08:58.087" v="29" actId="478"/>
          <ac:spMkLst>
            <pc:docMk/>
            <pc:sldMk cId="1289297514" sldId="258"/>
            <ac:spMk id="3" creationId="{95390D93-9AB6-4D72-8178-0EA137C50BE8}"/>
          </ac:spMkLst>
        </pc:spChg>
        <pc:spChg chg="del mod">
          <ac:chgData name="Mykola Hrechaniuk1" userId="ea631de8-ce20-4c2d-a1a2-b0b3d97708ba" providerId="ADAL" clId="{BBABD543-C6B3-45CD-A9C0-0E93AAAB03E3}" dt="2022-05-28T06:08:52.950" v="28" actId="478"/>
          <ac:spMkLst>
            <pc:docMk/>
            <pc:sldMk cId="1289297514" sldId="258"/>
            <ac:spMk id="4" creationId="{DF0DE01A-1C6F-4EE3-978F-92269E6483FD}"/>
          </ac:spMkLst>
        </pc:spChg>
        <pc:spChg chg="add mod">
          <ac:chgData name="Mykola Hrechaniuk1" userId="ea631de8-ce20-4c2d-a1a2-b0b3d97708ba" providerId="ADAL" clId="{BBABD543-C6B3-45CD-A9C0-0E93AAAB03E3}" dt="2022-05-28T06:08:48.891" v="27"/>
          <ac:spMkLst>
            <pc:docMk/>
            <pc:sldMk cId="1289297514" sldId="258"/>
            <ac:spMk id="5" creationId="{238FA5D3-69C8-4100-9848-9367E2B58DEB}"/>
          </ac:spMkLst>
        </pc:spChg>
      </pc:sldChg>
      <pc:sldChg chg="addSp delSp modSp mod">
        <pc:chgData name="Mykola Hrechaniuk1" userId="ea631de8-ce20-4c2d-a1a2-b0b3d97708ba" providerId="ADAL" clId="{BBABD543-C6B3-45CD-A9C0-0E93AAAB03E3}" dt="2022-06-06T06:22:51.782" v="146" actId="22"/>
        <pc:sldMkLst>
          <pc:docMk/>
          <pc:sldMk cId="2124354074" sldId="259"/>
        </pc:sldMkLst>
        <pc:spChg chg="mod">
          <ac:chgData name="Mykola Hrechaniuk1" userId="ea631de8-ce20-4c2d-a1a2-b0b3d97708ba" providerId="ADAL" clId="{BBABD543-C6B3-45CD-A9C0-0E93AAAB03E3}" dt="2022-05-28T06:17:27.309" v="73" actId="20577"/>
          <ac:spMkLst>
            <pc:docMk/>
            <pc:sldMk cId="2124354074" sldId="259"/>
            <ac:spMk id="5" creationId="{E515BB63-45C0-4CDB-B9E0-E4AE1B4E8A55}"/>
          </ac:spMkLst>
        </pc:spChg>
        <pc:spChg chg="add del">
          <ac:chgData name="Mykola Hrechaniuk1" userId="ea631de8-ce20-4c2d-a1a2-b0b3d97708ba" providerId="ADAL" clId="{BBABD543-C6B3-45CD-A9C0-0E93AAAB03E3}" dt="2022-06-06T06:22:51.782" v="146" actId="22"/>
          <ac:spMkLst>
            <pc:docMk/>
            <pc:sldMk cId="2124354074" sldId="259"/>
            <ac:spMk id="6" creationId="{BDB6AC4E-EAD2-4FF0-ACE4-8EF4C4967376}"/>
          </ac:spMkLst>
        </pc:spChg>
      </pc:sldChg>
      <pc:sldChg chg="addSp delSp modSp mod modClrScheme chgLayout">
        <pc:chgData name="Mykola Hrechaniuk1" userId="ea631de8-ce20-4c2d-a1a2-b0b3d97708ba" providerId="ADAL" clId="{BBABD543-C6B3-45CD-A9C0-0E93AAAB03E3}" dt="2022-05-28T06:09:18.409" v="31"/>
        <pc:sldMkLst>
          <pc:docMk/>
          <pc:sldMk cId="2704687281" sldId="263"/>
        </pc:sldMkLst>
        <pc:spChg chg="add del mod">
          <ac:chgData name="Mykola Hrechaniuk1" userId="ea631de8-ce20-4c2d-a1a2-b0b3d97708ba" providerId="ADAL" clId="{BBABD543-C6B3-45CD-A9C0-0E93AAAB03E3}" dt="2022-05-28T06:07:17.354" v="5" actId="26606"/>
          <ac:spMkLst>
            <pc:docMk/>
            <pc:sldMk cId="2704687281" sldId="263"/>
            <ac:spMk id="3" creationId="{CCD73D62-7FCA-4763-A9E5-1A28A9E99488}"/>
          </ac:spMkLst>
        </pc:spChg>
        <pc:spChg chg="add del mod ord">
          <ac:chgData name="Mykola Hrechaniuk1" userId="ea631de8-ce20-4c2d-a1a2-b0b3d97708ba" providerId="ADAL" clId="{BBABD543-C6B3-45CD-A9C0-0E93AAAB03E3}" dt="2022-05-28T06:07:52.296" v="9" actId="478"/>
          <ac:spMkLst>
            <pc:docMk/>
            <pc:sldMk cId="2704687281" sldId="263"/>
            <ac:spMk id="4" creationId="{67375428-1437-4EFC-8394-CE2F7BB520B8}"/>
          </ac:spMkLst>
        </pc:spChg>
        <pc:spChg chg="del">
          <ac:chgData name="Mykola Hrechaniuk1" userId="ea631de8-ce20-4c2d-a1a2-b0b3d97708ba" providerId="ADAL" clId="{BBABD543-C6B3-45CD-A9C0-0E93AAAB03E3}" dt="2022-05-28T06:05:23.738" v="2" actId="478"/>
          <ac:spMkLst>
            <pc:docMk/>
            <pc:sldMk cId="2704687281" sldId="263"/>
            <ac:spMk id="5" creationId="{061346DD-3526-45C6-8592-D0B870F675E6}"/>
          </ac:spMkLst>
        </pc:spChg>
        <pc:spChg chg="add mod">
          <ac:chgData name="Mykola Hrechaniuk1" userId="ea631de8-ce20-4c2d-a1a2-b0b3d97708ba" providerId="ADAL" clId="{BBABD543-C6B3-45CD-A9C0-0E93AAAB03E3}" dt="2022-05-28T06:07:56.664" v="11" actId="20577"/>
          <ac:spMkLst>
            <pc:docMk/>
            <pc:sldMk cId="2704687281" sldId="263"/>
            <ac:spMk id="20" creationId="{8AB686DA-9669-41FC-A09F-85C9A7772828}"/>
          </ac:spMkLst>
        </pc:spChg>
        <pc:spChg chg="add del mod">
          <ac:chgData name="Mykola Hrechaniuk1" userId="ea631de8-ce20-4c2d-a1a2-b0b3d97708ba" providerId="ADAL" clId="{BBABD543-C6B3-45CD-A9C0-0E93AAAB03E3}" dt="2022-05-28T06:09:18.409" v="31"/>
          <ac:spMkLst>
            <pc:docMk/>
            <pc:sldMk cId="2704687281" sldId="263"/>
            <ac:spMk id="21" creationId="{6B73258D-9C0E-4E08-A878-8850F4BBF880}"/>
          </ac:spMkLst>
        </pc:spChg>
        <pc:spChg chg="mod ord">
          <ac:chgData name="Mykola Hrechaniuk1" userId="ea631de8-ce20-4c2d-a1a2-b0b3d97708ba" providerId="ADAL" clId="{BBABD543-C6B3-45CD-A9C0-0E93AAAB03E3}" dt="2022-05-28T06:07:17.354" v="5" actId="26606"/>
          <ac:spMkLst>
            <pc:docMk/>
            <pc:sldMk cId="2704687281" sldId="263"/>
            <ac:spMk id="27" creationId="{294A03DC-DA57-48FB-9C31-FF7C9E46CCC4}"/>
          </ac:spMkLst>
        </pc:spChg>
        <pc:spChg chg="add del mod">
          <ac:chgData name="Mykola Hrechaniuk1" userId="ea631de8-ce20-4c2d-a1a2-b0b3d97708ba" providerId="ADAL" clId="{BBABD543-C6B3-45CD-A9C0-0E93AAAB03E3}" dt="2022-05-28T06:07:42.542" v="8" actId="700"/>
          <ac:spMkLst>
            <pc:docMk/>
            <pc:sldMk cId="2704687281" sldId="263"/>
            <ac:spMk id="71" creationId="{072606CC-9732-67CE-D316-0CDC533D4373}"/>
          </ac:spMkLst>
        </pc:spChg>
        <pc:spChg chg="add del mod">
          <ac:chgData name="Mykola Hrechaniuk1" userId="ea631de8-ce20-4c2d-a1a2-b0b3d97708ba" providerId="ADAL" clId="{BBABD543-C6B3-45CD-A9C0-0E93AAAB03E3}" dt="2022-05-28T06:07:42.542" v="8" actId="700"/>
          <ac:spMkLst>
            <pc:docMk/>
            <pc:sldMk cId="2704687281" sldId="263"/>
            <ac:spMk id="73" creationId="{71340661-F6B6-F2AF-F02A-93D7DCD6FF77}"/>
          </ac:spMkLst>
        </pc:spChg>
        <pc:spChg chg="add del mod">
          <ac:chgData name="Mykola Hrechaniuk1" userId="ea631de8-ce20-4c2d-a1a2-b0b3d97708ba" providerId="ADAL" clId="{BBABD543-C6B3-45CD-A9C0-0E93AAAB03E3}" dt="2022-05-28T06:07:42.542" v="8" actId="700"/>
          <ac:spMkLst>
            <pc:docMk/>
            <pc:sldMk cId="2704687281" sldId="263"/>
            <ac:spMk id="75" creationId="{8BA37F30-CCDC-ABCB-EB61-65383D4DB4AA}"/>
          </ac:spMkLst>
        </pc:spChg>
        <pc:spChg chg="add del mod">
          <ac:chgData name="Mykola Hrechaniuk1" userId="ea631de8-ce20-4c2d-a1a2-b0b3d97708ba" providerId="ADAL" clId="{BBABD543-C6B3-45CD-A9C0-0E93AAAB03E3}" dt="2022-05-28T06:07:42.542" v="8" actId="700"/>
          <ac:spMkLst>
            <pc:docMk/>
            <pc:sldMk cId="2704687281" sldId="263"/>
            <ac:spMk id="77" creationId="{A53DAEC4-DEA3-4A02-01E1-345E29881246}"/>
          </ac:spMkLst>
        </pc:spChg>
        <pc:spChg chg="add del mod">
          <ac:chgData name="Mykola Hrechaniuk1" userId="ea631de8-ce20-4c2d-a1a2-b0b3d97708ba" providerId="ADAL" clId="{BBABD543-C6B3-45CD-A9C0-0E93AAAB03E3}" dt="2022-05-28T06:07:42.542" v="8" actId="700"/>
          <ac:spMkLst>
            <pc:docMk/>
            <pc:sldMk cId="2704687281" sldId="263"/>
            <ac:spMk id="79" creationId="{F10CFAE4-E345-7252-8D24-CD5B67BB1C09}"/>
          </ac:spMkLst>
        </pc:spChg>
        <pc:spChg chg="add del mod">
          <ac:chgData name="Mykola Hrechaniuk1" userId="ea631de8-ce20-4c2d-a1a2-b0b3d97708ba" providerId="ADAL" clId="{BBABD543-C6B3-45CD-A9C0-0E93AAAB03E3}" dt="2022-05-28T06:07:42.542" v="8" actId="700"/>
          <ac:spMkLst>
            <pc:docMk/>
            <pc:sldMk cId="2704687281" sldId="263"/>
            <ac:spMk id="81" creationId="{B729E5C5-C7BF-A1B0-515E-A7732F52E216}"/>
          </ac:spMkLst>
        </pc:spChg>
        <pc:spChg chg="add del mod">
          <ac:chgData name="Mykola Hrechaniuk1" userId="ea631de8-ce20-4c2d-a1a2-b0b3d97708ba" providerId="ADAL" clId="{BBABD543-C6B3-45CD-A9C0-0E93AAAB03E3}" dt="2022-05-28T06:07:42.542" v="8" actId="700"/>
          <ac:spMkLst>
            <pc:docMk/>
            <pc:sldMk cId="2704687281" sldId="263"/>
            <ac:spMk id="83" creationId="{26AC43FF-C265-0AAA-250B-371D004C8C4A}"/>
          </ac:spMkLst>
        </pc:spChg>
        <pc:spChg chg="add del mod">
          <ac:chgData name="Mykola Hrechaniuk1" userId="ea631de8-ce20-4c2d-a1a2-b0b3d97708ba" providerId="ADAL" clId="{BBABD543-C6B3-45CD-A9C0-0E93AAAB03E3}" dt="2022-05-28T06:07:42.542" v="8" actId="700"/>
          <ac:spMkLst>
            <pc:docMk/>
            <pc:sldMk cId="2704687281" sldId="263"/>
            <ac:spMk id="85" creationId="{CB05873B-991F-D572-D710-16279113B243}"/>
          </ac:spMkLst>
        </pc:spChg>
        <pc:spChg chg="add del mod">
          <ac:chgData name="Mykola Hrechaniuk1" userId="ea631de8-ce20-4c2d-a1a2-b0b3d97708ba" providerId="ADAL" clId="{BBABD543-C6B3-45CD-A9C0-0E93AAAB03E3}" dt="2022-05-28T06:07:42.542" v="8" actId="700"/>
          <ac:spMkLst>
            <pc:docMk/>
            <pc:sldMk cId="2704687281" sldId="263"/>
            <ac:spMk id="87" creationId="{F671AF98-3085-5AFE-81BE-C89752974DE9}"/>
          </ac:spMkLst>
        </pc:spChg>
        <pc:spChg chg="add del mod">
          <ac:chgData name="Mykola Hrechaniuk1" userId="ea631de8-ce20-4c2d-a1a2-b0b3d97708ba" providerId="ADAL" clId="{BBABD543-C6B3-45CD-A9C0-0E93AAAB03E3}" dt="2022-05-28T06:07:42.542" v="8" actId="700"/>
          <ac:spMkLst>
            <pc:docMk/>
            <pc:sldMk cId="2704687281" sldId="263"/>
            <ac:spMk id="89" creationId="{7ACFB572-B67E-4EB2-AC88-8E706B2AACEF}"/>
          </ac:spMkLst>
        </pc:spChg>
        <pc:spChg chg="add del mod">
          <ac:chgData name="Mykola Hrechaniuk1" userId="ea631de8-ce20-4c2d-a1a2-b0b3d97708ba" providerId="ADAL" clId="{BBABD543-C6B3-45CD-A9C0-0E93AAAB03E3}" dt="2022-05-28T06:07:42.542" v="8" actId="700"/>
          <ac:spMkLst>
            <pc:docMk/>
            <pc:sldMk cId="2704687281" sldId="263"/>
            <ac:spMk id="91" creationId="{F558469D-914B-CF6A-278C-8CE2F7397443}"/>
          </ac:spMkLst>
        </pc:spChg>
        <pc:spChg chg="add mod">
          <ac:chgData name="Mykola Hrechaniuk1" userId="ea631de8-ce20-4c2d-a1a2-b0b3d97708ba" providerId="ADAL" clId="{BBABD543-C6B3-45CD-A9C0-0E93AAAB03E3}" dt="2022-05-28T06:07:17.354" v="5" actId="26606"/>
          <ac:spMkLst>
            <pc:docMk/>
            <pc:sldMk cId="2704687281" sldId="263"/>
            <ac:spMk id="93" creationId="{4BF42929-5241-A6E0-B960-0F08D80234A5}"/>
          </ac:spMkLst>
        </pc:spChg>
        <pc:picChg chg="add del mod">
          <ac:chgData name="Mykola Hrechaniuk1" userId="ea631de8-ce20-4c2d-a1a2-b0b3d97708ba" providerId="ADAL" clId="{BBABD543-C6B3-45CD-A9C0-0E93AAAB03E3}" dt="2022-05-28T06:08:11.386" v="15" actId="1076"/>
          <ac:picMkLst>
            <pc:docMk/>
            <pc:sldMk cId="2704687281" sldId="263"/>
            <ac:picMk id="1026" creationId="{32704808-342A-4D2A-ADAF-AFBBFB990F89}"/>
          </ac:picMkLst>
        </pc:picChg>
      </pc:sldChg>
      <pc:sldChg chg="add">
        <pc:chgData name="Mykola Hrechaniuk1" userId="ea631de8-ce20-4c2d-a1a2-b0b3d97708ba" providerId="ADAL" clId="{BBABD543-C6B3-45CD-A9C0-0E93AAAB03E3}" dt="2022-05-28T06:03:03.583" v="0"/>
        <pc:sldMkLst>
          <pc:docMk/>
          <pc:sldMk cId="1712045277" sldId="266"/>
        </pc:sldMkLst>
      </pc:sldChg>
      <pc:sldChg chg="addSp delSp modSp add">
        <pc:chgData name="Mykola Hrechaniuk1" userId="ea631de8-ce20-4c2d-a1a2-b0b3d97708ba" providerId="ADAL" clId="{BBABD543-C6B3-45CD-A9C0-0E93AAAB03E3}" dt="2022-05-28T06:09:52.288" v="37" actId="14100"/>
        <pc:sldMkLst>
          <pc:docMk/>
          <pc:sldMk cId="2481464501" sldId="267"/>
        </pc:sldMkLst>
        <pc:picChg chg="del">
          <ac:chgData name="Mykola Hrechaniuk1" userId="ea631de8-ce20-4c2d-a1a2-b0b3d97708ba" providerId="ADAL" clId="{BBABD543-C6B3-45CD-A9C0-0E93AAAB03E3}" dt="2022-05-28T06:09:25.635" v="33" actId="478"/>
          <ac:picMkLst>
            <pc:docMk/>
            <pc:sldMk cId="2481464501" sldId="267"/>
            <ac:picMk id="1026" creationId="{32704808-342A-4D2A-ADAF-AFBBFB990F89}"/>
          </ac:picMkLst>
        </pc:picChg>
        <pc:picChg chg="add mod">
          <ac:chgData name="Mykola Hrechaniuk1" userId="ea631de8-ce20-4c2d-a1a2-b0b3d97708ba" providerId="ADAL" clId="{BBABD543-C6B3-45CD-A9C0-0E93AAAB03E3}" dt="2022-05-28T06:09:52.288" v="37" actId="14100"/>
          <ac:picMkLst>
            <pc:docMk/>
            <pc:sldMk cId="2481464501" sldId="267"/>
            <ac:picMk id="2050" creationId="{E81D5629-CFEC-4C91-BAFD-B614DF4C826E}"/>
          </ac:picMkLst>
        </pc:picChg>
      </pc:sldChg>
      <pc:sldChg chg="addSp delSp modSp add mod">
        <pc:chgData name="Mykola Hrechaniuk1" userId="ea631de8-ce20-4c2d-a1a2-b0b3d97708ba" providerId="ADAL" clId="{BBABD543-C6B3-45CD-A9C0-0E93AAAB03E3}" dt="2022-05-28T06:17:09.030" v="70" actId="1076"/>
        <pc:sldMkLst>
          <pc:docMk/>
          <pc:sldMk cId="3736583221" sldId="268"/>
        </pc:sldMkLst>
        <pc:spChg chg="add del mod">
          <ac:chgData name="Mykola Hrechaniuk1" userId="ea631de8-ce20-4c2d-a1a2-b0b3d97708ba" providerId="ADAL" clId="{BBABD543-C6B3-45CD-A9C0-0E93AAAB03E3}" dt="2022-05-28T06:14:55.413" v="62" actId="478"/>
          <ac:spMkLst>
            <pc:docMk/>
            <pc:sldMk cId="3736583221" sldId="268"/>
            <ac:spMk id="3" creationId="{05496B79-C4E8-44CD-B4B0-CD6D037E9E7C}"/>
          </ac:spMkLst>
        </pc:spChg>
        <pc:spChg chg="mod">
          <ac:chgData name="Mykola Hrechaniuk1" userId="ea631de8-ce20-4c2d-a1a2-b0b3d97708ba" providerId="ADAL" clId="{BBABD543-C6B3-45CD-A9C0-0E93AAAB03E3}" dt="2022-05-28T06:11:57.084" v="47" actId="20577"/>
          <ac:spMkLst>
            <pc:docMk/>
            <pc:sldMk cId="3736583221" sldId="268"/>
            <ac:spMk id="4" creationId="{DF0DE01A-1C6F-4EE3-978F-92269E6483FD}"/>
          </ac:spMkLst>
        </pc:spChg>
        <pc:picChg chg="add del mod">
          <ac:chgData name="Mykola Hrechaniuk1" userId="ea631de8-ce20-4c2d-a1a2-b0b3d97708ba" providerId="ADAL" clId="{BBABD543-C6B3-45CD-A9C0-0E93AAAB03E3}" dt="2022-05-28T06:15:13.648" v="65" actId="478"/>
          <ac:picMkLst>
            <pc:docMk/>
            <pc:sldMk cId="3736583221" sldId="268"/>
            <ac:picMk id="2" creationId="{C1461DCA-6F3A-4435-8D48-C0A91D33381F}"/>
          </ac:picMkLst>
        </pc:picChg>
        <pc:picChg chg="del">
          <ac:chgData name="Mykola Hrechaniuk1" userId="ea631de8-ce20-4c2d-a1a2-b0b3d97708ba" providerId="ADAL" clId="{BBABD543-C6B3-45CD-A9C0-0E93AAAB03E3}" dt="2022-05-28T06:11:59.672" v="48" actId="478"/>
          <ac:picMkLst>
            <pc:docMk/>
            <pc:sldMk cId="3736583221" sldId="268"/>
            <ac:picMk id="3074" creationId="{A962ABA2-63EC-4402-ABED-EB4BD89A5E4C}"/>
          </ac:picMkLst>
        </pc:picChg>
        <pc:picChg chg="add mod">
          <ac:chgData name="Mykola Hrechaniuk1" userId="ea631de8-ce20-4c2d-a1a2-b0b3d97708ba" providerId="ADAL" clId="{BBABD543-C6B3-45CD-A9C0-0E93AAAB03E3}" dt="2022-05-28T06:17:09.030" v="70" actId="1076"/>
          <ac:picMkLst>
            <pc:docMk/>
            <pc:sldMk cId="3736583221" sldId="268"/>
            <ac:picMk id="3076" creationId="{04EFB0F9-A217-44D3-B260-BA470E4F3A09}"/>
          </ac:picMkLst>
        </pc:picChg>
      </pc:sldChg>
      <pc:sldChg chg="add">
        <pc:chgData name="Mykola Hrechaniuk1" userId="ea631de8-ce20-4c2d-a1a2-b0b3d97708ba" providerId="ADAL" clId="{BBABD543-C6B3-45CD-A9C0-0E93AAAB03E3}" dt="2022-05-28T06:15:10.774" v="64"/>
        <pc:sldMkLst>
          <pc:docMk/>
          <pc:sldMk cId="3885447784" sldId="269"/>
        </pc:sldMkLst>
      </pc:sldChg>
      <pc:sldChg chg="addSp delSp modSp add mod">
        <pc:chgData name="Mykola Hrechaniuk1" userId="ea631de8-ce20-4c2d-a1a2-b0b3d97708ba" providerId="ADAL" clId="{BBABD543-C6B3-45CD-A9C0-0E93AAAB03E3}" dt="2022-06-06T06:15:06.818" v="144" actId="1076"/>
        <pc:sldMkLst>
          <pc:docMk/>
          <pc:sldMk cId="1914985633" sldId="270"/>
        </pc:sldMkLst>
        <pc:spChg chg="mod">
          <ac:chgData name="Mykola Hrechaniuk1" userId="ea631de8-ce20-4c2d-a1a2-b0b3d97708ba" providerId="ADAL" clId="{BBABD543-C6B3-45CD-A9C0-0E93AAAB03E3}" dt="2022-05-28T06:48:52.833" v="118" actId="20577"/>
          <ac:spMkLst>
            <pc:docMk/>
            <pc:sldMk cId="1914985633" sldId="270"/>
            <ac:spMk id="4" creationId="{DF0DE01A-1C6F-4EE3-978F-92269E6483FD}"/>
          </ac:spMkLst>
        </pc:spChg>
        <pc:spChg chg="add mod">
          <ac:chgData name="Mykola Hrechaniuk1" userId="ea631de8-ce20-4c2d-a1a2-b0b3d97708ba" providerId="ADAL" clId="{BBABD543-C6B3-45CD-A9C0-0E93AAAB03E3}" dt="2022-06-06T06:15:06.818" v="144" actId="1076"/>
          <ac:spMkLst>
            <pc:docMk/>
            <pc:sldMk cId="1914985633" sldId="270"/>
            <ac:spMk id="5" creationId="{120280E1-5661-4946-8823-20D6EE19EF13}"/>
          </ac:spMkLst>
        </pc:spChg>
        <pc:picChg chg="del">
          <ac:chgData name="Mykola Hrechaniuk1" userId="ea631de8-ce20-4c2d-a1a2-b0b3d97708ba" providerId="ADAL" clId="{BBABD543-C6B3-45CD-A9C0-0E93AAAB03E3}" dt="2022-05-28T06:48:49.620" v="114" actId="478"/>
          <ac:picMkLst>
            <pc:docMk/>
            <pc:sldMk cId="1914985633" sldId="270"/>
            <ac:picMk id="2" creationId="{C1461DCA-6F3A-4435-8D48-C0A91D33381F}"/>
          </ac:picMkLst>
        </pc:picChg>
      </pc:sldChg>
      <pc:sldChg chg="addSp delSp modSp add del mod">
        <pc:chgData name="Mykola Hrechaniuk1" userId="ea631de8-ce20-4c2d-a1a2-b0b3d97708ba" providerId="ADAL" clId="{BBABD543-C6B3-45CD-A9C0-0E93AAAB03E3}" dt="2022-05-28T06:21:29.388" v="112" actId="47"/>
        <pc:sldMkLst>
          <pc:docMk/>
          <pc:sldMk cId="2230886097" sldId="270"/>
        </pc:sldMkLst>
        <pc:spChg chg="mod">
          <ac:chgData name="Mykola Hrechaniuk1" userId="ea631de8-ce20-4c2d-a1a2-b0b3d97708ba" providerId="ADAL" clId="{BBABD543-C6B3-45CD-A9C0-0E93AAAB03E3}" dt="2022-05-28T06:19:09.382" v="91" actId="20577"/>
          <ac:spMkLst>
            <pc:docMk/>
            <pc:sldMk cId="2230886097" sldId="270"/>
            <ac:spMk id="4" creationId="{DF0DE01A-1C6F-4EE3-978F-92269E6483FD}"/>
          </ac:spMkLst>
        </pc:spChg>
        <pc:spChg chg="add mod">
          <ac:chgData name="Mykola Hrechaniuk1" userId="ea631de8-ce20-4c2d-a1a2-b0b3d97708ba" providerId="ADAL" clId="{BBABD543-C6B3-45CD-A9C0-0E93AAAB03E3}" dt="2022-05-28T06:21:13.101" v="111" actId="20577"/>
          <ac:spMkLst>
            <pc:docMk/>
            <pc:sldMk cId="2230886097" sldId="270"/>
            <ac:spMk id="5" creationId="{7F4BAFB2-0FF6-40EE-884F-BE6E2F941132}"/>
          </ac:spMkLst>
        </pc:spChg>
        <pc:grpChg chg="del">
          <ac:chgData name="Mykola Hrechaniuk1" userId="ea631de8-ce20-4c2d-a1a2-b0b3d97708ba" providerId="ADAL" clId="{BBABD543-C6B3-45CD-A9C0-0E93AAAB03E3}" dt="2022-05-28T06:19:12.658" v="92" actId="478"/>
          <ac:grpSpMkLst>
            <pc:docMk/>
            <pc:sldMk cId="2230886097" sldId="270"/>
            <ac:grpSpMk id="25" creationId="{5C6FDD0F-BDE5-41CB-8134-1B49C1A735D7}"/>
          </ac:grpSpMkLst>
        </pc:grpChg>
      </pc:sldChg>
      <pc:sldChg chg="modSp add mod">
        <pc:chgData name="Mykola Hrechaniuk1" userId="ea631de8-ce20-4c2d-a1a2-b0b3d97708ba" providerId="ADAL" clId="{BBABD543-C6B3-45CD-A9C0-0E93AAAB03E3}" dt="2022-06-02T17:39:39.719" v="142" actId="20577"/>
        <pc:sldMkLst>
          <pc:docMk/>
          <pc:sldMk cId="1431224336" sldId="271"/>
        </pc:sldMkLst>
        <pc:spChg chg="mod">
          <ac:chgData name="Mykola Hrechaniuk1" userId="ea631de8-ce20-4c2d-a1a2-b0b3d97708ba" providerId="ADAL" clId="{BBABD543-C6B3-45CD-A9C0-0E93AAAB03E3}" dt="2022-06-02T17:39:04.849" v="140" actId="6549"/>
          <ac:spMkLst>
            <pc:docMk/>
            <pc:sldMk cId="1431224336" sldId="271"/>
            <ac:spMk id="4" creationId="{DF0DE01A-1C6F-4EE3-978F-92269E6483FD}"/>
          </ac:spMkLst>
        </pc:spChg>
        <pc:spChg chg="mod">
          <ac:chgData name="Mykola Hrechaniuk1" userId="ea631de8-ce20-4c2d-a1a2-b0b3d97708ba" providerId="ADAL" clId="{BBABD543-C6B3-45CD-A9C0-0E93AAAB03E3}" dt="2022-06-02T17:39:39.719" v="142" actId="20577"/>
          <ac:spMkLst>
            <pc:docMk/>
            <pc:sldMk cId="1431224336" sldId="271"/>
            <ac:spMk id="5" creationId="{120280E1-5661-4946-8823-20D6EE19EF13}"/>
          </ac:spMkLst>
        </pc:spChg>
      </pc:sldChg>
      <pc:sldChg chg="delSp modSp add del mod">
        <pc:chgData name="Mykola Hrechaniuk1" userId="ea631de8-ce20-4c2d-a1a2-b0b3d97708ba" providerId="ADAL" clId="{BBABD543-C6B3-45CD-A9C0-0E93AAAB03E3}" dt="2022-06-06T07:40:42.678" v="167" actId="47"/>
        <pc:sldMkLst>
          <pc:docMk/>
          <pc:sldMk cId="2440596054" sldId="272"/>
        </pc:sldMkLst>
        <pc:spChg chg="mod">
          <ac:chgData name="Mykola Hrechaniuk1" userId="ea631de8-ce20-4c2d-a1a2-b0b3d97708ba" providerId="ADAL" clId="{BBABD543-C6B3-45CD-A9C0-0E93AAAB03E3}" dt="2022-06-06T06:23:14.440" v="166" actId="1076"/>
          <ac:spMkLst>
            <pc:docMk/>
            <pc:sldMk cId="2440596054" sldId="272"/>
            <ac:spMk id="4" creationId="{DF0DE01A-1C6F-4EE3-978F-92269E6483FD}"/>
          </ac:spMkLst>
        </pc:spChg>
        <pc:spChg chg="del">
          <ac:chgData name="Mykola Hrechaniuk1" userId="ea631de8-ce20-4c2d-a1a2-b0b3d97708ba" providerId="ADAL" clId="{BBABD543-C6B3-45CD-A9C0-0E93AAAB03E3}" dt="2022-06-06T06:22:57.732" v="148" actId="478"/>
          <ac:spMkLst>
            <pc:docMk/>
            <pc:sldMk cId="2440596054" sldId="272"/>
            <ac:spMk id="5" creationId="{E515BB63-45C0-4CDB-B9E0-E4AE1B4E8A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A5C3A5-A464-4897-B884-BB9B35180A5B}" type="slidenum">
              <a:rPr lang="en-US" smtClean="0"/>
              <a:t>2</a:t>
            </a:fld>
            <a:endParaRPr lang="en-US"/>
          </a:p>
        </p:txBody>
      </p:sp>
    </p:spTree>
    <p:extLst>
      <p:ext uri="{BB962C8B-B14F-4D97-AF65-F5344CB8AC3E}">
        <p14:creationId xmlns:p14="http://schemas.microsoft.com/office/powerpoint/2010/main" val="248158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A5C3A5-A464-4897-B884-BB9B35180A5B}" type="slidenum">
              <a:rPr lang="en-US" smtClean="0"/>
              <a:t>3</a:t>
            </a:fld>
            <a:endParaRPr lang="en-US"/>
          </a:p>
        </p:txBody>
      </p:sp>
    </p:spTree>
    <p:extLst>
      <p:ext uri="{BB962C8B-B14F-4D97-AF65-F5344CB8AC3E}">
        <p14:creationId xmlns:p14="http://schemas.microsoft.com/office/powerpoint/2010/main" val="60787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A5C3A5-A464-4897-B884-BB9B35180A5B}" type="slidenum">
              <a:rPr lang="en-US" smtClean="0"/>
              <a:t>4</a:t>
            </a:fld>
            <a:endParaRPr lang="en-US"/>
          </a:p>
        </p:txBody>
      </p:sp>
    </p:spTree>
    <p:extLst>
      <p:ext uri="{BB962C8B-B14F-4D97-AF65-F5344CB8AC3E}">
        <p14:creationId xmlns:p14="http://schemas.microsoft.com/office/powerpoint/2010/main" val="2480555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4931154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63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2817990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spTree>
    <p:extLst>
      <p:ext uri="{BB962C8B-B14F-4D97-AF65-F5344CB8AC3E}">
        <p14:creationId xmlns:p14="http://schemas.microsoft.com/office/powerpoint/2010/main" val="267191623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9213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781488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4"/>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62756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4" y="0"/>
            <a:ext cx="237172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9231057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03026658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6108293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6922947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3566160"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r>
              <a:rPr lang="en-US" dirty="0">
                <a:effectLst/>
              </a:rPr>
              <a:t>JANUARY 2022</a:t>
            </a:r>
            <a:endParaRPr lang="en-US" dirty="0"/>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486400"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381201003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52393669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5409597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Tree>
    <p:extLst>
      <p:ext uri="{BB962C8B-B14F-4D97-AF65-F5344CB8AC3E}">
        <p14:creationId xmlns:p14="http://schemas.microsoft.com/office/powerpoint/2010/main" val="9699615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402423653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07507983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19714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endParaRPr lang="en-US"/>
          </a:p>
        </p:txBody>
      </p:sp>
    </p:spTree>
    <p:extLst>
      <p:ext uri="{BB962C8B-B14F-4D97-AF65-F5344CB8AC3E}">
        <p14:creationId xmlns:p14="http://schemas.microsoft.com/office/powerpoint/2010/main" val="164168761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607523831"/>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70008743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9854672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06561306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82149455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57692014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6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5" y="0"/>
            <a:ext cx="2371722"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04653760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0249523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1247453"/>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endParaRPr lang="en-US"/>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endParaRPr lang="en-US"/>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endParaRPr lang="en-US"/>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endParaRPr lang="en-US"/>
          </a:p>
        </p:txBody>
      </p:sp>
    </p:spTree>
    <p:extLst>
      <p:ext uri="{BB962C8B-B14F-4D97-AF65-F5344CB8AC3E}">
        <p14:creationId xmlns:p14="http://schemas.microsoft.com/office/powerpoint/2010/main" val="80216096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endParaRPr lang="en-US"/>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endParaRPr lang="en-US"/>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endParaRPr lang="en-US"/>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10883406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endParaRPr lang="en-US"/>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endParaRPr lang="en-US"/>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endParaRPr lang="en-US"/>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endParaRPr lang="en-US"/>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271303762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97111"/>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11732373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95421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endParaRPr lang="ru-RU"/>
          </a:p>
        </p:txBody>
      </p:sp>
    </p:spTree>
    <p:extLst>
      <p:ext uri="{BB962C8B-B14F-4D97-AF65-F5344CB8AC3E}">
        <p14:creationId xmlns:p14="http://schemas.microsoft.com/office/powerpoint/2010/main" val="15394883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4132895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15502107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3020693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endParaRPr lang="en-US"/>
          </a:p>
        </p:txBody>
      </p:sp>
    </p:spTree>
    <p:extLst>
      <p:ext uri="{BB962C8B-B14F-4D97-AF65-F5344CB8AC3E}">
        <p14:creationId xmlns:p14="http://schemas.microsoft.com/office/powerpoint/2010/main" val="9518127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000438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57365957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23571567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578891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513828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dirty="0"/>
              <a:t>Click To Edit Master Title Style</a:t>
            </a:r>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Tree>
    <p:extLst>
      <p:ext uri="{BB962C8B-B14F-4D97-AF65-F5344CB8AC3E}">
        <p14:creationId xmlns:p14="http://schemas.microsoft.com/office/powerpoint/2010/main" val="602533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57" r:id="rId10"/>
    <p:sldLayoutId id="2147483760" r:id="rId11"/>
    <p:sldLayoutId id="2147483727" r:id="rId12"/>
    <p:sldLayoutId id="2147483729" r:id="rId13"/>
    <p:sldLayoutId id="2147483751" r:id="rId14"/>
    <p:sldLayoutId id="2147483758" r:id="rId15"/>
    <p:sldLayoutId id="2147483740" r:id="rId16"/>
    <p:sldLayoutId id="2147483766" r:id="rId17"/>
    <p:sldLayoutId id="2147483738" r:id="rId18"/>
    <p:sldLayoutId id="2147483736" r:id="rId19"/>
    <p:sldLayoutId id="2147483765" r:id="rId20"/>
    <p:sldLayoutId id="2147483744" r:id="rId21"/>
    <p:sldLayoutId id="2147483762" r:id="rId22"/>
    <p:sldLayoutId id="2147483755" r:id="rId23"/>
    <p:sldLayoutId id="2147483743" r:id="rId24"/>
    <p:sldLayoutId id="2147483756" r:id="rId25"/>
    <p:sldLayoutId id="2147483734" r:id="rId26"/>
    <p:sldLayoutId id="2147483745" r:id="rId27"/>
    <p:sldLayoutId id="2147483741" r:id="rId28"/>
    <p:sldLayoutId id="2147483735" r:id="rId29"/>
    <p:sldLayoutId id="2147483737" r:id="rId30"/>
    <p:sldLayoutId id="2147483739" r:id="rId31"/>
    <p:sldLayoutId id="2147483767" r:id="rId32"/>
    <p:sldLayoutId id="2147483742" r:id="rId33"/>
    <p:sldLayoutId id="2147483746" r:id="rId34"/>
    <p:sldLayoutId id="2147483732" r:id="rId35"/>
    <p:sldLayoutId id="2147483747" r:id="rId36"/>
    <p:sldLayoutId id="2147483748" r:id="rId37"/>
    <p:sldLayoutId id="2147483749" r:id="rId38"/>
    <p:sldLayoutId id="2147483754" r:id="rId39"/>
    <p:sldLayoutId id="2147483759" r:id="rId40"/>
    <p:sldLayoutId id="2147483761" r:id="rId41"/>
    <p:sldLayoutId id="2147483764" r:id="rId42"/>
    <p:sldLayoutId id="2147483750" r:id="rId43"/>
    <p:sldLayoutId id="2147483763" r:id="rId44"/>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userDrawn="1">
          <p15:clr>
            <a:srgbClr val="F26B43"/>
          </p15:clr>
        </p15:guide>
        <p15:guide id="16" orient="horz" pos="144">
          <p15:clr>
            <a:srgbClr val="F26B43"/>
          </p15:clr>
        </p15:guide>
        <p15:guide id="17" orient="horz" pos="312" userDrawn="1">
          <p15:clr>
            <a:srgbClr val="F26B43"/>
          </p15:clr>
        </p15:guide>
        <p15:guide id="19" orient="horz" pos="576">
          <p15:clr>
            <a:srgbClr val="F26B43"/>
          </p15:clr>
        </p15:guide>
        <p15:guide id="20" orient="horz" pos="744" userDrawn="1">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2A8A66-7877-3B41-B6B6-945CAC5423E0}"/>
              </a:ext>
            </a:extLst>
          </p:cNvPr>
          <p:cNvSpPr>
            <a:spLocks noGrp="1"/>
          </p:cNvSpPr>
          <p:nvPr>
            <p:ph type="body" sz="quarter" idx="12"/>
          </p:nvPr>
        </p:nvSpPr>
        <p:spPr>
          <a:xfrm>
            <a:off x="466165" y="5770610"/>
            <a:ext cx="6489700" cy="215444"/>
          </a:xfrm>
        </p:spPr>
        <p:txBody>
          <a:bodyPr/>
          <a:lstStyle/>
          <a:p>
            <a:r>
              <a:rPr lang="en-US" dirty="0"/>
              <a:t>2022</a:t>
            </a:r>
          </a:p>
        </p:txBody>
      </p:sp>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66165" y="2409021"/>
            <a:ext cx="8369722" cy="369332"/>
          </a:xfrm>
        </p:spPr>
        <p:txBody>
          <a:bodyPr/>
          <a:lstStyle/>
          <a:p>
            <a:r>
              <a:rPr lang="en-GB" sz="2400" b="0" i="0" dirty="0">
                <a:effectLst/>
                <a:latin typeface="+mj-lt"/>
              </a:rPr>
              <a:t>Scaling, Load Balancing &amp; High-Availability</a:t>
            </a:r>
            <a:endParaRPr lang="en-US" sz="2400" dirty="0">
              <a:latin typeface="+mj-lt"/>
            </a:endParaRPr>
          </a:p>
        </p:txBody>
      </p:sp>
    </p:spTree>
    <p:extLst>
      <p:ext uri="{BB962C8B-B14F-4D97-AF65-F5344CB8AC3E}">
        <p14:creationId xmlns:p14="http://schemas.microsoft.com/office/powerpoint/2010/main" val="359197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061346DD-3526-45C6-8592-D0B870F675E6}"/>
              </a:ext>
            </a:extLst>
          </p:cNvPr>
          <p:cNvSpPr>
            <a:spLocks noGrp="1"/>
          </p:cNvSpPr>
          <p:nvPr>
            <p:ph type="body" sz="quarter" idx="11"/>
          </p:nvPr>
        </p:nvSpPr>
        <p:spPr>
          <a:xfrm>
            <a:off x="457201" y="1625335"/>
            <a:ext cx="11427374" cy="3607330"/>
          </a:xfrm>
        </p:spPr>
        <p:txBody>
          <a:bodyPr>
            <a:noAutofit/>
          </a:bodyPr>
          <a:lstStyle/>
          <a:p>
            <a:pPr algn="l"/>
            <a:r>
              <a:rPr lang="en-GB" sz="1800" b="0" i="0" dirty="0">
                <a:effectLst/>
                <a:latin typeface="+mn-lt"/>
              </a:rPr>
              <a:t>ELB supports applications within an Amazon Virtual Private Cloud for stronger network security. An IT team can specify whether it wants an internet-facing or internal load balancer. The latter option enables a developer to route traffic through an ELB using private IP addresses. A developer could also route traffic between different tiers of an application by using multiple internet-facing and internal load balancers; this approach allows an IT team to use a security group along with private IP addresses while exposing only the web-facing tier and its public IP addresses.</a:t>
            </a:r>
          </a:p>
          <a:p>
            <a:pPr algn="l"/>
            <a:r>
              <a:rPr lang="en-GB" sz="1800" b="0" i="0" dirty="0">
                <a:effectLst/>
                <a:latin typeface="+mn-lt"/>
              </a:rPr>
              <a:t>In addition to certificate management, ELB allows SSL/Transport Layer Security (TLS) decryption.</a:t>
            </a:r>
          </a:p>
        </p:txBody>
      </p:sp>
      <p:sp>
        <p:nvSpPr>
          <p:cNvPr id="2" name="Title 1">
            <a:extLst>
              <a:ext uri="{FF2B5EF4-FFF2-40B4-BE49-F238E27FC236}">
                <a16:creationId xmlns:a16="http://schemas.microsoft.com/office/drawing/2014/main" id="{2F702C0F-2A5E-4675-EEA4-05921D37813C}"/>
              </a:ext>
            </a:extLst>
          </p:cNvPr>
          <p:cNvSpPr>
            <a:spLocks noGrp="1"/>
          </p:cNvSpPr>
          <p:nvPr>
            <p:ph type="title"/>
          </p:nvPr>
        </p:nvSpPr>
        <p:spPr>
          <a:xfrm>
            <a:off x="457201" y="1086564"/>
            <a:ext cx="3825433" cy="369332"/>
          </a:xfrm>
        </p:spPr>
        <p:txBody>
          <a:bodyPr/>
          <a:lstStyle/>
          <a:p>
            <a:pPr algn="l"/>
            <a:r>
              <a:rPr lang="en-GB" sz="2400" b="1" i="0" dirty="0">
                <a:effectLst/>
                <a:latin typeface="+mj-lt"/>
              </a:rPr>
              <a:t>Security</a:t>
            </a:r>
          </a:p>
        </p:txBody>
      </p:sp>
    </p:spTree>
    <p:extLst>
      <p:ext uri="{BB962C8B-B14F-4D97-AF65-F5344CB8AC3E}">
        <p14:creationId xmlns:p14="http://schemas.microsoft.com/office/powerpoint/2010/main" val="323213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FCB9D8-B6A0-5559-64C3-75012E917B08}"/>
              </a:ext>
            </a:extLst>
          </p:cNvPr>
          <p:cNvSpPr>
            <a:spLocks noGrp="1"/>
          </p:cNvSpPr>
          <p:nvPr>
            <p:ph type="body" sz="quarter" idx="11"/>
          </p:nvPr>
        </p:nvSpPr>
        <p:spPr>
          <a:xfrm>
            <a:off x="477740" y="1747778"/>
            <a:ext cx="11788815" cy="1661993"/>
          </a:xfrm>
        </p:spPr>
        <p:txBody>
          <a:bodyPr/>
          <a:lstStyle/>
          <a:p>
            <a:pPr algn="l"/>
            <a:r>
              <a:rPr lang="en-GB" sz="1800" b="0" i="0" dirty="0">
                <a:effectLst/>
                <a:latin typeface="+mn-lt"/>
              </a:rPr>
              <a:t>ELB offers two different load balancer features, which help provide scalable cloud computing capacity. The Application Load Balancer handles advanced traffic routing from other services or containers at the application level, while the Classic Load Balancer spreads app or network traffic across EC2 instances.</a:t>
            </a:r>
          </a:p>
          <a:p>
            <a:pPr algn="l"/>
            <a:r>
              <a:rPr lang="en-GB" sz="1800" b="0" i="0" dirty="0">
                <a:effectLst/>
                <a:latin typeface="+mn-lt"/>
              </a:rPr>
              <a:t>Other vendors also offer tools to load balance workloads. </a:t>
            </a:r>
            <a:r>
              <a:rPr lang="en-GB" sz="1800" b="0" i="0" dirty="0" err="1">
                <a:effectLst/>
                <a:latin typeface="+mn-lt"/>
              </a:rPr>
              <a:t>ScaleBase</a:t>
            </a:r>
            <a:r>
              <a:rPr lang="en-GB" sz="1800" b="0" i="0" dirty="0">
                <a:effectLst/>
                <a:latin typeface="+mn-lt"/>
              </a:rPr>
              <a:t> offers an ELB solution with real-time elasticity, which simplifies the ability to scale the MySQL relational database management system (RDBMS) without requiring infrastructure changes or taking services offline.</a:t>
            </a:r>
          </a:p>
        </p:txBody>
      </p:sp>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477740" y="1126348"/>
            <a:ext cx="5764213" cy="369332"/>
          </a:xfrm>
        </p:spPr>
        <p:txBody>
          <a:bodyPr/>
          <a:lstStyle/>
          <a:p>
            <a:pPr algn="l"/>
            <a:r>
              <a:rPr lang="en-GB" sz="2400" b="1" i="0" dirty="0">
                <a:effectLst/>
                <a:latin typeface="+mj-lt"/>
              </a:rPr>
              <a:t>Types of load balancers</a:t>
            </a:r>
          </a:p>
        </p:txBody>
      </p:sp>
    </p:spTree>
    <p:extLst>
      <p:ext uri="{BB962C8B-B14F-4D97-AF65-F5344CB8AC3E}">
        <p14:creationId xmlns:p14="http://schemas.microsoft.com/office/powerpoint/2010/main" val="373658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469773" y="484692"/>
            <a:ext cx="9362384" cy="338554"/>
          </a:xfrm>
        </p:spPr>
        <p:txBody>
          <a:bodyPr anchor="t">
            <a:noAutofit/>
          </a:bodyPr>
          <a:lstStyle/>
          <a:p>
            <a:pPr algn="l"/>
            <a:r>
              <a:rPr lang="en-GB" sz="2400" b="1" i="0" dirty="0">
                <a:effectLst/>
                <a:latin typeface="+mj-lt"/>
              </a:rPr>
              <a:t>Difference between Application load balancer (ALB) and Network load balancer (NLB)</a:t>
            </a:r>
          </a:p>
        </p:txBody>
      </p:sp>
      <p:sp>
        <p:nvSpPr>
          <p:cNvPr id="3" name="Text Placeholder 2">
            <a:extLst>
              <a:ext uri="{FF2B5EF4-FFF2-40B4-BE49-F238E27FC236}">
                <a16:creationId xmlns:a16="http://schemas.microsoft.com/office/drawing/2014/main" id="{54A9991F-8A8E-B1B7-8B86-8649CDAF166D}"/>
              </a:ext>
            </a:extLst>
          </p:cNvPr>
          <p:cNvSpPr>
            <a:spLocks noGrp="1"/>
          </p:cNvSpPr>
          <p:nvPr>
            <p:ph type="body" sz="quarter" idx="17"/>
          </p:nvPr>
        </p:nvSpPr>
        <p:spPr>
          <a:xfrm>
            <a:off x="469773" y="1450512"/>
            <a:ext cx="11228891" cy="5111738"/>
          </a:xfrm>
        </p:spPr>
        <p:txBody>
          <a:bodyPr>
            <a:normAutofit/>
          </a:bodyPr>
          <a:lstStyle/>
          <a:p>
            <a:pPr algn="l"/>
            <a:r>
              <a:rPr lang="en-GB" sz="1800" b="0" i="0" dirty="0">
                <a:effectLst/>
              </a:rPr>
              <a:t>Both Application Load Balancer and Network Load Balancer are designed from the ground up for the modern paradigm of dynamic port configurations as commonly seen in containerized deployments. Picking which load balancer is right for you will depend on the specific needs of your application, such as whether or not network traffic is HTTP, whether you need end to end SSL/TLS encryption, and whether or not you want host and path based traffic routing.</a:t>
            </a:r>
          </a:p>
          <a:p>
            <a:pPr algn="l"/>
            <a:r>
              <a:rPr lang="en-GB" sz="1800" b="0" i="0" dirty="0">
                <a:effectLst/>
              </a:rPr>
              <a:t>If you are deploying docker containers and using a load balancer to send network traffic to them EC2 Container Service provides a tight integration with ALB and NLB so you can keep your load balancers in sync as you start, update, and stop containers across your fleet.</a:t>
            </a:r>
          </a:p>
        </p:txBody>
      </p:sp>
    </p:spTree>
    <p:extLst>
      <p:ext uri="{BB962C8B-B14F-4D97-AF65-F5344CB8AC3E}">
        <p14:creationId xmlns:p14="http://schemas.microsoft.com/office/powerpoint/2010/main" val="388544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a:r>
              <a:rPr lang="en-GB" sz="2400" b="1" i="0" dirty="0">
                <a:effectLst/>
                <a:latin typeface="+mn-lt"/>
              </a:rPr>
              <a:t>Application Load Balancer (ALB)</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53544"/>
            <a:ext cx="11453150" cy="2215991"/>
          </a:xfrm>
        </p:spPr>
        <p:txBody>
          <a:bodyPr/>
          <a:lstStyle/>
          <a:p>
            <a:pPr algn="l"/>
            <a:r>
              <a:rPr lang="en-GB" sz="1800" b="0" dirty="0">
                <a:effectLst/>
                <a:latin typeface="+mn-lt"/>
              </a:rPr>
              <a:t>This is the distribution of requests based on multiple variables, from the network layer to the application layer. It is context-aware and can direct requests based on any single variable as easily as it can a combination of variables. Applications are load balanced based on their peculiar </a:t>
            </a:r>
            <a:r>
              <a:rPr lang="en-GB" sz="1800" b="0" dirty="0" err="1">
                <a:effectLst/>
                <a:latin typeface="+mn-lt"/>
              </a:rPr>
              <a:t>behavior</a:t>
            </a:r>
            <a:r>
              <a:rPr lang="en-GB" sz="1800" b="0" dirty="0">
                <a:effectLst/>
                <a:latin typeface="+mn-lt"/>
              </a:rPr>
              <a:t> and not solely on server (operating system or virtualization layer) information.</a:t>
            </a:r>
          </a:p>
          <a:p>
            <a:pPr algn="l"/>
            <a:r>
              <a:rPr lang="en-GB" sz="1800" b="0" dirty="0">
                <a:effectLst/>
                <a:latin typeface="+mn-lt"/>
              </a:rPr>
              <a:t>This is feature </a:t>
            </a:r>
            <a:r>
              <a:rPr lang="en-GB" sz="1800" b="0" dirty="0" err="1">
                <a:effectLst/>
                <a:latin typeface="+mn-lt"/>
              </a:rPr>
              <a:t>fulled</a:t>
            </a:r>
            <a:r>
              <a:rPr lang="en-GB" sz="1800" b="0" dirty="0">
                <a:effectLst/>
                <a:latin typeface="+mn-lt"/>
              </a:rPr>
              <a:t> Layer-7 load balancer, HTTP and HTTPS listeners only. Provides the ability to route HTTP and HTTPS traffic based upon rules, host based or path based. Like an NLB, each Target can be on different ports. Even supports HTTP/2. Configurable range of health check status codes (CLB only supports 200 OK for HTTP health checks).</a:t>
            </a:r>
          </a:p>
          <a:p>
            <a:pPr algn="l"/>
            <a:r>
              <a:rPr lang="en-GB" sz="1800" b="0" dirty="0">
                <a:effectLst/>
                <a:latin typeface="+mn-lt"/>
              </a:rPr>
              <a:t>With ALB, it is a requirement that you enable at least two or more Availability Zones.</a:t>
            </a:r>
          </a:p>
        </p:txBody>
      </p:sp>
    </p:spTree>
    <p:extLst>
      <p:ext uri="{BB962C8B-B14F-4D97-AF65-F5344CB8AC3E}">
        <p14:creationId xmlns:p14="http://schemas.microsoft.com/office/powerpoint/2010/main" val="2124354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a:r>
              <a:rPr lang="en-GB" sz="2400" b="1" i="0" dirty="0">
                <a:effectLst/>
                <a:latin typeface="+mj-lt"/>
              </a:rPr>
              <a:t>Network Load Balancer (NLB)</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849004"/>
            <a:ext cx="11453150" cy="1938992"/>
          </a:xfrm>
        </p:spPr>
        <p:txBody>
          <a:bodyPr/>
          <a:lstStyle/>
          <a:p>
            <a:pPr algn="l"/>
            <a:r>
              <a:rPr lang="en-GB" sz="1800" b="0" dirty="0">
                <a:effectLst/>
                <a:latin typeface="+mn-lt"/>
              </a:rPr>
              <a:t>This is the distribution of traffic based on network variables, such as IP address and destination ports. It is layer 4 (TCP) and below and is not designed to take into consideration anything at the application layer such as content type, cookie data, custom headers, user location, or the application </a:t>
            </a:r>
            <a:r>
              <a:rPr lang="en-GB" sz="1800" b="0" dirty="0" err="1">
                <a:effectLst/>
                <a:latin typeface="+mn-lt"/>
              </a:rPr>
              <a:t>behavior</a:t>
            </a:r>
            <a:r>
              <a:rPr lang="en-GB" sz="1800" b="0" dirty="0">
                <a:effectLst/>
                <a:latin typeface="+mn-lt"/>
              </a:rPr>
              <a:t>. It is context-less, caring only about the network-layer information contained within the packets it is directing this way and that.</a:t>
            </a:r>
          </a:p>
          <a:p>
            <a:pPr algn="l"/>
            <a:r>
              <a:rPr lang="en-GB" sz="1800" b="0" dirty="0">
                <a:effectLst/>
                <a:latin typeface="+mn-lt"/>
              </a:rPr>
              <a:t>This is a TCP Load Balancer only that does some NAT magic at the VPC level. It uses EIPs, so it has a static endpoint unlike ALB and CLBs (by default). Each Target can be on different ports.</a:t>
            </a:r>
          </a:p>
          <a:p>
            <a:pPr algn="l"/>
            <a:r>
              <a:rPr lang="en-GB" sz="1800" b="0" dirty="0">
                <a:effectLst/>
                <a:latin typeface="+mn-lt"/>
              </a:rPr>
              <a:t>With NLB, Elastic Load Balancing creates a network interface for each Availability Zone that you enable.</a:t>
            </a:r>
          </a:p>
        </p:txBody>
      </p:sp>
    </p:spTree>
    <p:extLst>
      <p:ext uri="{BB962C8B-B14F-4D97-AF65-F5344CB8AC3E}">
        <p14:creationId xmlns:p14="http://schemas.microsoft.com/office/powerpoint/2010/main" val="177552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a:r>
              <a:rPr lang="en-GB" sz="2400" b="1" i="0" dirty="0">
                <a:effectLst/>
                <a:latin typeface="+mj-lt"/>
              </a:rPr>
              <a:t>Key Differences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4431983"/>
          </a:xfrm>
        </p:spPr>
        <p:txBody>
          <a:bodyPr/>
          <a:lstStyle/>
          <a:p>
            <a:pPr>
              <a:buFont typeface="Arial" panose="020B0604020202020204" pitchFamily="34" charset="0"/>
              <a:buChar char="•"/>
            </a:pPr>
            <a:r>
              <a:rPr lang="en-GB" sz="1800" b="0" i="0" dirty="0">
                <a:effectLst/>
                <a:latin typeface="+mn-lt"/>
              </a:rPr>
              <a:t> Application Load Balancer (as the name implies) works at the Application Layer (Layer 7 of the OSI model, Request level). Network Load Balancer works at Transport layer (Layer 4 of the OSI model, Connection level). NLB just forward requests whereas ALB examines the contents of the HTTP request header to determine where to route the request. So, application load balancer is performing content based routing.</a:t>
            </a:r>
          </a:p>
          <a:p>
            <a:pPr>
              <a:buFont typeface="Arial" panose="020B0604020202020204" pitchFamily="34" charset="0"/>
              <a:buChar char="•"/>
            </a:pPr>
            <a:r>
              <a:rPr lang="en-GB" sz="1800" b="0" i="0" dirty="0">
                <a:effectLst/>
                <a:latin typeface="+mn-lt"/>
              </a:rPr>
              <a:t> NLB cannot assure availability of the application</a:t>
            </a:r>
            <a:r>
              <a:rPr lang="en-GB" sz="1800" b="0" i="1" dirty="0">
                <a:effectLst/>
                <a:latin typeface="+mn-lt"/>
              </a:rPr>
              <a:t>. </a:t>
            </a:r>
            <a:r>
              <a:rPr lang="en-GB" sz="1800" b="0" i="0" dirty="0">
                <a:effectLst/>
                <a:latin typeface="+mn-lt"/>
              </a:rPr>
              <a:t>This is because it bases its decisions solely on network and TCP-layer variables and has no awareness of the application at all. Generally a NLB determines </a:t>
            </a:r>
            <a:r>
              <a:rPr lang="en-GB" sz="1800" b="0" i="1" dirty="0">
                <a:effectLst/>
                <a:latin typeface="+mn-lt"/>
              </a:rPr>
              <a:t>availability </a:t>
            </a:r>
            <a:r>
              <a:rPr lang="en-GB" sz="1800" b="0" i="0" dirty="0">
                <a:effectLst/>
                <a:latin typeface="+mn-lt"/>
              </a:rPr>
              <a:t>based on the ability of a server to respond to ICMP ping, or to correctly complete the three-way TCP handshake. ALB goes much deeper, and is capable of determining availability based on not only a successful HTTP GET of a particular page but also the verification that the </a:t>
            </a:r>
            <a:r>
              <a:rPr lang="en-GB" sz="1800" b="0" i="1" dirty="0">
                <a:effectLst/>
                <a:latin typeface="+mn-lt"/>
              </a:rPr>
              <a:t>content </a:t>
            </a:r>
            <a:r>
              <a:rPr lang="en-GB" sz="1800" b="0" i="0" dirty="0">
                <a:effectLst/>
                <a:latin typeface="+mn-lt"/>
              </a:rPr>
              <a:t>is as was expected based on the input parameters.</a:t>
            </a:r>
          </a:p>
          <a:p>
            <a:pPr>
              <a:buFont typeface="Arial" panose="020B0604020202020204" pitchFamily="34" charset="0"/>
              <a:buChar char="•"/>
            </a:pPr>
            <a:r>
              <a:rPr lang="en-GB" sz="1800" b="0" i="0" dirty="0">
                <a:effectLst/>
                <a:latin typeface="+mn-lt"/>
              </a:rPr>
              <a:t> When considering the deployment of multiple applications on the same host sharing IP addresses (virtual hosts in old school speak), NLB will not differentiate between Application A and Application B when checking availability (indeed it cannot unless ports are different) but ALB will differentiate between the two applications by examining the application layer data available to it. This difference means that NLB may end up sending requests to an application that has crashed or is offline, but ALB will never make that same mistake.</a:t>
            </a:r>
          </a:p>
          <a:p>
            <a:br>
              <a:rPr lang="en-GB" sz="1800" dirty="0">
                <a:effectLst/>
                <a:latin typeface="+mn-lt"/>
              </a:rPr>
            </a:br>
            <a:endParaRPr lang="en-GB" sz="1800" b="0" i="0" dirty="0">
              <a:effectLst/>
              <a:latin typeface="+mn-lt"/>
            </a:endParaRPr>
          </a:p>
        </p:txBody>
      </p:sp>
    </p:spTree>
    <p:extLst>
      <p:ext uri="{BB962C8B-B14F-4D97-AF65-F5344CB8AC3E}">
        <p14:creationId xmlns:p14="http://schemas.microsoft.com/office/powerpoint/2010/main" val="300536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fontAlgn="base"/>
            <a:r>
              <a:rPr lang="en-GB" sz="2400" b="1" i="0" dirty="0">
                <a:effectLst/>
                <a:latin typeface="+mj-lt"/>
              </a:rPr>
              <a:t>What is a Launch Template?</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819530"/>
            <a:ext cx="11453150" cy="4154984"/>
          </a:xfrm>
        </p:spPr>
        <p:txBody>
          <a:bodyPr/>
          <a:lstStyle/>
          <a:p>
            <a:pPr algn="l" fontAlgn="base"/>
            <a:r>
              <a:rPr lang="en-GB" sz="1800" b="0" i="0" dirty="0">
                <a:effectLst/>
                <a:latin typeface="+mn-lt"/>
              </a:rPr>
              <a:t>A launch template is merely a group of all of the configurations that create and configure an EC2 instance. Likely, you would have already walked through creating one EC2 instance using that EC2 wizard. And that’s wonderful for making your first instance, but if you have to create thousands of instances? Do you really enjoy to be going through that wizard every single time? I don’t, and you probably don’t want to either.</a:t>
            </a:r>
          </a:p>
          <a:p>
            <a:pPr algn="l" fontAlgn="base"/>
            <a:r>
              <a:rPr lang="en-GB" sz="1800" b="0" i="0" dirty="0">
                <a:effectLst/>
                <a:latin typeface="+mn-lt"/>
              </a:rPr>
              <a:t>So what the launch template does is step through that wizard and effectively just save the results, creating a template with all configurations in a single place, so when we need that to create a new instance again, we can just push that button. The instance is created precisely as we’ve defined it in that template. If you’ve touched on auto-scaling before, you might think that this launch template looks a lot like a </a:t>
            </a:r>
            <a:r>
              <a:rPr lang="en-GB" sz="1800" b="1" i="0" dirty="0">
                <a:effectLst/>
                <a:latin typeface="+mn-lt"/>
              </a:rPr>
              <a:t>launch configuration</a:t>
            </a:r>
            <a:r>
              <a:rPr lang="en-GB" sz="1800" b="0" i="0" dirty="0">
                <a:effectLst/>
                <a:latin typeface="+mn-lt"/>
              </a:rPr>
              <a:t>. And it’s. </a:t>
            </a:r>
          </a:p>
          <a:p>
            <a:pPr algn="l" fontAlgn="base"/>
            <a:r>
              <a:rPr lang="en-GB" sz="1800" b="0" i="0" dirty="0">
                <a:effectLst/>
                <a:latin typeface="+mn-lt"/>
              </a:rPr>
              <a:t>The </a:t>
            </a:r>
            <a:r>
              <a:rPr lang="en-GB" sz="1800" b="1" i="0" dirty="0">
                <a:effectLst/>
                <a:latin typeface="+mn-lt"/>
              </a:rPr>
              <a:t>launch templates</a:t>
            </a:r>
            <a:r>
              <a:rPr lang="en-GB" sz="1800" b="0" i="0" dirty="0">
                <a:effectLst/>
                <a:latin typeface="+mn-lt"/>
              </a:rPr>
              <a:t> are more recent, practical, quicker, and powerful options. It’s just the most suitable. It doesn’t imply that you’re technically incorrect if you’re utilizing a </a:t>
            </a:r>
            <a:r>
              <a:rPr lang="en-GB" sz="1800" b="1" i="0" dirty="0">
                <a:effectLst/>
                <a:latin typeface="+mn-lt"/>
              </a:rPr>
              <a:t>launch configuration</a:t>
            </a:r>
            <a:r>
              <a:rPr lang="en-GB" sz="1800" b="0" i="0" dirty="0">
                <a:effectLst/>
                <a:latin typeface="+mn-lt"/>
              </a:rPr>
              <a:t>. It’s just AWS has released the </a:t>
            </a:r>
            <a:r>
              <a:rPr lang="en-GB" sz="1800" b="1" i="0" dirty="0">
                <a:effectLst/>
                <a:latin typeface="+mn-lt"/>
              </a:rPr>
              <a:t>launch templates</a:t>
            </a:r>
            <a:r>
              <a:rPr lang="en-GB" sz="1800" b="0" i="0" dirty="0">
                <a:effectLst/>
                <a:latin typeface="+mn-lt"/>
              </a:rPr>
              <a:t>, and they deliver us extra flexibility and instruments that the </a:t>
            </a:r>
            <a:r>
              <a:rPr lang="en-GB" sz="1800" b="1" i="0" dirty="0">
                <a:effectLst/>
                <a:latin typeface="+mn-lt"/>
              </a:rPr>
              <a:t>launch configuration</a:t>
            </a:r>
            <a:r>
              <a:rPr lang="en-GB" sz="1800" b="0" i="0" dirty="0">
                <a:effectLst/>
                <a:latin typeface="+mn-lt"/>
              </a:rPr>
              <a:t> didn’t. So the </a:t>
            </a:r>
            <a:r>
              <a:rPr lang="en-GB" sz="1800" b="1" i="0" dirty="0">
                <a:effectLst/>
                <a:latin typeface="+mn-lt"/>
              </a:rPr>
              <a:t>launch templates</a:t>
            </a:r>
            <a:r>
              <a:rPr lang="en-GB" sz="1800" b="0" i="0" dirty="0">
                <a:effectLst/>
                <a:latin typeface="+mn-lt"/>
              </a:rPr>
              <a:t>, as we’ll notice in the table above, are for more than only auto-scaling. This permits us to operate that template at any moment, compared to those launch configurations, which are just for auto-scaling those EC2 instances. Also, the </a:t>
            </a:r>
            <a:r>
              <a:rPr lang="en-GB" sz="1800" b="1" i="0" dirty="0">
                <a:effectLst/>
                <a:latin typeface="+mn-lt"/>
              </a:rPr>
              <a:t>launch templates</a:t>
            </a:r>
            <a:r>
              <a:rPr lang="en-GB" sz="1800" b="0" i="0" dirty="0">
                <a:effectLst/>
                <a:latin typeface="+mn-lt"/>
              </a:rPr>
              <a:t> support versioning. This indicates that we can efficiently design unique versions, new revisions, or perhaps we have got new </a:t>
            </a:r>
            <a:r>
              <a:rPr lang="en-GB" sz="1800" b="1" i="0" dirty="0" err="1">
                <a:effectLst/>
                <a:latin typeface="+mn-lt"/>
              </a:rPr>
              <a:t>user_data</a:t>
            </a:r>
            <a:r>
              <a:rPr lang="en-GB" sz="1800" b="0" i="0" dirty="0">
                <a:effectLst/>
                <a:latin typeface="+mn-lt"/>
              </a:rPr>
              <a:t>, a fresh AMI image, and it’s all held in one single location.</a:t>
            </a:r>
          </a:p>
        </p:txBody>
      </p:sp>
    </p:spTree>
    <p:extLst>
      <p:ext uri="{BB962C8B-B14F-4D97-AF65-F5344CB8AC3E}">
        <p14:creationId xmlns:p14="http://schemas.microsoft.com/office/powerpoint/2010/main" val="33259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fontAlgn="base"/>
            <a:r>
              <a:rPr lang="en-GB" sz="2400" b="1" i="0" dirty="0">
                <a:effectLst/>
                <a:latin typeface="+mj-lt"/>
              </a:rPr>
              <a:t>Launch templates versioning</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1384995"/>
          </a:xfrm>
        </p:spPr>
        <p:txBody>
          <a:bodyPr/>
          <a:lstStyle/>
          <a:p>
            <a:pPr algn="l"/>
            <a:r>
              <a:rPr lang="en-GB" sz="1800" b="0" i="0" dirty="0">
                <a:effectLst/>
                <a:latin typeface="+mn-lt"/>
              </a:rPr>
              <a:t>To use the launch template versioning, we can just pick which version of that template we would like to apply. And from another side, the launch configuration, it’s unchangeable and doesn’t track changes. But the Launch templates support versioning. So versioning just implies whenever we want to modify it, such as a new image AMI, instance type, new user data, configuration related to network, and after all changes you have done, we still have that in history. So in a quick summary, we prefer to use launch templates and not configurations. </a:t>
            </a:r>
          </a:p>
        </p:txBody>
      </p:sp>
    </p:spTree>
    <p:extLst>
      <p:ext uri="{BB962C8B-B14F-4D97-AF65-F5344CB8AC3E}">
        <p14:creationId xmlns:p14="http://schemas.microsoft.com/office/powerpoint/2010/main" val="104956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a:r>
              <a:rPr lang="en-GB" sz="2400" b="0" i="0" dirty="0">
                <a:effectLst/>
                <a:latin typeface="+mj-lt"/>
              </a:rPr>
              <a:t>EC2 Auto Scaling Groups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2215991"/>
          </a:xfrm>
        </p:spPr>
        <p:txBody>
          <a:bodyPr/>
          <a:lstStyle/>
          <a:p>
            <a:pPr algn="l"/>
            <a:r>
              <a:rPr lang="en-GB" sz="1800" b="0" i="0" dirty="0">
                <a:effectLst/>
                <a:latin typeface="+mn-lt"/>
              </a:rPr>
              <a:t>An EC2 auto scaling group is a logical collection of several Amazon EC2 instances used for management and scaling purposes. Auto scaling groups let you use core features of the EC2 Auto Scaling service, including health checks, minimum/maximum instances and scaling policies. </a:t>
            </a:r>
          </a:p>
          <a:p>
            <a:pPr algn="l"/>
            <a:r>
              <a:rPr lang="en-GB" sz="1800" b="0" i="0" dirty="0">
                <a:effectLst/>
                <a:latin typeface="+mn-lt"/>
              </a:rPr>
              <a:t>EC2 Auto Scaling functionality mainly </a:t>
            </a:r>
            <a:r>
              <a:rPr lang="en-GB" sz="1800" b="0" i="0" dirty="0" err="1">
                <a:effectLst/>
                <a:latin typeface="+mn-lt"/>
              </a:rPr>
              <a:t>centers</a:t>
            </a:r>
            <a:r>
              <a:rPr lang="en-GB" sz="1800" b="0" i="0" dirty="0">
                <a:effectLst/>
                <a:latin typeface="+mn-lt"/>
              </a:rPr>
              <a:t> around maintaining a specified amount of instances in a group, or automatically increasing and decreasing the size of a group according to different aspects, such as application loads or predetermined schedules.</a:t>
            </a:r>
          </a:p>
          <a:p>
            <a:pPr algn="l"/>
            <a:r>
              <a:rPr lang="en-GB" sz="1800" b="0" i="0" dirty="0">
                <a:effectLst/>
                <a:latin typeface="+mn-lt"/>
              </a:rPr>
              <a:t>EC2 Auto Scaling is offered as part of the general </a:t>
            </a:r>
            <a:r>
              <a:rPr lang="en-GB" sz="1800" b="0" i="0" strike="noStrike" dirty="0">
                <a:effectLst/>
                <a:latin typeface="+mn-lt"/>
              </a:rPr>
              <a:t>AWS Auto Scaling</a:t>
            </a:r>
            <a:r>
              <a:rPr lang="en-GB" sz="1800" b="0" i="0" dirty="0">
                <a:effectLst/>
                <a:latin typeface="+mn-lt"/>
              </a:rPr>
              <a:t> service, which can help you scale multiple Amazon services, including ECS and RDS.</a:t>
            </a:r>
          </a:p>
        </p:txBody>
      </p:sp>
    </p:spTree>
    <p:extLst>
      <p:ext uri="{BB962C8B-B14F-4D97-AF65-F5344CB8AC3E}">
        <p14:creationId xmlns:p14="http://schemas.microsoft.com/office/powerpoint/2010/main" val="3004504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6101707" cy="369332"/>
          </a:xfrm>
        </p:spPr>
        <p:txBody>
          <a:bodyPr/>
          <a:lstStyle/>
          <a:p>
            <a:pPr algn="l"/>
            <a:r>
              <a:rPr lang="en-GB" sz="2400" b="0" i="0" dirty="0">
                <a:effectLst/>
                <a:latin typeface="+mj-lt"/>
              </a:rPr>
              <a:t>How Do Auto Scaling Groups Work?</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4595232"/>
          </a:xfrm>
        </p:spPr>
        <p:txBody>
          <a:bodyPr/>
          <a:lstStyle/>
          <a:p>
            <a:pPr algn="l"/>
            <a:r>
              <a:rPr lang="en-GB" sz="1800" b="0" i="0" dirty="0">
                <a:effectLst/>
                <a:latin typeface="+mn-lt"/>
              </a:rPr>
              <a:t>The size of your auto scaling group is maintained according to a pre-defined number of instances, which you configure as the required capacity. You can use manual or automatic sizing to resize groups according to application requirements.</a:t>
            </a:r>
          </a:p>
          <a:p>
            <a:pPr algn="l"/>
            <a:r>
              <a:rPr lang="en-GB" sz="1800" b="0" i="0" dirty="0">
                <a:effectLst/>
                <a:latin typeface="+mn-lt"/>
              </a:rPr>
              <a:t>Initially, an auto scaling group launches enough instances to reach the required capacity. By default, it maintains this amount of instances by performing regular health checks, identifying unhealthy instances, terminating them and launching other, replacement instances.</a:t>
            </a:r>
          </a:p>
          <a:p>
            <a:pPr algn="l"/>
            <a:r>
              <a:rPr lang="en-GB" sz="1800" b="0" i="0" dirty="0">
                <a:effectLst/>
                <a:latin typeface="+mn-lt"/>
              </a:rPr>
              <a:t>Beyond this basic functionality, you can use a scaling policy to dynamically change group size, using policies for the following jobs:</a:t>
            </a:r>
          </a:p>
          <a:p>
            <a:pPr lvl="1">
              <a:buFont typeface="Arial" panose="020B0604020202020204" pitchFamily="34" charset="0"/>
              <a:buChar char="•"/>
            </a:pPr>
            <a:r>
              <a:rPr lang="en-GB" sz="1800" b="0" i="0" dirty="0">
                <a:solidFill>
                  <a:schemeClr val="bg1"/>
                </a:solidFill>
                <a:effectLst/>
                <a:latin typeface="+mn-lt"/>
              </a:rPr>
              <a:t> Manual scaling</a:t>
            </a:r>
          </a:p>
          <a:p>
            <a:pPr lvl="1">
              <a:buFont typeface="Arial" panose="020B0604020202020204" pitchFamily="34" charset="0"/>
              <a:buChar char="•"/>
            </a:pPr>
            <a:r>
              <a:rPr lang="en-GB" sz="1800" b="0" i="0" dirty="0">
                <a:solidFill>
                  <a:schemeClr val="bg1"/>
                </a:solidFill>
                <a:effectLst/>
                <a:latin typeface="+mn-lt"/>
              </a:rPr>
              <a:t> Maintain a fixed, pre-defined number of instances</a:t>
            </a:r>
          </a:p>
          <a:p>
            <a:pPr lvl="1">
              <a:buFont typeface="Arial" panose="020B0604020202020204" pitchFamily="34" charset="0"/>
              <a:buChar char="•"/>
            </a:pPr>
            <a:r>
              <a:rPr lang="en-GB" sz="1800" b="0" i="0" dirty="0">
                <a:solidFill>
                  <a:schemeClr val="bg1"/>
                </a:solidFill>
                <a:effectLst/>
                <a:latin typeface="+mn-lt"/>
              </a:rPr>
              <a:t> Tracking a target for a specific load metric</a:t>
            </a:r>
          </a:p>
          <a:p>
            <a:pPr lvl="1">
              <a:buFont typeface="Arial" panose="020B0604020202020204" pitchFamily="34" charset="0"/>
              <a:buChar char="•"/>
            </a:pPr>
            <a:r>
              <a:rPr lang="en-GB" sz="1800" b="0" i="0" dirty="0">
                <a:solidFill>
                  <a:schemeClr val="bg1"/>
                </a:solidFill>
                <a:effectLst/>
                <a:latin typeface="+mn-lt"/>
              </a:rPr>
              <a:t> Step scaling based on multiple thresholds of a load metric</a:t>
            </a:r>
          </a:p>
          <a:p>
            <a:pPr lvl="1">
              <a:buFont typeface="Arial" panose="020B0604020202020204" pitchFamily="34" charset="0"/>
              <a:buChar char="•"/>
            </a:pPr>
            <a:r>
              <a:rPr lang="en-GB" sz="1800" b="0" i="0" dirty="0">
                <a:solidFill>
                  <a:schemeClr val="bg1"/>
                </a:solidFill>
                <a:effectLst/>
                <a:latin typeface="+mn-lt"/>
              </a:rPr>
              <a:t> Simple scaling (changes capacity by fixed increment)</a:t>
            </a:r>
          </a:p>
          <a:p>
            <a:pPr lvl="1">
              <a:buFont typeface="Arial" panose="020B0604020202020204" pitchFamily="34" charset="0"/>
              <a:buChar char="•"/>
            </a:pPr>
            <a:r>
              <a:rPr lang="en-GB" sz="1800" b="0" i="0" dirty="0">
                <a:solidFill>
                  <a:schemeClr val="bg1"/>
                </a:solidFill>
                <a:effectLst/>
                <a:latin typeface="+mn-lt"/>
              </a:rPr>
              <a:t> Scaling jobs based on SQS queues</a:t>
            </a:r>
          </a:p>
          <a:p>
            <a:pPr lvl="1">
              <a:buFont typeface="Arial" panose="020B0604020202020204" pitchFamily="34" charset="0"/>
              <a:buChar char="•"/>
            </a:pPr>
            <a:r>
              <a:rPr lang="en-GB" sz="1800" b="0" i="0" dirty="0">
                <a:solidFill>
                  <a:schemeClr val="bg1"/>
                </a:solidFill>
                <a:effectLst/>
                <a:latin typeface="+mn-lt"/>
              </a:rPr>
              <a:t> Scheduled scaling</a:t>
            </a:r>
          </a:p>
        </p:txBody>
      </p:sp>
    </p:spTree>
    <p:extLst>
      <p:ext uri="{BB962C8B-B14F-4D97-AF65-F5344CB8AC3E}">
        <p14:creationId xmlns:p14="http://schemas.microsoft.com/office/powerpoint/2010/main" val="393917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251498" y="547716"/>
            <a:ext cx="7450138" cy="369332"/>
          </a:xfrm>
        </p:spPr>
        <p:txBody>
          <a:bodyPr/>
          <a:lstStyle/>
          <a:p>
            <a:pPr algn="l"/>
            <a:r>
              <a:rPr lang="en-GB" sz="2400" b="1" i="0" dirty="0">
                <a:effectLst/>
                <a:latin typeface="+mj-lt"/>
              </a:rPr>
              <a:t>What is the AWS Global Infrastructure?</a:t>
            </a:r>
          </a:p>
        </p:txBody>
      </p:sp>
      <p:sp>
        <p:nvSpPr>
          <p:cNvPr id="5" name="TextBox 4">
            <a:extLst>
              <a:ext uri="{FF2B5EF4-FFF2-40B4-BE49-F238E27FC236}">
                <a16:creationId xmlns:a16="http://schemas.microsoft.com/office/drawing/2014/main" id="{0A02059B-C329-62AE-628B-F486CF18986C}"/>
              </a:ext>
            </a:extLst>
          </p:cNvPr>
          <p:cNvSpPr txBox="1"/>
          <p:nvPr/>
        </p:nvSpPr>
        <p:spPr>
          <a:xfrm>
            <a:off x="251498" y="1169198"/>
            <a:ext cx="11635702" cy="2031325"/>
          </a:xfrm>
          <a:prstGeom prst="rect">
            <a:avLst/>
          </a:prstGeom>
          <a:noFill/>
        </p:spPr>
        <p:txBody>
          <a:bodyPr wrap="square">
            <a:spAutoFit/>
          </a:bodyPr>
          <a:lstStyle/>
          <a:p>
            <a:pPr algn="l"/>
            <a:r>
              <a:rPr lang="en-GB" b="0" i="0" dirty="0">
                <a:solidFill>
                  <a:schemeClr val="bg1"/>
                </a:solidFill>
                <a:effectLst/>
              </a:rPr>
              <a:t>The AWS Global Infrastructure consists of multiple geographical locations which are called Regions. AWS Regions are divided up in Availability Zones which consist of one or more psychically separated data </a:t>
            </a:r>
            <a:r>
              <a:rPr lang="en-GB" b="0" i="0" dirty="0" err="1">
                <a:solidFill>
                  <a:schemeClr val="bg1"/>
                </a:solidFill>
                <a:effectLst/>
              </a:rPr>
              <a:t>centers</a:t>
            </a:r>
            <a:r>
              <a:rPr lang="en-GB" b="0" i="0" dirty="0">
                <a:solidFill>
                  <a:schemeClr val="bg1"/>
                </a:solidFill>
                <a:effectLst/>
              </a:rPr>
              <a:t>. These Regions and Availability Zones provide a way to build highly available, fault tolerant, and scalable infrastructures.</a:t>
            </a:r>
          </a:p>
          <a:p>
            <a:pPr algn="l"/>
            <a:r>
              <a:rPr lang="en-GB" b="0" i="0" dirty="0">
                <a:solidFill>
                  <a:schemeClr val="bg1"/>
                </a:solidFill>
                <a:effectLst/>
              </a:rPr>
              <a:t>All Availability Zones (AZs) are connected through low latency, high throughput, and highly redundant networking. AZs are physically separated by an unknown minimum distance to ensure availability of the network even in the event of catastrophic events like extreme weather. As of April 2020, AWS spans 70 Availability Zones within 22 Regions around the world.</a:t>
            </a:r>
          </a:p>
        </p:txBody>
      </p:sp>
    </p:spTree>
    <p:extLst>
      <p:ext uri="{BB962C8B-B14F-4D97-AF65-F5344CB8AC3E}">
        <p14:creationId xmlns:p14="http://schemas.microsoft.com/office/powerpoint/2010/main" val="2386694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054185"/>
            <a:ext cx="7459167" cy="369332"/>
          </a:xfrm>
        </p:spPr>
        <p:txBody>
          <a:bodyPr/>
          <a:lstStyle/>
          <a:p>
            <a:r>
              <a:rPr lang="en-GB" sz="2400" b="0" i="0" dirty="0">
                <a:effectLst/>
                <a:latin typeface="+mj-lt"/>
              </a:rPr>
              <a:t>How Do Auto Scaling Groups Work?</a:t>
            </a:r>
            <a:endParaRPr lang="en-GB" sz="2400" dirty="0"/>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595021"/>
            <a:ext cx="11453150" cy="1384995"/>
          </a:xfrm>
        </p:spPr>
        <p:txBody>
          <a:bodyPr/>
          <a:lstStyle/>
          <a:p>
            <a:pPr algn="l"/>
            <a:r>
              <a:rPr lang="en-GB" sz="1800" b="0" i="0" dirty="0">
                <a:effectLst/>
                <a:latin typeface="+mn-lt"/>
              </a:rPr>
              <a:t>When a policy is active, the auto scaling group changes the amount of instances dynamically, keeping the number between the maximum and minimum values defined for your group.</a:t>
            </a:r>
          </a:p>
          <a:p>
            <a:pPr algn="l"/>
            <a:r>
              <a:rPr lang="en-GB" sz="1800" b="0" i="0" dirty="0">
                <a:effectLst/>
                <a:latin typeface="+mn-lt"/>
              </a:rPr>
              <a:t>Auto scaling groups use launch templates to define which new instances will be launched. You can define a specific instance type, or several types of instances, in a launch template. You can also set different launch templates for different EC2 resources. </a:t>
            </a:r>
          </a:p>
        </p:txBody>
      </p:sp>
    </p:spTree>
    <p:extLst>
      <p:ext uri="{BB962C8B-B14F-4D97-AF65-F5344CB8AC3E}">
        <p14:creationId xmlns:p14="http://schemas.microsoft.com/office/powerpoint/2010/main" val="1975771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025905"/>
            <a:ext cx="6836998" cy="369332"/>
          </a:xfrm>
        </p:spPr>
        <p:txBody>
          <a:bodyPr/>
          <a:lstStyle/>
          <a:p>
            <a:pPr algn="l"/>
            <a:r>
              <a:rPr lang="en-GB" sz="2400" b="0" i="0" dirty="0">
                <a:effectLst/>
                <a:latin typeface="+mn-lt"/>
              </a:rPr>
              <a:t>Auto Scaling Groups and Availability Zones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441004"/>
            <a:ext cx="11453150" cy="5416996"/>
          </a:xfrm>
        </p:spPr>
        <p:txBody>
          <a:bodyPr/>
          <a:lstStyle/>
          <a:p>
            <a:pPr algn="l"/>
            <a:r>
              <a:rPr lang="en-GB" sz="1800" b="0" i="0" dirty="0">
                <a:effectLst/>
                <a:latin typeface="+mn-lt"/>
              </a:rPr>
              <a:t>You can span auto scaling groups across multiple availability zones (AZ) in a Region. The next step is to attach a load balancer, which distributes incoming traffic equally across all of your chosen AZs. </a:t>
            </a:r>
          </a:p>
          <a:p>
            <a:pPr algn="l"/>
            <a:r>
              <a:rPr lang="en-GB" sz="1800" b="0" i="0" dirty="0">
                <a:effectLst/>
                <a:latin typeface="+mn-lt"/>
              </a:rPr>
              <a:t>Once an AZ becomes unavailable or unhealthy, Auto Scaling launches and adds new instances to the AZ with the least amount of instances. If or when these attempts fail, Auto Scaling tries to launch these instances in other AZs and continues this process until it succeeds.</a:t>
            </a:r>
          </a:p>
          <a:p>
            <a:pPr algn="l"/>
            <a:r>
              <a:rPr lang="en-GB" sz="1800" b="0" i="0" dirty="0">
                <a:effectLst/>
                <a:latin typeface="+mn-lt"/>
              </a:rPr>
              <a:t>When you need to expand the availability of your application, you can add an AZ to your auto scaling group. Remember to enable the AZ for the relevant load balancer. After the new AZ is enabled, the load balancer starts routing traffic, in an equal manner, across all enabled AZs.</a:t>
            </a:r>
          </a:p>
          <a:p>
            <a:pPr algn="l"/>
            <a:r>
              <a:rPr lang="en-GB" sz="1800" b="0" i="0" dirty="0">
                <a:effectLst/>
                <a:latin typeface="+mn-lt"/>
              </a:rPr>
              <a:t>Note that while auto scaling groups can contain instances from multiple AZs, all AZs must be located in the same Region. This functionality does not support the use of multiple Regions. </a:t>
            </a:r>
          </a:p>
          <a:p>
            <a:pPr algn="l"/>
            <a:r>
              <a:rPr lang="en-GB" sz="1800" b="0" i="0" dirty="0">
                <a:effectLst/>
                <a:latin typeface="+mn-lt"/>
              </a:rPr>
              <a:t>Here are other limitations you might want to consider when choosing AZs:</a:t>
            </a:r>
          </a:p>
          <a:p>
            <a:pPr algn="l">
              <a:buFont typeface="Arial" panose="020B0604020202020204" pitchFamily="34" charset="0"/>
              <a:buChar char="•"/>
            </a:pPr>
            <a:r>
              <a:rPr lang="en-GB" sz="1800" b="0" i="0" dirty="0">
                <a:effectLst/>
                <a:latin typeface="+mn-lt"/>
              </a:rPr>
              <a:t>When enabling an AZ for your load balancer, you need to define one subnet from that AZ. However, you can select a maximum of one subnet per each AZ.</a:t>
            </a:r>
          </a:p>
          <a:p>
            <a:pPr lvl="1">
              <a:buFont typeface="Arial" panose="020B0604020202020204" pitchFamily="34" charset="0"/>
              <a:buChar char="•"/>
            </a:pPr>
            <a:r>
              <a:rPr lang="en-GB" sz="1800" b="0" i="0" dirty="0">
                <a:solidFill>
                  <a:schemeClr val="bg1"/>
                </a:solidFill>
                <a:effectLst/>
                <a:latin typeface="+mn-lt"/>
              </a:rPr>
              <a:t> Any subnets specified for Internet-facing load balancers must have at least eight available IP addresses.</a:t>
            </a:r>
          </a:p>
          <a:p>
            <a:pPr lvl="1">
              <a:buFont typeface="Arial" panose="020B0604020202020204" pitchFamily="34" charset="0"/>
              <a:buChar char="•"/>
            </a:pPr>
            <a:r>
              <a:rPr lang="en-GB" sz="1800" b="0" i="0" dirty="0">
                <a:solidFill>
                  <a:schemeClr val="bg1"/>
                </a:solidFill>
                <a:effectLst/>
                <a:latin typeface="+mn-lt"/>
              </a:rPr>
              <a:t> Application load balancers need at least two enabled AZs.</a:t>
            </a:r>
          </a:p>
          <a:p>
            <a:pPr lvl="1">
              <a:buFont typeface="Arial" panose="020B0604020202020204" pitchFamily="34" charset="0"/>
              <a:buChar char="•"/>
            </a:pPr>
            <a:r>
              <a:rPr lang="en-GB" sz="1800" b="0" i="0" dirty="0">
                <a:solidFill>
                  <a:schemeClr val="bg1"/>
                </a:solidFill>
                <a:effectLst/>
                <a:latin typeface="+mn-lt"/>
              </a:rPr>
              <a:t> It is not possible to disable any enabled AZs for network load balancers. What you can do is enable additional AZs.</a:t>
            </a:r>
          </a:p>
          <a:p>
            <a:pPr lvl="1">
              <a:buFont typeface="Arial" panose="020B0604020202020204" pitchFamily="34" charset="0"/>
              <a:buChar char="•"/>
            </a:pPr>
            <a:r>
              <a:rPr lang="en-GB" sz="1800" b="0" i="0" dirty="0">
                <a:solidFill>
                  <a:schemeClr val="bg1"/>
                </a:solidFill>
                <a:effectLst/>
                <a:latin typeface="+mn-lt"/>
              </a:rPr>
              <a:t> Gateway load balancers do not support any changes to AZs or subnets that were added when the load balancer was created.</a:t>
            </a:r>
          </a:p>
        </p:txBody>
      </p:sp>
    </p:spTree>
    <p:extLst>
      <p:ext uri="{BB962C8B-B14F-4D97-AF65-F5344CB8AC3E}">
        <p14:creationId xmlns:p14="http://schemas.microsoft.com/office/powerpoint/2010/main" val="313108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7364899" cy="738664"/>
          </a:xfrm>
        </p:spPr>
        <p:txBody>
          <a:bodyPr/>
          <a:lstStyle/>
          <a:p>
            <a:pPr algn="l"/>
            <a:r>
              <a:rPr lang="en-GB" sz="2400" b="0" i="0" dirty="0">
                <a:effectLst/>
                <a:latin typeface="+mj-lt"/>
              </a:rPr>
              <a:t>EC2 Auto Scaling Groups with Multiple Instance Types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4247445"/>
          </a:xfrm>
        </p:spPr>
        <p:txBody>
          <a:bodyPr/>
          <a:lstStyle/>
          <a:p>
            <a:pPr algn="l"/>
            <a:r>
              <a:rPr lang="en-GB" sz="1800" b="0" i="0" dirty="0">
                <a:effectLst/>
                <a:latin typeface="+mn-lt"/>
              </a:rPr>
              <a:t>Auto scaling groups let you launch a fleet composed of on-demand EC2 instances and spot instances. There are multiple ways to get discounted rates for instances while auto scaling:</a:t>
            </a:r>
          </a:p>
          <a:p>
            <a:pPr lvl="1">
              <a:buFont typeface="Arial" panose="020B0604020202020204" pitchFamily="34" charset="0"/>
              <a:buChar char="•"/>
            </a:pPr>
            <a:r>
              <a:rPr lang="en-GB" sz="1800" b="0" i="0" dirty="0">
                <a:solidFill>
                  <a:schemeClr val="bg1"/>
                </a:solidFill>
                <a:effectLst/>
                <a:latin typeface="+mn-lt"/>
              </a:rPr>
              <a:t> Spot instances which are EC2 spare capacity offer a discount of up to 90% compared to on-demand instances. </a:t>
            </a:r>
          </a:p>
          <a:p>
            <a:pPr lvl="1">
              <a:buFont typeface="Arial" panose="020B0604020202020204" pitchFamily="34" charset="0"/>
              <a:buChar char="•"/>
            </a:pPr>
            <a:r>
              <a:rPr lang="en-GB" sz="1800" b="0" i="0" dirty="0">
                <a:solidFill>
                  <a:schemeClr val="bg1"/>
                </a:solidFill>
                <a:effectLst/>
                <a:latin typeface="+mn-lt"/>
              </a:rPr>
              <a:t> You can also use reserved instances or Amazon savings plans within an auto scaling group, to get discounted rates for on-demand instances.</a:t>
            </a:r>
          </a:p>
          <a:p>
            <a:pPr algn="l"/>
            <a:r>
              <a:rPr lang="en-GB" sz="1800" b="0" i="0" dirty="0">
                <a:effectLst/>
                <a:latin typeface="+mn-lt"/>
              </a:rPr>
              <a:t>Mixing different types of instances also improves availability:</a:t>
            </a:r>
          </a:p>
          <a:p>
            <a:pPr lvl="1">
              <a:buFont typeface="Arial" panose="020B0604020202020204" pitchFamily="34" charset="0"/>
              <a:buChar char="•"/>
            </a:pPr>
            <a:r>
              <a:rPr lang="en-GB" sz="1800" b="0" i="0" dirty="0">
                <a:solidFill>
                  <a:schemeClr val="bg1"/>
                </a:solidFill>
                <a:effectLst/>
                <a:latin typeface="+mn-lt"/>
              </a:rPr>
              <a:t> Deploying applications across multiple availability zones (AZ). </a:t>
            </a:r>
          </a:p>
          <a:p>
            <a:pPr lvl="1">
              <a:buFont typeface="Arial" panose="020B0604020202020204" pitchFamily="34" charset="0"/>
              <a:buChar char="•"/>
            </a:pPr>
            <a:r>
              <a:rPr lang="en-GB" sz="1800" b="0" i="0" dirty="0">
                <a:solidFill>
                  <a:schemeClr val="bg1"/>
                </a:solidFill>
                <a:effectLst/>
                <a:latin typeface="+mn-lt"/>
              </a:rPr>
              <a:t> Scale an application using more than one instance type, which reduces the chance that the specific instance type you selected will not be available in your selected AZ.</a:t>
            </a:r>
          </a:p>
          <a:p>
            <a:pPr lvl="1">
              <a:buFont typeface="Arial" panose="020B0604020202020204" pitchFamily="34" charset="0"/>
              <a:buChar char="•"/>
            </a:pPr>
            <a:r>
              <a:rPr lang="en-GB" sz="1800" b="0" i="0" dirty="0">
                <a:solidFill>
                  <a:schemeClr val="bg1"/>
                </a:solidFill>
                <a:effectLst/>
                <a:latin typeface="+mn-lt"/>
              </a:rPr>
              <a:t> By combining on-demand instances and spot instances there is always at least a base of available on-demand instances. For spot instances, if there is insufficient capacity, EC2 Auto Scaling looks to other spot instance pools, making it more likely you can use low-cost spot instances. If there are none available, those instances will not run until spot instances become available. </a:t>
            </a:r>
          </a:p>
        </p:txBody>
      </p:sp>
    </p:spTree>
    <p:extLst>
      <p:ext uri="{BB962C8B-B14F-4D97-AF65-F5344CB8AC3E}">
        <p14:creationId xmlns:p14="http://schemas.microsoft.com/office/powerpoint/2010/main" val="2188702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884891" cy="369332"/>
          </a:xfrm>
        </p:spPr>
        <p:txBody>
          <a:bodyPr/>
          <a:lstStyle/>
          <a:p>
            <a:pPr algn="l"/>
            <a:r>
              <a:rPr lang="en-GB" sz="2400" b="1" i="0" dirty="0">
                <a:effectLst/>
                <a:latin typeface="+mj-lt"/>
              </a:rPr>
              <a:t>Allocation Strategies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2034200"/>
            <a:ext cx="11453150" cy="3234860"/>
          </a:xfrm>
        </p:spPr>
        <p:txBody>
          <a:bodyPr/>
          <a:lstStyle/>
          <a:p>
            <a:pPr algn="l"/>
            <a:r>
              <a:rPr lang="en-GB" sz="1800" b="0" i="0" dirty="0">
                <a:effectLst/>
                <a:latin typeface="+mn-lt"/>
              </a:rPr>
              <a:t>There are several allocation strategies used by auto scaling groups to add specific types of instances to a group:</a:t>
            </a:r>
          </a:p>
          <a:p>
            <a:pPr lvl="1">
              <a:buFont typeface="Arial" panose="020B0604020202020204" pitchFamily="34" charset="0"/>
              <a:buChar char="•"/>
            </a:pPr>
            <a:r>
              <a:rPr lang="en-GB" sz="1800" b="1" i="0" dirty="0">
                <a:solidFill>
                  <a:schemeClr val="bg1"/>
                </a:solidFill>
                <a:effectLst/>
                <a:latin typeface="+mn-lt"/>
              </a:rPr>
              <a:t> On-demand instances</a:t>
            </a:r>
            <a:r>
              <a:rPr lang="en-GB" sz="1800" b="0" i="0" dirty="0">
                <a:solidFill>
                  <a:schemeClr val="bg1"/>
                </a:solidFill>
                <a:effectLst/>
                <a:latin typeface="+mn-lt"/>
              </a:rPr>
              <a:t>—this allocation policy looks at the instance types defined in your launch template, in the order they are listed. It </a:t>
            </a:r>
            <a:r>
              <a:rPr lang="en-GB" sz="1800" b="0" i="0" dirty="0" err="1">
                <a:solidFill>
                  <a:schemeClr val="bg1"/>
                </a:solidFill>
                <a:effectLst/>
                <a:latin typeface="+mn-lt"/>
              </a:rPr>
              <a:t>fulfills</a:t>
            </a:r>
            <a:r>
              <a:rPr lang="en-GB" sz="1800" b="0" i="0" dirty="0">
                <a:solidFill>
                  <a:schemeClr val="bg1"/>
                </a:solidFill>
                <a:effectLst/>
                <a:latin typeface="+mn-lt"/>
              </a:rPr>
              <a:t> the on demand capacity of the auto scaling group by adding the first type of instance listed, and if it isn’t available, the second, third, etc.</a:t>
            </a:r>
          </a:p>
          <a:p>
            <a:pPr lvl="1">
              <a:buFont typeface="Arial" panose="020B0604020202020204" pitchFamily="34" charset="0"/>
              <a:buChar char="•"/>
            </a:pPr>
            <a:r>
              <a:rPr lang="en-GB" sz="1800" b="1" i="0" dirty="0">
                <a:solidFill>
                  <a:schemeClr val="bg1"/>
                </a:solidFill>
                <a:effectLst/>
                <a:latin typeface="+mn-lt"/>
              </a:rPr>
              <a:t> Capacity-optimized spot instances</a:t>
            </a:r>
            <a:r>
              <a:rPr lang="en-GB" sz="1800" b="0" i="0" dirty="0">
                <a:solidFill>
                  <a:schemeClr val="bg1"/>
                </a:solidFill>
                <a:effectLst/>
                <a:latin typeface="+mn-lt"/>
              </a:rPr>
              <a:t>—this allocation policy adds instances from a spot instance pool that are likely to provide optimal capacity over time. It looks at real-time data about spot instance capacity to predict which instances will be available for the longest time.</a:t>
            </a:r>
          </a:p>
          <a:p>
            <a:pPr lvl="1">
              <a:buFont typeface="Arial" panose="020B0604020202020204" pitchFamily="34" charset="0"/>
              <a:buChar char="•"/>
            </a:pPr>
            <a:r>
              <a:rPr lang="en-GB" sz="1800" b="1" i="0" dirty="0">
                <a:solidFill>
                  <a:schemeClr val="bg1"/>
                </a:solidFill>
                <a:effectLst/>
                <a:latin typeface="+mn-lt"/>
              </a:rPr>
              <a:t> Lowest price spot instances—</a:t>
            </a:r>
            <a:r>
              <a:rPr lang="en-GB" sz="1800" b="0" i="0" dirty="0">
                <a:solidFill>
                  <a:schemeClr val="bg1"/>
                </a:solidFill>
                <a:effectLst/>
                <a:latin typeface="+mn-lt"/>
              </a:rPr>
              <a:t>this allocation policy adds spot instances from a certain number of spot instance pools you define, or other pools which have a lower price at the time the group is scaled. You can define which instance types and which availability zones you want the spot instances to be drawn from.</a:t>
            </a:r>
          </a:p>
        </p:txBody>
      </p:sp>
    </p:spTree>
    <p:extLst>
      <p:ext uri="{BB962C8B-B14F-4D97-AF65-F5344CB8AC3E}">
        <p14:creationId xmlns:p14="http://schemas.microsoft.com/office/powerpoint/2010/main" val="221105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167307"/>
            <a:ext cx="5818903" cy="369332"/>
          </a:xfrm>
        </p:spPr>
        <p:txBody>
          <a:bodyPr/>
          <a:lstStyle/>
          <a:p>
            <a:pPr algn="l"/>
            <a:r>
              <a:rPr lang="en-GB" sz="2400" b="1" i="0" dirty="0">
                <a:effectLst/>
                <a:latin typeface="+mj-lt"/>
              </a:rPr>
              <a:t>Spot Instance Interruption and Rebalance</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668544"/>
            <a:ext cx="11453150" cy="3533275"/>
          </a:xfrm>
        </p:spPr>
        <p:txBody>
          <a:bodyPr/>
          <a:lstStyle/>
          <a:p>
            <a:pPr algn="l"/>
            <a:r>
              <a:rPr lang="en-GB" sz="1800" b="0" i="0" dirty="0">
                <a:effectLst/>
                <a:latin typeface="+mn-lt"/>
              </a:rPr>
              <a:t>Even though spot instances can be mixed up with on-demand instances in an auto scaling group, the spot instances can still be interrupted. When a Spot instance is at high risk of interruption, EC2 provides an </a:t>
            </a:r>
            <a:r>
              <a:rPr lang="en-GB" sz="1800" b="1" i="0" dirty="0">
                <a:effectLst/>
                <a:latin typeface="+mn-lt"/>
              </a:rPr>
              <a:t>instance rebalance recommendation</a:t>
            </a:r>
            <a:r>
              <a:rPr lang="en-GB" sz="1800" b="0" i="0" dirty="0">
                <a:effectLst/>
                <a:latin typeface="+mn-lt"/>
              </a:rPr>
              <a:t>. </a:t>
            </a:r>
          </a:p>
          <a:p>
            <a:pPr algn="l"/>
            <a:r>
              <a:rPr lang="en-GB" sz="1800" b="0" i="0" dirty="0">
                <a:effectLst/>
                <a:latin typeface="+mn-lt"/>
              </a:rPr>
              <a:t>Amazon explicitly warns that it will not always send this recommendation in advance, and it may arrive together with the </a:t>
            </a:r>
            <a:r>
              <a:rPr lang="en-GB" sz="1800" b="1" i="0" dirty="0">
                <a:effectLst/>
                <a:latin typeface="+mn-lt"/>
              </a:rPr>
              <a:t>spot instance interruption notice</a:t>
            </a:r>
            <a:r>
              <a:rPr lang="en-GB" sz="1800" b="0" i="0" dirty="0">
                <a:effectLst/>
                <a:latin typeface="+mn-lt"/>
              </a:rPr>
              <a:t>, which gives you two minutes to move workloads off the instance before it is interrupted.</a:t>
            </a:r>
          </a:p>
          <a:p>
            <a:pPr algn="l"/>
            <a:r>
              <a:rPr lang="en-GB" sz="1800" b="0" i="0" dirty="0">
                <a:effectLst/>
                <a:latin typeface="+mn-lt"/>
              </a:rPr>
              <a:t>Once you receive a rebalance recommendation or an interruption notice, you can choose to:</a:t>
            </a:r>
          </a:p>
          <a:p>
            <a:pPr lvl="1">
              <a:buFont typeface="Arial" panose="020B0604020202020204" pitchFamily="34" charset="0"/>
              <a:buChar char="•"/>
            </a:pPr>
            <a:r>
              <a:rPr lang="en-GB" sz="1800" b="0" i="0" dirty="0">
                <a:solidFill>
                  <a:schemeClr val="bg1"/>
                </a:solidFill>
                <a:effectLst/>
                <a:latin typeface="+mn-lt"/>
              </a:rPr>
              <a:t> Move your workload to another spot instance which is not at risk of interruption</a:t>
            </a:r>
          </a:p>
          <a:p>
            <a:pPr lvl="1">
              <a:buFont typeface="Arial" panose="020B0604020202020204" pitchFamily="34" charset="0"/>
              <a:buChar char="•"/>
            </a:pPr>
            <a:r>
              <a:rPr lang="en-GB" sz="1800" b="0" i="0" dirty="0">
                <a:solidFill>
                  <a:schemeClr val="bg1"/>
                </a:solidFill>
                <a:effectLst/>
                <a:latin typeface="+mn-lt"/>
              </a:rPr>
              <a:t> Move the workload to a higher-cost on-demand instance</a:t>
            </a:r>
          </a:p>
          <a:p>
            <a:pPr algn="l"/>
            <a:r>
              <a:rPr lang="en-GB" sz="1800" b="0" i="0" dirty="0">
                <a:effectLst/>
                <a:latin typeface="+mn-lt"/>
              </a:rPr>
              <a:t>You can enable an option called </a:t>
            </a:r>
            <a:r>
              <a:rPr lang="en-GB" sz="1800" b="1" i="0" dirty="0">
                <a:effectLst/>
                <a:latin typeface="+mn-lt"/>
              </a:rPr>
              <a:t>Capacity Rebalancing</a:t>
            </a:r>
            <a:r>
              <a:rPr lang="en-GB" sz="1800" b="0" i="0" dirty="0">
                <a:effectLst/>
                <a:latin typeface="+mn-lt"/>
              </a:rPr>
              <a:t> for an EC2 auto scaling group. This means that Auto Scaling will automatically attempt to replace a spot instance that received a rebalance recommendation, with another instance that has not received this warning. Alternatively, you can create a lifecycle hook to perform any other action when the warning is received.</a:t>
            </a:r>
          </a:p>
        </p:txBody>
      </p:sp>
    </p:spTree>
    <p:extLst>
      <p:ext uri="{BB962C8B-B14F-4D97-AF65-F5344CB8AC3E}">
        <p14:creationId xmlns:p14="http://schemas.microsoft.com/office/powerpoint/2010/main" val="7304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007052"/>
            <a:ext cx="6968974" cy="406969"/>
          </a:xfrm>
        </p:spPr>
        <p:txBody>
          <a:bodyPr/>
          <a:lstStyle/>
          <a:p>
            <a:pPr algn="l"/>
            <a:r>
              <a:rPr lang="en-GB" sz="2400" b="0" i="0" dirty="0">
                <a:effectLst/>
                <a:latin typeface="+mj-lt"/>
              </a:rPr>
              <a:t>Elastic Load Balancing and Auto Scaling Groups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414021"/>
            <a:ext cx="11453150" cy="4933658"/>
          </a:xfrm>
        </p:spPr>
        <p:txBody>
          <a:bodyPr/>
          <a:lstStyle/>
          <a:p>
            <a:pPr algn="l"/>
            <a:r>
              <a:rPr lang="en-GB" sz="1800" b="0" i="0" dirty="0">
                <a:effectLst/>
                <a:latin typeface="+mn-lt"/>
              </a:rPr>
              <a:t>When an auto scaling group is attached to a load balancer, all incoming requests go to the load balancer, and it routes the traffic to one of the instances in the group. It is important to realize that instances added to or removed from the auto scaling group need to be explicitly registered or deregistered from the load balancer.</a:t>
            </a:r>
          </a:p>
          <a:p>
            <a:pPr algn="l"/>
            <a:r>
              <a:rPr lang="en-GB" sz="1800" b="0" i="0" dirty="0">
                <a:effectLst/>
                <a:latin typeface="+mn-lt"/>
              </a:rPr>
              <a:t>Once you've attached a load balancer to an auto scaling group, you can configure the group to scale based on ELB metrics, such as the number of requests per target. You can also use health checks performed by the load balancer to trigger scaling events.</a:t>
            </a:r>
          </a:p>
          <a:p>
            <a:pPr algn="l"/>
            <a:r>
              <a:rPr lang="en-GB" sz="1800" b="0" i="0" dirty="0">
                <a:effectLst/>
                <a:latin typeface="+mn-lt"/>
              </a:rPr>
              <a:t>You can use the following types of load balancers with EC2 auto scaling groups:</a:t>
            </a:r>
          </a:p>
          <a:p>
            <a:pPr lvl="1">
              <a:buFont typeface="Arial" panose="020B0604020202020204" pitchFamily="34" charset="0"/>
              <a:buChar char="•"/>
            </a:pPr>
            <a:r>
              <a:rPr lang="en-GB" sz="1800" b="1" i="0" dirty="0">
                <a:solidFill>
                  <a:schemeClr val="bg1"/>
                </a:solidFill>
                <a:effectLst/>
                <a:latin typeface="+mn-lt"/>
              </a:rPr>
              <a:t> Application Load Balancer</a:t>
            </a:r>
            <a:r>
              <a:rPr lang="en-GB" sz="1800" b="0" i="0" dirty="0">
                <a:solidFill>
                  <a:schemeClr val="bg1"/>
                </a:solidFill>
                <a:effectLst/>
                <a:latin typeface="+mn-lt"/>
              </a:rPr>
              <a:t>—supports routing and load balancing of HTTP / HTTPS traffic, as well routing based on path. Only supports virtual private cloud (VPC).</a:t>
            </a:r>
          </a:p>
          <a:p>
            <a:pPr lvl="1">
              <a:buFont typeface="Arial" panose="020B0604020202020204" pitchFamily="34" charset="0"/>
              <a:buChar char="•"/>
            </a:pPr>
            <a:r>
              <a:rPr lang="en-GB" sz="1800" b="1" i="0" dirty="0">
                <a:solidFill>
                  <a:schemeClr val="bg1"/>
                </a:solidFill>
                <a:effectLst/>
                <a:latin typeface="+mn-lt"/>
              </a:rPr>
              <a:t> Classic Load Balancer</a:t>
            </a:r>
            <a:r>
              <a:rPr lang="en-GB" sz="1800" b="0" i="0" dirty="0">
                <a:solidFill>
                  <a:schemeClr val="bg1"/>
                </a:solidFill>
                <a:effectLst/>
                <a:latin typeface="+mn-lt"/>
              </a:rPr>
              <a:t>—performs routing and load balancing of TCP/SSL or HTTP/HTTPS traffic. Supports both regular EC2 and VPC.</a:t>
            </a:r>
          </a:p>
          <a:p>
            <a:pPr lvl="1">
              <a:buFont typeface="Arial" panose="020B0604020202020204" pitchFamily="34" charset="0"/>
              <a:buChar char="•"/>
            </a:pPr>
            <a:r>
              <a:rPr lang="en-GB" sz="1800" b="1" i="0" dirty="0">
                <a:solidFill>
                  <a:schemeClr val="bg1"/>
                </a:solidFill>
                <a:effectLst/>
                <a:latin typeface="+mn-lt"/>
              </a:rPr>
              <a:t> Network Load Balancer</a:t>
            </a:r>
            <a:r>
              <a:rPr lang="en-GB" sz="1800" b="0" i="0" dirty="0">
                <a:solidFill>
                  <a:schemeClr val="bg1"/>
                </a:solidFill>
                <a:effectLst/>
                <a:latin typeface="+mn-lt"/>
              </a:rPr>
              <a:t>—routes traffic at TCP/UDP layer 4, based on TCP packet address information. </a:t>
            </a:r>
          </a:p>
          <a:p>
            <a:pPr lvl="1">
              <a:buFont typeface="Arial" panose="020B0604020202020204" pitchFamily="34" charset="0"/>
              <a:buChar char="•"/>
            </a:pPr>
            <a:r>
              <a:rPr lang="en-GB" sz="1800" b="1" i="0" dirty="0">
                <a:solidFill>
                  <a:schemeClr val="bg1"/>
                </a:solidFill>
                <a:effectLst/>
                <a:latin typeface="+mn-lt"/>
              </a:rPr>
              <a:t> Gateway Load Balancer</a:t>
            </a:r>
            <a:r>
              <a:rPr lang="en-GB" sz="1800" b="0" i="0" dirty="0">
                <a:solidFill>
                  <a:schemeClr val="bg1"/>
                </a:solidFill>
                <a:effectLst/>
                <a:latin typeface="+mn-lt"/>
              </a:rPr>
              <a:t>—distributes traffic to groups of instances or appliances like firewalls and introduction prevention/detection systems. Supports the GENEVE protocol which is used by many appliances.</a:t>
            </a:r>
          </a:p>
          <a:p>
            <a:pPr algn="l"/>
            <a:r>
              <a:rPr lang="en-GB" sz="1800" b="0" i="0" dirty="0">
                <a:effectLst/>
                <a:latin typeface="+mn-lt"/>
              </a:rPr>
              <a:t>Your load balancer and auto scaling group need to be in the same region. Additionally, your load balancer target must be an instance and not an </a:t>
            </a:r>
            <a:r>
              <a:rPr lang="en-GB" sz="1800" b="0" i="0" dirty="0" err="1">
                <a:effectLst/>
                <a:latin typeface="+mn-lt"/>
              </a:rPr>
              <a:t>ip</a:t>
            </a:r>
            <a:r>
              <a:rPr lang="en-GB" sz="1800" b="0" i="0" dirty="0">
                <a:effectLst/>
                <a:latin typeface="+mn-lt"/>
              </a:rPr>
              <a:t>, in order to connect to an auto scaling group.</a:t>
            </a:r>
          </a:p>
        </p:txBody>
      </p:sp>
    </p:spTree>
    <p:extLst>
      <p:ext uri="{BB962C8B-B14F-4D97-AF65-F5344CB8AC3E}">
        <p14:creationId xmlns:p14="http://schemas.microsoft.com/office/powerpoint/2010/main" val="2765451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007052"/>
            <a:ext cx="6968974" cy="369332"/>
          </a:xfrm>
        </p:spPr>
        <p:txBody>
          <a:bodyPr/>
          <a:lstStyle/>
          <a:p>
            <a:pPr algn="l"/>
            <a:r>
              <a:rPr lang="en-GB" sz="2400" b="0" i="0" dirty="0">
                <a:effectLst/>
                <a:latin typeface="+mj-lt"/>
              </a:rPr>
              <a:t>ASG Scaling Policies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659118"/>
            <a:ext cx="11453150" cy="1384995"/>
          </a:xfrm>
        </p:spPr>
        <p:txBody>
          <a:bodyPr/>
          <a:lstStyle/>
          <a:p>
            <a:pPr algn="l"/>
            <a:r>
              <a:rPr lang="en-GB" sz="1800" b="0" i="0" dirty="0">
                <a:effectLst/>
                <a:latin typeface="+mn-lt"/>
              </a:rPr>
              <a:t>Amazon’s EC2 Auto Scaling provides an effective way to ensure that your infrastructure is able to dynamically respond to changing user demands. For example, to accommodate a sudden traffic increase on your web application, you can set your Auto Scaling group to automatically add more instances. And when traffic is low, have it automatically reduce the number of instances. This is a cost-effective solution since it only provisions EC2 instances when you need them. EC2 Auto Scaling provides you with several dynamic scaling policies to control the scale-in and scale-out events. </a:t>
            </a:r>
          </a:p>
        </p:txBody>
      </p:sp>
    </p:spTree>
    <p:extLst>
      <p:ext uri="{BB962C8B-B14F-4D97-AF65-F5344CB8AC3E}">
        <p14:creationId xmlns:p14="http://schemas.microsoft.com/office/powerpoint/2010/main" val="3362796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007052"/>
            <a:ext cx="6968974" cy="369332"/>
          </a:xfrm>
        </p:spPr>
        <p:txBody>
          <a:bodyPr/>
          <a:lstStyle/>
          <a:p>
            <a:pPr algn="l"/>
            <a:r>
              <a:rPr lang="en-GB" sz="2400" b="1" i="0" dirty="0">
                <a:effectLst/>
                <a:latin typeface="+mn-lt"/>
              </a:rPr>
              <a:t>Simple Scaling </a:t>
            </a:r>
            <a:endParaRPr lang="en-GB" sz="2400" b="0" i="0" dirty="0">
              <a:effectLst/>
              <a:latin typeface="+mn-lt"/>
            </a:endParaRP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630838"/>
            <a:ext cx="11453150" cy="1661993"/>
          </a:xfrm>
        </p:spPr>
        <p:txBody>
          <a:bodyPr/>
          <a:lstStyle/>
          <a:p>
            <a:pPr algn="l"/>
            <a:r>
              <a:rPr lang="en-GB" sz="1800" b="0" i="0" dirty="0">
                <a:effectLst/>
                <a:latin typeface="+mn-lt"/>
              </a:rPr>
              <a:t>Simple scaling relies on a metric as a basis for scaling. For example, you can set a CloudWatch alarm to have a CPU Utilization threshold of 80%, and then set the scaling policy to add 20% more capacity to your Auto Scaling group by launching new instances. Accordingly, you can also set a CloudWatch alarm to have a CPU utilization threshold of 30%. When the threshold is met, the Auto Scaling group will remove 20% of its capacity by terminating EC2 instances. </a:t>
            </a:r>
          </a:p>
          <a:p>
            <a:pPr algn="l"/>
            <a:r>
              <a:rPr lang="en-GB" sz="1800" b="0" i="0" dirty="0">
                <a:effectLst/>
                <a:latin typeface="+mn-lt"/>
              </a:rPr>
              <a:t>When EC2 Auto Scaling was first introduced, this was the only scaling policy supported. It does not provide any fine-grained control to scaling in and scaling out.</a:t>
            </a:r>
          </a:p>
        </p:txBody>
      </p:sp>
    </p:spTree>
    <p:extLst>
      <p:ext uri="{BB962C8B-B14F-4D97-AF65-F5344CB8AC3E}">
        <p14:creationId xmlns:p14="http://schemas.microsoft.com/office/powerpoint/2010/main" val="3129351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007052"/>
            <a:ext cx="6968974" cy="369332"/>
          </a:xfrm>
        </p:spPr>
        <p:txBody>
          <a:bodyPr/>
          <a:lstStyle/>
          <a:p>
            <a:pPr algn="l"/>
            <a:r>
              <a:rPr lang="en-GB" sz="2400" b="1" i="0" dirty="0">
                <a:effectLst/>
                <a:latin typeface="+mj-lt"/>
              </a:rPr>
              <a:t>Target Tracking</a:t>
            </a:r>
            <a:endParaRPr lang="en-GB" sz="2400" b="0" i="0" dirty="0">
              <a:effectLst/>
              <a:latin typeface="+mj-lt"/>
            </a:endParaRP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819374"/>
            <a:ext cx="11453150" cy="3600986"/>
          </a:xfrm>
        </p:spPr>
        <p:txBody>
          <a:bodyPr/>
          <a:lstStyle/>
          <a:p>
            <a:pPr algn="l"/>
            <a:r>
              <a:rPr lang="en-GB" sz="1800" b="0" i="0" dirty="0">
                <a:effectLst/>
                <a:latin typeface="+mn-lt"/>
              </a:rPr>
              <a:t>Target tracking policy lets you specify a scaling metric and metric value that your auto scaling group should maintain at all times. Let’s say for example your scaling metric is the average CPU utilization of your EC2 auto scaling instances, and that their average should always be 80%. When CloudWatch detects that the average CPU utilization is beyond 80%, it will trigger your target tracking policy to scale out the auto scaling group to meet this target utilization. Once everything is settled and the average CPU utilization has gone below 80%, another scale in action will kick in and reduce the number of auto scaling instances in your auto scaling group. With target tracking policies, your auto scaling group will always be running in a capacity that is defined by your scaling metric and metric value.</a:t>
            </a:r>
          </a:p>
          <a:p>
            <a:pPr algn="l"/>
            <a:br>
              <a:rPr lang="en-GB" sz="1800" b="0" i="0" dirty="0">
                <a:effectLst/>
                <a:latin typeface="+mn-lt"/>
              </a:rPr>
            </a:br>
            <a:r>
              <a:rPr lang="en-GB" sz="1800" b="0" i="0" dirty="0">
                <a:effectLst/>
                <a:latin typeface="+mn-lt"/>
              </a:rPr>
              <a:t>A limitation though – this type of policy assumes that it should scale out your Auto Scaling group when the specified metric is above the target value. You cannot use a target tracking scaling policy to scale out your Auto Scaling group when the specified metric is below the target value. Furthermore, the Auto Scaling group scales out proportionally to the metric as fast as it can, but scales in more gradually. Lastly, you can use AWS predefined metrics for your target tracking policy, or you can use other available CloudWatch metrics (native and custom).</a:t>
            </a:r>
          </a:p>
        </p:txBody>
      </p:sp>
    </p:spTree>
    <p:extLst>
      <p:ext uri="{BB962C8B-B14F-4D97-AF65-F5344CB8AC3E}">
        <p14:creationId xmlns:p14="http://schemas.microsoft.com/office/powerpoint/2010/main" val="327025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007052"/>
            <a:ext cx="6968974" cy="369332"/>
          </a:xfrm>
        </p:spPr>
        <p:txBody>
          <a:bodyPr/>
          <a:lstStyle/>
          <a:p>
            <a:pPr algn="l"/>
            <a:r>
              <a:rPr lang="en-GB" sz="2400" b="1" i="0" dirty="0">
                <a:effectLst/>
                <a:latin typeface="+mj-lt"/>
              </a:rPr>
              <a:t>Target Tracking</a:t>
            </a:r>
            <a:endParaRPr lang="en-GB" sz="2400" b="0" i="0" dirty="0">
              <a:effectLst/>
              <a:latin typeface="+mj-lt"/>
            </a:endParaRP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791163"/>
            <a:ext cx="11453150" cy="3520964"/>
          </a:xfrm>
        </p:spPr>
        <p:txBody>
          <a:bodyPr/>
          <a:lstStyle/>
          <a:p>
            <a:pPr algn="l"/>
            <a:r>
              <a:rPr lang="en-GB" sz="1800" b="0" i="0" dirty="0">
                <a:effectLst/>
                <a:latin typeface="+mn-lt"/>
              </a:rPr>
              <a:t>Predefined metrics include the following:</a:t>
            </a:r>
          </a:p>
          <a:p>
            <a:pPr marL="971550" lvl="1" indent="-285750">
              <a:buFont typeface="Arial" panose="020B0604020202020204" pitchFamily="34" charset="0"/>
              <a:buChar char="•"/>
            </a:pPr>
            <a:r>
              <a:rPr lang="en-GB" sz="1800" b="0" i="0" dirty="0" err="1">
                <a:solidFill>
                  <a:schemeClr val="bg1"/>
                </a:solidFill>
                <a:effectLst/>
                <a:latin typeface="+mn-lt"/>
              </a:rPr>
              <a:t>ASGAverageCPUUtilization</a:t>
            </a:r>
            <a:r>
              <a:rPr lang="en-GB" sz="1800" b="0" i="0" dirty="0">
                <a:solidFill>
                  <a:schemeClr val="bg1"/>
                </a:solidFill>
                <a:effectLst/>
                <a:latin typeface="+mn-lt"/>
              </a:rPr>
              <a:t> – Average CPU utilization of the Auto Scaling group.</a:t>
            </a:r>
          </a:p>
          <a:p>
            <a:pPr marL="285750" indent="-285750" algn="l">
              <a:buFont typeface="Arial" panose="020B0604020202020204" pitchFamily="34" charset="0"/>
              <a:buChar char="•"/>
            </a:pPr>
            <a:endParaRPr lang="en-GB" sz="1800" b="0" i="0" dirty="0">
              <a:effectLst/>
              <a:latin typeface="+mn-lt"/>
            </a:endParaRPr>
          </a:p>
          <a:p>
            <a:pPr marL="971550" lvl="1" indent="-285750">
              <a:buFont typeface="Arial" panose="020B0604020202020204" pitchFamily="34" charset="0"/>
              <a:buChar char="•"/>
            </a:pPr>
            <a:r>
              <a:rPr lang="en-GB" sz="1800" b="0" i="0" dirty="0" err="1">
                <a:solidFill>
                  <a:schemeClr val="bg1"/>
                </a:solidFill>
                <a:effectLst/>
                <a:latin typeface="+mn-lt"/>
              </a:rPr>
              <a:t>ASGAverageNetworkIn</a:t>
            </a:r>
            <a:r>
              <a:rPr lang="en-GB" sz="1800" b="0" i="0" dirty="0">
                <a:solidFill>
                  <a:schemeClr val="bg1"/>
                </a:solidFill>
                <a:effectLst/>
                <a:latin typeface="+mn-lt"/>
              </a:rPr>
              <a:t> – Average number of bytes received on all network interfaces by the Auto Scaling group.</a:t>
            </a:r>
          </a:p>
          <a:p>
            <a:pPr marL="285750" indent="-285750" algn="l">
              <a:buFont typeface="Arial" panose="020B0604020202020204" pitchFamily="34" charset="0"/>
              <a:buChar char="•"/>
            </a:pPr>
            <a:endParaRPr lang="en-GB" sz="1800" b="0" i="0" dirty="0">
              <a:effectLst/>
              <a:latin typeface="+mn-lt"/>
            </a:endParaRPr>
          </a:p>
          <a:p>
            <a:pPr marL="971550" lvl="1" indent="-285750">
              <a:buFont typeface="Arial" panose="020B0604020202020204" pitchFamily="34" charset="0"/>
              <a:buChar char="•"/>
            </a:pPr>
            <a:r>
              <a:rPr lang="en-GB" sz="1800" b="0" i="0" dirty="0" err="1">
                <a:solidFill>
                  <a:schemeClr val="bg1"/>
                </a:solidFill>
                <a:effectLst/>
                <a:latin typeface="+mn-lt"/>
              </a:rPr>
              <a:t>ASGAverageNetworkOut</a:t>
            </a:r>
            <a:r>
              <a:rPr lang="en-GB" sz="1800" b="0" i="0" dirty="0">
                <a:solidFill>
                  <a:schemeClr val="bg1"/>
                </a:solidFill>
                <a:effectLst/>
                <a:latin typeface="+mn-lt"/>
              </a:rPr>
              <a:t> – Average number of bytes sent out on all network interfaces by the Auto Scaling group.</a:t>
            </a:r>
          </a:p>
          <a:p>
            <a:pPr marL="285750" indent="-285750" algn="l">
              <a:buFont typeface="Arial" panose="020B0604020202020204" pitchFamily="34" charset="0"/>
              <a:buChar char="•"/>
            </a:pPr>
            <a:endParaRPr lang="en-GB" sz="1800" b="0" i="0" dirty="0">
              <a:effectLst/>
              <a:latin typeface="+mn-lt"/>
            </a:endParaRPr>
          </a:p>
          <a:p>
            <a:pPr marL="971550" lvl="1" indent="-285750">
              <a:buFont typeface="Arial" panose="020B0604020202020204" pitchFamily="34" charset="0"/>
              <a:buChar char="•"/>
            </a:pPr>
            <a:r>
              <a:rPr lang="en-GB" sz="1800" b="0" i="0" dirty="0" err="1">
                <a:solidFill>
                  <a:schemeClr val="bg1"/>
                </a:solidFill>
                <a:effectLst/>
                <a:latin typeface="+mn-lt"/>
              </a:rPr>
              <a:t>ALBRequestCountPerTarget</a:t>
            </a:r>
            <a:r>
              <a:rPr lang="en-GB" sz="1800" b="0" i="0" dirty="0">
                <a:solidFill>
                  <a:schemeClr val="bg1"/>
                </a:solidFill>
                <a:effectLst/>
                <a:latin typeface="+mn-lt"/>
              </a:rPr>
              <a:t> – If the auto scaling group is associated with an ALB target group, this is the number of requests completed per target in the target group.</a:t>
            </a:r>
          </a:p>
          <a:p>
            <a:pPr marL="285750" indent="-285750" algn="l">
              <a:buFont typeface="Arial" panose="020B0604020202020204" pitchFamily="34" charset="0"/>
              <a:buChar char="•"/>
            </a:pPr>
            <a:endParaRPr lang="en-GB" sz="1800" b="0" i="0" dirty="0">
              <a:effectLst/>
              <a:latin typeface="+mn-lt"/>
            </a:endParaRPr>
          </a:p>
        </p:txBody>
      </p:sp>
    </p:spTree>
    <p:extLst>
      <p:ext uri="{BB962C8B-B14F-4D97-AF65-F5344CB8AC3E}">
        <p14:creationId xmlns:p14="http://schemas.microsoft.com/office/powerpoint/2010/main" val="290649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5283-7218-4BE3-C85B-F15C6227B892}"/>
              </a:ext>
            </a:extLst>
          </p:cNvPr>
          <p:cNvSpPr>
            <a:spLocks noGrp="1"/>
          </p:cNvSpPr>
          <p:nvPr>
            <p:ph type="title"/>
          </p:nvPr>
        </p:nvSpPr>
        <p:spPr>
          <a:xfrm>
            <a:off x="468774" y="437113"/>
            <a:ext cx="4797425" cy="369332"/>
          </a:xfrm>
        </p:spPr>
        <p:txBody>
          <a:bodyPr/>
          <a:lstStyle/>
          <a:p>
            <a:pPr algn="l"/>
            <a:r>
              <a:rPr lang="en-GB" sz="2400" b="1" i="0" dirty="0">
                <a:effectLst/>
                <a:latin typeface="+mj-lt"/>
              </a:rPr>
              <a:t>Points of Presence</a:t>
            </a:r>
          </a:p>
        </p:txBody>
      </p:sp>
      <p:sp>
        <p:nvSpPr>
          <p:cNvPr id="8" name="TextBox 7">
            <a:extLst>
              <a:ext uri="{FF2B5EF4-FFF2-40B4-BE49-F238E27FC236}">
                <a16:creationId xmlns:a16="http://schemas.microsoft.com/office/drawing/2014/main" id="{9EF258AF-8D90-40CC-AFA2-76CBCA020D89}"/>
              </a:ext>
            </a:extLst>
          </p:cNvPr>
          <p:cNvSpPr txBox="1"/>
          <p:nvPr/>
        </p:nvSpPr>
        <p:spPr>
          <a:xfrm>
            <a:off x="468774" y="1153190"/>
            <a:ext cx="11465560" cy="3948305"/>
          </a:xfrm>
          <a:prstGeom prst="rect">
            <a:avLst/>
          </a:prstGeom>
        </p:spPr>
        <p:txBody>
          <a:bodyPr vert="horz" lIns="0" tIns="0" rIns="0" bIns="0" rtlCol="0">
            <a:noAutofit/>
          </a:bodyPr>
          <a:lstStyle/>
          <a:p>
            <a:pPr>
              <a:lnSpc>
                <a:spcPct val="90000"/>
              </a:lnSpc>
              <a:spcAft>
                <a:spcPts val="600"/>
              </a:spcAft>
            </a:pPr>
            <a:r>
              <a:rPr lang="en-GB" b="0" i="0" dirty="0">
                <a:solidFill>
                  <a:schemeClr val="bg1"/>
                </a:solidFill>
                <a:effectLst/>
              </a:rPr>
              <a:t>Another part of the AWS Global Infrastructure are Points of Presence (POP). The POPs are used for both AWS CloudFront to deliver content to end users at high speeds, and Lambda@Edge to run Lambda functions with the lowest possible latency. As of April 2020, there are 216 Points of Presence in 84 cities across 42 countries.</a:t>
            </a:r>
            <a:endParaRPr lang="en-US" spc="300" dirty="0">
              <a:solidFill>
                <a:schemeClr val="bg1"/>
              </a:solidFill>
              <a:cs typeface="Calibri" panose="020F0502020204030204" pitchFamily="34" charset="0"/>
            </a:endParaRPr>
          </a:p>
        </p:txBody>
      </p:sp>
    </p:spTree>
    <p:extLst>
      <p:ext uri="{BB962C8B-B14F-4D97-AF65-F5344CB8AC3E}">
        <p14:creationId xmlns:p14="http://schemas.microsoft.com/office/powerpoint/2010/main" val="1289297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007052"/>
            <a:ext cx="6968974" cy="369332"/>
          </a:xfrm>
        </p:spPr>
        <p:txBody>
          <a:bodyPr/>
          <a:lstStyle/>
          <a:p>
            <a:pPr algn="l"/>
            <a:r>
              <a:rPr lang="en-GB" sz="2400" b="1" i="0" dirty="0">
                <a:effectLst/>
                <a:latin typeface="+mj-lt"/>
              </a:rPr>
              <a:t>Step Scaling</a:t>
            </a:r>
            <a:endParaRPr lang="en-GB" sz="2400" b="0" i="0" dirty="0">
              <a:effectLst/>
              <a:latin typeface="+mj-lt"/>
            </a:endParaRP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414021"/>
            <a:ext cx="11453150" cy="1938992"/>
          </a:xfrm>
        </p:spPr>
        <p:txBody>
          <a:bodyPr/>
          <a:lstStyle/>
          <a:p>
            <a:pPr algn="l"/>
            <a:r>
              <a:rPr lang="en-GB" sz="1800" b="0" i="0" dirty="0">
                <a:effectLst/>
                <a:latin typeface="+mn-lt"/>
              </a:rPr>
              <a:t>Step Scaling further improves the features of simple scaling. Step scaling applies “step adjustments” which means you can set multiple actions to vary the scaling depending on the size of the alarm breach. </a:t>
            </a:r>
          </a:p>
          <a:p>
            <a:pPr algn="l"/>
            <a:r>
              <a:rPr lang="en-GB" sz="1800" b="0" i="0" dirty="0">
                <a:effectLst/>
                <a:latin typeface="+mn-lt"/>
              </a:rPr>
              <a:t>When a scaling event happens on simple scaling, the policy must wait for the health checks to complete and the cooldown to expire before responding to an additional alarm. This causes a delay in increasing capacity especially when there is a sudden surge of traffic on your application. With step scaling, the policy can continue to respond to additional alarms even in the middle of the scaling event. </a:t>
            </a:r>
          </a:p>
          <a:p>
            <a:pPr algn="l"/>
            <a:r>
              <a:rPr lang="en-GB" sz="1800" b="0" i="0" dirty="0">
                <a:effectLst/>
                <a:latin typeface="+mn-lt"/>
              </a:rPr>
              <a:t>Here is an example that shows how step scaling works:</a:t>
            </a:r>
          </a:p>
        </p:txBody>
      </p:sp>
      <p:pic>
        <p:nvPicPr>
          <p:cNvPr id="3" name="Picture 2">
            <a:extLst>
              <a:ext uri="{FF2B5EF4-FFF2-40B4-BE49-F238E27FC236}">
                <a16:creationId xmlns:a16="http://schemas.microsoft.com/office/drawing/2014/main" id="{B6865991-EA85-F9FC-16E0-D336C4D50DED}"/>
              </a:ext>
            </a:extLst>
          </p:cNvPr>
          <p:cNvPicPr>
            <a:picLocks noChangeAspect="1"/>
          </p:cNvPicPr>
          <p:nvPr/>
        </p:nvPicPr>
        <p:blipFill>
          <a:blip r:embed="rId2"/>
          <a:stretch>
            <a:fillRect/>
          </a:stretch>
        </p:blipFill>
        <p:spPr>
          <a:xfrm>
            <a:off x="1956810" y="3688471"/>
            <a:ext cx="8278380" cy="2162477"/>
          </a:xfrm>
          <a:prstGeom prst="rect">
            <a:avLst/>
          </a:prstGeom>
        </p:spPr>
      </p:pic>
    </p:spTree>
    <p:extLst>
      <p:ext uri="{BB962C8B-B14F-4D97-AF65-F5344CB8AC3E}">
        <p14:creationId xmlns:p14="http://schemas.microsoft.com/office/powerpoint/2010/main" val="132888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007052"/>
            <a:ext cx="6968974" cy="369332"/>
          </a:xfrm>
        </p:spPr>
        <p:txBody>
          <a:bodyPr/>
          <a:lstStyle/>
          <a:p>
            <a:pPr algn="l"/>
            <a:r>
              <a:rPr lang="en-GB" sz="2400" b="1" i="0" dirty="0">
                <a:effectLst/>
                <a:latin typeface="+mj-lt"/>
              </a:rPr>
              <a:t>Step Scaling</a:t>
            </a:r>
            <a:endParaRPr lang="en-GB" sz="2400" b="0" i="0" dirty="0">
              <a:effectLst/>
              <a:latin typeface="+mj-lt"/>
            </a:endParaRP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809947"/>
            <a:ext cx="11453150" cy="2215991"/>
          </a:xfrm>
        </p:spPr>
        <p:txBody>
          <a:bodyPr/>
          <a:lstStyle/>
          <a:p>
            <a:pPr algn="l"/>
            <a:r>
              <a:rPr lang="en-GB" sz="1800" b="0" i="0" dirty="0">
                <a:effectLst/>
                <a:latin typeface="+mn-lt"/>
              </a:rPr>
              <a:t>In this example, the Auto Scaling group maintains its size when the CPU utilization is between 40% and 60%. When the CPU utilization is greater than or equal to 60% but less than 70%, the Auto Scaling group increases its capacity by an additional 10%. When the utilization is greater than 70%, another step in scaling is done and the capacity is increased by an additional 30%. On the other hand, when the overall CPU utilization is less than or equal to 40% but greater than 30%, the Auto Scaling group decreases the capacity by 10%. And if utilization further dips below 30%, the Auto Scaling group removes 30% of the current capacity. </a:t>
            </a:r>
          </a:p>
          <a:p>
            <a:pPr algn="l"/>
            <a:r>
              <a:rPr lang="en-GB" sz="1800" b="0" i="0" dirty="0">
                <a:effectLst/>
                <a:latin typeface="+mn-lt"/>
              </a:rPr>
              <a:t>This effectively provides multiple steps in scaling policies that can be used to fine-tune your Auto Scaling group response to dynamically changing workload.</a:t>
            </a:r>
          </a:p>
        </p:txBody>
      </p:sp>
    </p:spTree>
    <p:extLst>
      <p:ext uri="{BB962C8B-B14F-4D97-AF65-F5344CB8AC3E}">
        <p14:creationId xmlns:p14="http://schemas.microsoft.com/office/powerpoint/2010/main" val="345557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007052"/>
            <a:ext cx="6968974" cy="369332"/>
          </a:xfrm>
        </p:spPr>
        <p:txBody>
          <a:bodyPr/>
          <a:lstStyle/>
          <a:p>
            <a:pPr algn="l"/>
            <a:r>
              <a:rPr lang="en-GB" sz="2400" b="1" i="0" dirty="0">
                <a:solidFill>
                  <a:srgbClr val="FFFFFF"/>
                </a:solidFill>
                <a:effectLst/>
                <a:latin typeface="+mj-lt"/>
              </a:rPr>
              <a:t>Amazon EC2 Auto Scaling Lifecycle Hooks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809947"/>
            <a:ext cx="11453150" cy="3046988"/>
          </a:xfrm>
        </p:spPr>
        <p:txBody>
          <a:bodyPr/>
          <a:lstStyle/>
          <a:p>
            <a:pPr algn="l"/>
            <a:r>
              <a:rPr lang="en-GB" sz="1800" b="0" i="0" dirty="0">
                <a:effectLst/>
                <a:latin typeface="+mn-lt"/>
              </a:rPr>
              <a:t>As your Auto Scaling group scale-out or scale-in your EC2 instances, you may want to perform custom actions before they start accepting traffic or before they get terminated. Auto Scaling Lifecycle Hooks allow you to perform custom actions during these stages. </a:t>
            </a:r>
          </a:p>
          <a:p>
            <a:pPr algn="l"/>
            <a:r>
              <a:rPr lang="en-GB" sz="1800" b="0" i="0" dirty="0">
                <a:effectLst/>
                <a:latin typeface="+mn-lt"/>
              </a:rPr>
              <a:t>For example, during the scale-out event of your ASG, you want to make sure that new EC2 instances download the latest code base from the repository and that your EC2 user data has completed before it starts accepting traffic. This way, the new instances will be fully ready and will quickly pass the load balancer health check when they are added as targets. Another example is this – during the scale-in event of you ASG, suppose your instances upload data logs to S3 every minute. You may want to pause the instance termination for a certain amount of time to allow the EC2 to upload all data logs before it gets completely terminated. </a:t>
            </a:r>
          </a:p>
          <a:p>
            <a:pPr algn="l"/>
            <a:r>
              <a:rPr lang="en-GB" sz="1800" b="0" i="0" dirty="0">
                <a:effectLst/>
                <a:latin typeface="+mn-lt"/>
              </a:rPr>
              <a:t>Lifecycle Hooks give you greater control of your EC2 during the launch and terminate events. The following diagram shows the transitions between the EC2 instance states with lifecycle hooks.</a:t>
            </a:r>
          </a:p>
        </p:txBody>
      </p:sp>
    </p:spTree>
    <p:extLst>
      <p:ext uri="{BB962C8B-B14F-4D97-AF65-F5344CB8AC3E}">
        <p14:creationId xmlns:p14="http://schemas.microsoft.com/office/powerpoint/2010/main" val="1360961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139754-3A97-0FF5-69A5-12C3EDF3A792}"/>
              </a:ext>
            </a:extLst>
          </p:cNvPr>
          <p:cNvSpPr>
            <a:spLocks noGrp="1"/>
          </p:cNvSpPr>
          <p:nvPr>
            <p:ph type="body" sz="quarter" idx="11"/>
          </p:nvPr>
        </p:nvSpPr>
        <p:spPr>
          <a:xfrm>
            <a:off x="435900" y="1581832"/>
            <a:ext cx="5519275" cy="5539978"/>
          </a:xfrm>
        </p:spPr>
        <p:txBody>
          <a:bodyPr/>
          <a:lstStyle/>
          <a:p>
            <a:pPr algn="l"/>
            <a:r>
              <a:rPr lang="en-GB" sz="1500" b="0" i="0" dirty="0">
                <a:effectLst/>
                <a:latin typeface="+mn-lt"/>
              </a:rPr>
              <a:t>1. The Auto Scaling group responds to a scale-out event and provisions a new EC2 instance. </a:t>
            </a:r>
          </a:p>
          <a:p>
            <a:pPr algn="l"/>
            <a:r>
              <a:rPr lang="en-GB" sz="1500" b="0" i="0" dirty="0">
                <a:effectLst/>
                <a:latin typeface="+mn-lt"/>
              </a:rPr>
              <a:t>2. The lifecycle hook puts the new instance on </a:t>
            </a:r>
            <a:r>
              <a:rPr lang="en-GB" sz="1500" b="0" i="0" dirty="0" err="1">
                <a:effectLst/>
                <a:latin typeface="+mn-lt"/>
              </a:rPr>
              <a:t>Pending:Wait</a:t>
            </a:r>
            <a:r>
              <a:rPr lang="en-GB" sz="1500" b="0" i="0" dirty="0">
                <a:effectLst/>
                <a:latin typeface="+mn-lt"/>
              </a:rPr>
              <a:t> state. The instance stays in this paused state until you continue with the “</a:t>
            </a:r>
            <a:r>
              <a:rPr lang="en-GB" sz="1500" b="0" i="0" dirty="0" err="1">
                <a:effectLst/>
                <a:latin typeface="+mn-lt"/>
              </a:rPr>
              <a:t>CompleteLifecycleAction</a:t>
            </a:r>
            <a:r>
              <a:rPr lang="en-GB" sz="1500" b="0" i="0" dirty="0">
                <a:effectLst/>
                <a:latin typeface="+mn-lt"/>
              </a:rPr>
              <a:t>” operation or the default wait time of 3600 seconds is finished. For example, you can create a script that runs during the creation of the instance to download and install the needed packages for your application. Then the script can call the “</a:t>
            </a:r>
            <a:r>
              <a:rPr lang="en-GB" sz="1500" b="0" i="0" dirty="0" err="1">
                <a:effectLst/>
                <a:latin typeface="+mn-lt"/>
              </a:rPr>
              <a:t>CompleteLifecycleAction</a:t>
            </a:r>
            <a:r>
              <a:rPr lang="en-GB" sz="1500" b="0" i="0" dirty="0">
                <a:effectLst/>
                <a:latin typeface="+mn-lt"/>
              </a:rPr>
              <a:t>” operation to move the instance to the </a:t>
            </a:r>
            <a:r>
              <a:rPr lang="en-GB" sz="1500" b="0" i="0" dirty="0" err="1">
                <a:effectLst/>
                <a:latin typeface="+mn-lt"/>
              </a:rPr>
              <a:t>InService</a:t>
            </a:r>
            <a:r>
              <a:rPr lang="en-GB" sz="1500" b="0" i="0" dirty="0">
                <a:effectLst/>
                <a:latin typeface="+mn-lt"/>
              </a:rPr>
              <a:t> state. Or you can just wait for your configured timeout and the instance will be moved to the </a:t>
            </a:r>
            <a:r>
              <a:rPr lang="en-GB" sz="1500" b="0" i="0" dirty="0" err="1">
                <a:effectLst/>
                <a:latin typeface="+mn-lt"/>
              </a:rPr>
              <a:t>InService</a:t>
            </a:r>
            <a:r>
              <a:rPr lang="en-GB" sz="1500" b="0" i="0" dirty="0">
                <a:effectLst/>
                <a:latin typeface="+mn-lt"/>
              </a:rPr>
              <a:t> state automatically.</a:t>
            </a:r>
          </a:p>
          <a:p>
            <a:pPr algn="l"/>
            <a:r>
              <a:rPr lang="en-GB" sz="1500" b="0" i="0" dirty="0">
                <a:effectLst/>
                <a:latin typeface="+mn-lt"/>
              </a:rPr>
              <a:t>3. The instance is put to </a:t>
            </a:r>
            <a:r>
              <a:rPr lang="en-GB" sz="1500" b="0" i="0" dirty="0" err="1">
                <a:effectLst/>
                <a:latin typeface="+mn-lt"/>
              </a:rPr>
              <a:t>InService</a:t>
            </a:r>
            <a:r>
              <a:rPr lang="en-GB" sz="1500" b="0" i="0" dirty="0">
                <a:effectLst/>
                <a:latin typeface="+mn-lt"/>
              </a:rPr>
              <a:t> state. If you configured a load balancer for this Auto Scaling group, the instance will be added as targets and the load balancer will begin the health check. After passing the health checks, the instance will receive traffic.</a:t>
            </a:r>
          </a:p>
          <a:p>
            <a:pPr algn="l"/>
            <a:r>
              <a:rPr lang="en-GB" sz="1500" b="0" i="0" dirty="0">
                <a:effectLst/>
                <a:latin typeface="+mn-lt"/>
              </a:rPr>
              <a:t>4. The Auto Scaling group responds to a scale-in event and begins terminating an instance. </a:t>
            </a:r>
          </a:p>
          <a:p>
            <a:pPr algn="l"/>
            <a:r>
              <a:rPr lang="en-GB" sz="1500" b="0" i="0" dirty="0">
                <a:effectLst/>
                <a:latin typeface="+mn-lt"/>
              </a:rPr>
              <a:t>5. The instance is taken out of the load balancer target. The lifecycle hook puts the instance on </a:t>
            </a:r>
            <a:r>
              <a:rPr lang="en-GB" sz="1500" b="0" i="0" dirty="0" err="1">
                <a:effectLst/>
                <a:latin typeface="+mn-lt"/>
              </a:rPr>
              <a:t>Terminating:Wait</a:t>
            </a:r>
            <a:r>
              <a:rPr lang="en-GB" sz="1500" b="0" i="0" dirty="0">
                <a:effectLst/>
                <a:latin typeface="+mn-lt"/>
              </a:rPr>
              <a:t> state. For example, you can set a timeout of 2 minutes on this section to allow your instance to upload any data files inside it to S3. After the timeout, the instance is moved to the next state.</a:t>
            </a:r>
          </a:p>
          <a:p>
            <a:pPr algn="l"/>
            <a:r>
              <a:rPr lang="en-GB" sz="1500" b="0" i="0" dirty="0">
                <a:effectLst/>
                <a:latin typeface="+mn-lt"/>
              </a:rPr>
              <a:t>6. Auto scaling group completes the termination of the instance.</a:t>
            </a:r>
          </a:p>
          <a:p>
            <a:endParaRPr lang="en-GB" sz="1500" dirty="0">
              <a:latin typeface="+mn-lt"/>
            </a:endParaRPr>
          </a:p>
        </p:txBody>
      </p:sp>
      <p:sp>
        <p:nvSpPr>
          <p:cNvPr id="8" name="Picture Placeholder 7">
            <a:extLst>
              <a:ext uri="{FF2B5EF4-FFF2-40B4-BE49-F238E27FC236}">
                <a16:creationId xmlns:a16="http://schemas.microsoft.com/office/drawing/2014/main" id="{D5611550-DCEE-2520-DF67-CCE04DA6D9CC}"/>
              </a:ext>
            </a:extLst>
          </p:cNvPr>
          <p:cNvSpPr>
            <a:spLocks noGrp="1"/>
          </p:cNvSpPr>
          <p:nvPr>
            <p:ph type="pic" sz="quarter" idx="13"/>
          </p:nvPr>
        </p:nvSpPr>
        <p:spPr/>
      </p:sp>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35900" y="1100740"/>
            <a:ext cx="5486400" cy="369332"/>
          </a:xfrm>
        </p:spPr>
        <p:txBody>
          <a:bodyPr/>
          <a:lstStyle/>
          <a:p>
            <a:pPr algn="l"/>
            <a:r>
              <a:rPr lang="en-GB" sz="2400" b="1" i="0" dirty="0">
                <a:solidFill>
                  <a:srgbClr val="FFFFFF"/>
                </a:solidFill>
                <a:effectLst/>
                <a:latin typeface="+mj-lt"/>
              </a:rPr>
              <a:t>Amazon EC2 Auto Scaling Lifecycle Hooks</a:t>
            </a:r>
            <a:endParaRPr lang="en-GB" sz="2400" b="0" i="0" dirty="0">
              <a:effectLst/>
              <a:latin typeface="+mj-lt"/>
            </a:endParaRPr>
          </a:p>
        </p:txBody>
      </p:sp>
      <p:pic>
        <p:nvPicPr>
          <p:cNvPr id="4100" name="Picture 4" descr="Amazon EC2 Auto Scaling Lifecycle Hooks">
            <a:extLst>
              <a:ext uri="{FF2B5EF4-FFF2-40B4-BE49-F238E27FC236}">
                <a16:creationId xmlns:a16="http://schemas.microsoft.com/office/drawing/2014/main" id="{B8D24357-7A07-DB0A-4C6F-174BFD438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0512" y="0"/>
            <a:ext cx="616007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87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007052"/>
            <a:ext cx="6968974" cy="369332"/>
          </a:xfrm>
        </p:spPr>
        <p:txBody>
          <a:bodyPr/>
          <a:lstStyle/>
          <a:p>
            <a:pPr algn="l"/>
            <a:r>
              <a:rPr lang="en-GB" sz="2400" b="1" i="0" dirty="0">
                <a:solidFill>
                  <a:srgbClr val="FFFFFF"/>
                </a:solidFill>
                <a:effectLst/>
                <a:latin typeface="+mj-lt"/>
              </a:rPr>
              <a:t>Amazon EC2 Auto Scaling Lifecycle Hooks</a:t>
            </a:r>
            <a:endParaRPr lang="en-GB" sz="2400" b="0" i="0" dirty="0">
              <a:effectLst/>
              <a:latin typeface="+mj-lt"/>
            </a:endParaRP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809947"/>
            <a:ext cx="11453150" cy="1107996"/>
          </a:xfrm>
        </p:spPr>
        <p:txBody>
          <a:bodyPr/>
          <a:lstStyle/>
          <a:p>
            <a:pPr algn="l"/>
            <a:r>
              <a:rPr lang="en-GB" sz="1800" b="0" i="0" dirty="0">
                <a:effectLst/>
                <a:latin typeface="+mn-lt"/>
              </a:rPr>
              <a:t>During the paused state (either launch or terminate), you can do more than just run custom scripts or wait for timeouts. CloudWatch Events receives the scaling action and you can define a CloudWatch Events Target to invoke a Lambda function that can perform a pre-configured task. You can also configure a notification target for the lifecycle hook so that you will receive a message when the scaling event occurs.</a:t>
            </a:r>
          </a:p>
        </p:txBody>
      </p:sp>
    </p:spTree>
    <p:extLst>
      <p:ext uri="{BB962C8B-B14F-4D97-AF65-F5344CB8AC3E}">
        <p14:creationId xmlns:p14="http://schemas.microsoft.com/office/powerpoint/2010/main" val="4188936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3350871" y="3123428"/>
            <a:ext cx="5020235" cy="430887"/>
          </a:xfrm>
        </p:spPr>
        <p:txBody>
          <a:bodyPr/>
          <a:lstStyle/>
          <a:p>
            <a:r>
              <a:rPr lang="en-GB" sz="2800" dirty="0"/>
              <a:t>Thank you for listening </a:t>
            </a:r>
          </a:p>
        </p:txBody>
      </p:sp>
    </p:spTree>
    <p:extLst>
      <p:ext uri="{BB962C8B-B14F-4D97-AF65-F5344CB8AC3E}">
        <p14:creationId xmlns:p14="http://schemas.microsoft.com/office/powerpoint/2010/main" val="149550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C8F8C2CB-01E9-1823-812A-E79E4982EBF5}"/>
              </a:ext>
            </a:extLst>
          </p:cNvPr>
          <p:cNvSpPr>
            <a:spLocks noGrp="1"/>
          </p:cNvSpPr>
          <p:nvPr>
            <p:ph type="body" sz="quarter" idx="11"/>
          </p:nvPr>
        </p:nvSpPr>
        <p:spPr>
          <a:xfrm>
            <a:off x="468775" y="1824625"/>
            <a:ext cx="11381772" cy="2215991"/>
          </a:xfrm>
        </p:spPr>
        <p:txBody>
          <a:bodyPr/>
          <a:lstStyle/>
          <a:p>
            <a:pPr algn="l"/>
            <a:r>
              <a:rPr lang="en-GB" sz="1800" b="0" i="0" dirty="0">
                <a:effectLst/>
                <a:latin typeface="+mn-lt"/>
              </a:rPr>
              <a:t>Using the AWS Global Infrastructure, it’s easy to design fault tolerant infrastructure. We can achieve this by having multiple EC2 instances in different Availability Zones or even Regions. In the unlikely event of an Availability Zone or entire Region failing, your applications are not impacted. Other services like Relational Database Service (RDS) can achieve fault tolerance because they have Multi-AZ deployment models built-in. Of course, there is always extra cost involved when having your servers and data stored in multiple AZs.</a:t>
            </a:r>
          </a:p>
          <a:p>
            <a:pPr algn="l"/>
            <a:r>
              <a:rPr lang="en-GB" sz="1800" b="0" i="0" dirty="0">
                <a:effectLst/>
                <a:latin typeface="+mn-lt"/>
              </a:rPr>
              <a:t>Using Regions, you can also scale out your applications to make sure they are as close to your end-users as possible. If, for example, you have customers in both Europe and the United States you can easily replicate your infrastructure by launching it in a different region.</a:t>
            </a:r>
          </a:p>
        </p:txBody>
      </p:sp>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468775" y="1234775"/>
            <a:ext cx="4716683" cy="455130"/>
          </a:xfrm>
        </p:spPr>
        <p:txBody>
          <a:bodyPr wrap="square" anchor="t">
            <a:normAutofit/>
          </a:bodyPr>
          <a:lstStyle/>
          <a:p>
            <a:pPr algn="l"/>
            <a:r>
              <a:rPr lang="en-GB" sz="2400" b="1" i="0" dirty="0">
                <a:effectLst/>
                <a:latin typeface="+mj-lt"/>
              </a:rPr>
              <a:t>Designing for failure</a:t>
            </a:r>
          </a:p>
        </p:txBody>
      </p:sp>
    </p:spTree>
    <p:extLst>
      <p:ext uri="{BB962C8B-B14F-4D97-AF65-F5344CB8AC3E}">
        <p14:creationId xmlns:p14="http://schemas.microsoft.com/office/powerpoint/2010/main" val="56776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9CF505-004A-1BF9-D96B-28825FCCEBEA}"/>
              </a:ext>
            </a:extLst>
          </p:cNvPr>
          <p:cNvSpPr>
            <a:spLocks noGrp="1"/>
          </p:cNvSpPr>
          <p:nvPr>
            <p:ph type="body" sz="quarter" idx="11"/>
          </p:nvPr>
        </p:nvSpPr>
        <p:spPr>
          <a:xfrm>
            <a:off x="468776" y="1844115"/>
            <a:ext cx="11638344" cy="1107996"/>
          </a:xfrm>
        </p:spPr>
        <p:txBody>
          <a:bodyPr/>
          <a:lstStyle/>
          <a:p>
            <a:pPr algn="l" fontAlgn="base"/>
            <a:r>
              <a:rPr lang="en-GB" sz="1800" b="0" i="0" dirty="0">
                <a:effectLst/>
                <a:latin typeface="+mn-lt"/>
              </a:rPr>
              <a:t>VPC networks in different regions can be tied together using VPC Peering. Instances in either VPC can communicate with each other as if they are in the same private network. You can create VPC peering connections between your own VPCs, with a VPC in another AWS account, or with a VPC in a different AWS region. It is neither a gateway nor a VPN connection and doesn’t need physical hardware, mitigating the need for maintenance.</a:t>
            </a:r>
            <a:endParaRPr lang="en-GB" sz="1800" b="0" i="0" u="none" strike="noStrike" dirty="0">
              <a:effectLst/>
              <a:latin typeface="+mn-lt"/>
            </a:endParaRPr>
          </a:p>
        </p:txBody>
      </p:sp>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468776" y="1169738"/>
            <a:ext cx="5538486" cy="601189"/>
          </a:xfrm>
        </p:spPr>
        <p:txBody>
          <a:bodyPr wrap="square" anchor="t">
            <a:normAutofit/>
          </a:bodyPr>
          <a:lstStyle/>
          <a:p>
            <a:pPr algn="l"/>
            <a:r>
              <a:rPr lang="en-GB" sz="2400" b="1" i="0" dirty="0">
                <a:effectLst/>
                <a:latin typeface="+mj-lt"/>
              </a:rPr>
              <a:t>VPC Peering</a:t>
            </a:r>
          </a:p>
        </p:txBody>
      </p:sp>
    </p:spTree>
    <p:extLst>
      <p:ext uri="{BB962C8B-B14F-4D97-AF65-F5344CB8AC3E}">
        <p14:creationId xmlns:p14="http://schemas.microsoft.com/office/powerpoint/2010/main" val="869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419866" y="1155732"/>
            <a:ext cx="4603547" cy="592045"/>
          </a:xfrm>
        </p:spPr>
        <p:txBody>
          <a:bodyPr wrap="square" anchor="t">
            <a:noAutofit/>
          </a:bodyPr>
          <a:lstStyle/>
          <a:p>
            <a:pPr algn="l"/>
            <a:r>
              <a:rPr lang="en-GB" sz="2400" b="1" i="0" dirty="0">
                <a:effectLst/>
                <a:latin typeface="+mj-lt"/>
              </a:rPr>
              <a:t>Example architecture</a:t>
            </a:r>
          </a:p>
        </p:txBody>
      </p:sp>
      <p:sp>
        <p:nvSpPr>
          <p:cNvPr id="5" name="TextBox 4">
            <a:extLst>
              <a:ext uri="{FF2B5EF4-FFF2-40B4-BE49-F238E27FC236}">
                <a16:creationId xmlns:a16="http://schemas.microsoft.com/office/drawing/2014/main" id="{FA9DDE67-060B-A269-11BB-B6B0FB807F8D}"/>
              </a:ext>
            </a:extLst>
          </p:cNvPr>
          <p:cNvSpPr txBox="1"/>
          <p:nvPr/>
        </p:nvSpPr>
        <p:spPr>
          <a:xfrm>
            <a:off x="362333" y="1662936"/>
            <a:ext cx="11467334" cy="923330"/>
          </a:xfrm>
          <a:prstGeom prst="rect">
            <a:avLst/>
          </a:prstGeom>
          <a:noFill/>
        </p:spPr>
        <p:txBody>
          <a:bodyPr wrap="square">
            <a:spAutoFit/>
          </a:bodyPr>
          <a:lstStyle/>
          <a:p>
            <a:pPr algn="l" fontAlgn="base"/>
            <a:r>
              <a:rPr lang="en-GB" b="0" i="0" dirty="0">
                <a:solidFill>
                  <a:schemeClr val="bg1"/>
                </a:solidFill>
                <a:effectLst/>
              </a:rPr>
              <a:t>The following example is a simplified depiction of a fault tolerant architecture leveraging the AWS Global Infrastructure. In this example 2 Regions with 2 Availability Zones each are used to load balance traffic to EC2 instances. Using VPC peering we can replicate the database to a different region.</a:t>
            </a:r>
            <a:endParaRPr lang="en-GB" b="0" i="0" u="none" strike="noStrike" dirty="0">
              <a:solidFill>
                <a:schemeClr val="bg1"/>
              </a:solidFill>
              <a:effectLst/>
            </a:endParaRPr>
          </a:p>
        </p:txBody>
      </p:sp>
      <p:pic>
        <p:nvPicPr>
          <p:cNvPr id="1026" name="Picture 2" descr="AWS Architecture example">
            <a:extLst>
              <a:ext uri="{FF2B5EF4-FFF2-40B4-BE49-F238E27FC236}">
                <a16:creationId xmlns:a16="http://schemas.microsoft.com/office/drawing/2014/main" id="{E4A8243C-AA9E-BBDB-5E82-47F8AEA58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639" y="2671107"/>
            <a:ext cx="5826306" cy="379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36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0AD468-7FED-6B13-36C8-9E5FEB845A91}"/>
              </a:ext>
            </a:extLst>
          </p:cNvPr>
          <p:cNvSpPr>
            <a:spLocks noGrp="1"/>
          </p:cNvSpPr>
          <p:nvPr>
            <p:ph type="body" sz="quarter" idx="11"/>
          </p:nvPr>
        </p:nvSpPr>
        <p:spPr>
          <a:xfrm>
            <a:off x="468775" y="1888284"/>
            <a:ext cx="11333584" cy="4213589"/>
          </a:xfrm>
        </p:spPr>
        <p:txBody>
          <a:bodyPr/>
          <a:lstStyle/>
          <a:p>
            <a:pPr algn="l"/>
            <a:r>
              <a:rPr lang="en-GB" sz="1800" b="0" i="0" dirty="0">
                <a:effectLst/>
                <a:latin typeface="+mn-lt"/>
              </a:rPr>
              <a:t>Elastic Load Balancing (ELB) is a load-balancing service for Amazon Web Services (AWS) deployments. ELB automatically distributes incoming application traffic and scales resources to meet traffic demands.</a:t>
            </a:r>
          </a:p>
          <a:p>
            <a:pPr algn="l"/>
            <a:r>
              <a:rPr lang="en-GB" sz="1800" b="0" i="0" dirty="0">
                <a:effectLst/>
                <a:latin typeface="+mn-lt"/>
              </a:rPr>
              <a:t>ELB helps an IT team adjust capacity according to incoming application and network traffic. Users enable ELB within a single availability zone or across multiple availability zones to maintain consistent application performance.</a:t>
            </a:r>
          </a:p>
          <a:p>
            <a:pPr algn="l"/>
            <a:r>
              <a:rPr lang="en-GB" sz="1800" b="0" i="0" dirty="0">
                <a:effectLst/>
                <a:latin typeface="+mn-lt"/>
              </a:rPr>
              <a:t>Historically, load balancing divides the amount of work that a computer has to do among multiple computers so that users, in general, get served faster. ELB offers enhanced features including:</a:t>
            </a:r>
          </a:p>
          <a:p>
            <a:pPr algn="l"/>
            <a:endParaRPr lang="en-GB" sz="1800" b="0" i="0" dirty="0">
              <a:effectLst/>
              <a:latin typeface="+mn-lt"/>
            </a:endParaRPr>
          </a:p>
          <a:p>
            <a:pPr lvl="1">
              <a:buFont typeface="Arial" panose="020B0604020202020204" pitchFamily="34" charset="0"/>
              <a:buChar char="•"/>
            </a:pPr>
            <a:r>
              <a:rPr lang="en-GB" sz="1800" b="0" i="0" dirty="0">
                <a:solidFill>
                  <a:schemeClr val="bg1"/>
                </a:solidFill>
                <a:effectLst/>
                <a:latin typeface="+mn-lt"/>
              </a:rPr>
              <a:t> Detection of unhealthy Elastic Compute Cloud (EC2) instances.</a:t>
            </a:r>
          </a:p>
          <a:p>
            <a:pPr lvl="1">
              <a:buFont typeface="Arial" panose="020B0604020202020204" pitchFamily="34" charset="0"/>
              <a:buChar char="•"/>
            </a:pPr>
            <a:r>
              <a:rPr lang="en-GB" sz="1800" b="0" i="0" dirty="0">
                <a:solidFill>
                  <a:schemeClr val="bg1"/>
                </a:solidFill>
                <a:effectLst/>
                <a:latin typeface="+mn-lt"/>
              </a:rPr>
              <a:t> Spreading instances across healthy channels only.</a:t>
            </a:r>
          </a:p>
          <a:p>
            <a:pPr lvl="1">
              <a:buFont typeface="Arial" panose="020B0604020202020204" pitchFamily="34" charset="0"/>
              <a:buChar char="•"/>
            </a:pPr>
            <a:r>
              <a:rPr lang="en-GB" sz="1800" b="0" i="0" dirty="0">
                <a:solidFill>
                  <a:schemeClr val="bg1"/>
                </a:solidFill>
                <a:effectLst/>
                <a:latin typeface="+mn-lt"/>
              </a:rPr>
              <a:t> Flexible cipher support.</a:t>
            </a:r>
          </a:p>
          <a:p>
            <a:pPr lvl="1">
              <a:buFont typeface="Arial" panose="020B0604020202020204" pitchFamily="34" charset="0"/>
              <a:buChar char="•"/>
            </a:pPr>
            <a:r>
              <a:rPr lang="en-GB" sz="1800" b="0" i="0" dirty="0">
                <a:solidFill>
                  <a:schemeClr val="bg1"/>
                </a:solidFill>
                <a:effectLst/>
                <a:latin typeface="+mn-lt"/>
              </a:rPr>
              <a:t> Centralized management of Secure Sockets Layer (SSL) certificates.</a:t>
            </a:r>
          </a:p>
          <a:p>
            <a:pPr lvl="1">
              <a:buFont typeface="Arial" panose="020B0604020202020204" pitchFamily="34" charset="0"/>
              <a:buChar char="•"/>
            </a:pPr>
            <a:r>
              <a:rPr lang="en-GB" sz="1800" dirty="0">
                <a:solidFill>
                  <a:schemeClr val="bg1"/>
                </a:solidFill>
              </a:rPr>
              <a:t> </a:t>
            </a:r>
            <a:r>
              <a:rPr lang="en-GB" sz="1800" b="0" i="0" dirty="0">
                <a:solidFill>
                  <a:schemeClr val="bg1"/>
                </a:solidFill>
                <a:effectLst/>
                <a:latin typeface="+mn-lt"/>
              </a:rPr>
              <a:t>Optional public key authentication.</a:t>
            </a:r>
          </a:p>
          <a:p>
            <a:pPr lvl="1">
              <a:buFont typeface="Arial" panose="020B0604020202020204" pitchFamily="34" charset="0"/>
              <a:buChar char="•"/>
            </a:pPr>
            <a:r>
              <a:rPr lang="en-GB" sz="1800" b="0" i="0" dirty="0">
                <a:solidFill>
                  <a:schemeClr val="bg1"/>
                </a:solidFill>
                <a:effectLst/>
                <a:latin typeface="+mn-lt"/>
              </a:rPr>
              <a:t> Support for both IPv4 and IPv6.</a:t>
            </a:r>
          </a:p>
        </p:txBody>
      </p:sp>
      <p:sp>
        <p:nvSpPr>
          <p:cNvPr id="2" name="Title 1">
            <a:extLst>
              <a:ext uri="{FF2B5EF4-FFF2-40B4-BE49-F238E27FC236}">
                <a16:creationId xmlns:a16="http://schemas.microsoft.com/office/drawing/2014/main" id="{499CDDA7-9096-056B-EA76-78CDBA3A18AA}"/>
              </a:ext>
            </a:extLst>
          </p:cNvPr>
          <p:cNvSpPr>
            <a:spLocks noGrp="1"/>
          </p:cNvSpPr>
          <p:nvPr>
            <p:ph type="title"/>
          </p:nvPr>
        </p:nvSpPr>
        <p:spPr>
          <a:xfrm>
            <a:off x="468775" y="1271232"/>
            <a:ext cx="5627225" cy="369332"/>
          </a:xfrm>
        </p:spPr>
        <p:txBody>
          <a:bodyPr/>
          <a:lstStyle/>
          <a:p>
            <a:pPr algn="l"/>
            <a:r>
              <a:rPr lang="en-GB" sz="2400" b="1" i="0" dirty="0">
                <a:effectLst/>
                <a:latin typeface="+mj-lt"/>
              </a:rPr>
              <a:t>Elastic Load Balancing (ELB)</a:t>
            </a:r>
          </a:p>
        </p:txBody>
      </p:sp>
    </p:spTree>
    <p:extLst>
      <p:ext uri="{BB962C8B-B14F-4D97-AF65-F5344CB8AC3E}">
        <p14:creationId xmlns:p14="http://schemas.microsoft.com/office/powerpoint/2010/main" val="270468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7FECB9-2884-88F7-4923-C06DA843376D}"/>
              </a:ext>
            </a:extLst>
          </p:cNvPr>
          <p:cNvSpPr>
            <a:spLocks noGrp="1"/>
          </p:cNvSpPr>
          <p:nvPr>
            <p:ph type="body" sz="quarter" idx="11"/>
          </p:nvPr>
        </p:nvSpPr>
        <p:spPr>
          <a:xfrm>
            <a:off x="468775" y="1923133"/>
            <a:ext cx="11048035" cy="1661993"/>
          </a:xfrm>
        </p:spPr>
        <p:txBody>
          <a:bodyPr/>
          <a:lstStyle/>
          <a:p>
            <a:pPr algn="l"/>
            <a:r>
              <a:rPr lang="en-GB" sz="1800" b="0" i="0" dirty="0">
                <a:effectLst/>
                <a:latin typeface="+mn-lt"/>
              </a:rPr>
              <a:t>The most well-known service that relies on ELB is Amazon's EC2, as ELB performs a health check to ensure an instance is still running before sending traffic to it. When an instance fails or is unhealthy, ELB routes traffic to the remaining healthy EC2 instances. If all EC2 instances in a particular availability zone are unhealthy, ELB can route traffic to other availability zones until the original instances restore to a healthy state.</a:t>
            </a:r>
          </a:p>
          <a:p>
            <a:pPr algn="l"/>
            <a:r>
              <a:rPr lang="en-GB" sz="1800" b="0" i="0" dirty="0">
                <a:effectLst/>
                <a:latin typeface="+mn-lt"/>
              </a:rPr>
              <a:t>A developer can integrate Amazon Route 53 and domain name system (DNS) failover to further boost application resiliency. Route 53 can route traffic to another healthy ELB and fail over across AWS regions.</a:t>
            </a:r>
          </a:p>
        </p:txBody>
      </p:sp>
      <p:sp>
        <p:nvSpPr>
          <p:cNvPr id="2" name="Title 1">
            <a:extLst>
              <a:ext uri="{FF2B5EF4-FFF2-40B4-BE49-F238E27FC236}">
                <a16:creationId xmlns:a16="http://schemas.microsoft.com/office/drawing/2014/main" id="{034083F0-A7C2-225A-BE6B-1E6F4F709A56}"/>
              </a:ext>
            </a:extLst>
          </p:cNvPr>
          <p:cNvSpPr>
            <a:spLocks noGrp="1"/>
          </p:cNvSpPr>
          <p:nvPr>
            <p:ph type="title"/>
          </p:nvPr>
        </p:nvSpPr>
        <p:spPr>
          <a:xfrm>
            <a:off x="468775" y="1202031"/>
            <a:ext cx="3207679" cy="369332"/>
          </a:xfrm>
        </p:spPr>
        <p:txBody>
          <a:bodyPr/>
          <a:lstStyle/>
          <a:p>
            <a:pPr algn="l"/>
            <a:r>
              <a:rPr lang="en-GB" sz="2400" b="1" i="0" dirty="0">
                <a:effectLst/>
                <a:latin typeface="+mj-lt"/>
              </a:rPr>
              <a:t>High availability</a:t>
            </a:r>
          </a:p>
        </p:txBody>
      </p:sp>
    </p:spTree>
    <p:extLst>
      <p:ext uri="{BB962C8B-B14F-4D97-AF65-F5344CB8AC3E}">
        <p14:creationId xmlns:p14="http://schemas.microsoft.com/office/powerpoint/2010/main" val="248146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061346DD-3526-45C6-8592-D0B870F675E6}"/>
              </a:ext>
            </a:extLst>
          </p:cNvPr>
          <p:cNvSpPr>
            <a:spLocks noGrp="1"/>
          </p:cNvSpPr>
          <p:nvPr>
            <p:ph type="body" sz="quarter" idx="11"/>
          </p:nvPr>
        </p:nvSpPr>
        <p:spPr>
          <a:xfrm>
            <a:off x="451413" y="1809520"/>
            <a:ext cx="11332092" cy="3904323"/>
          </a:xfrm>
        </p:spPr>
        <p:txBody>
          <a:bodyPr>
            <a:noAutofit/>
          </a:bodyPr>
          <a:lstStyle/>
          <a:p>
            <a:pPr algn="l"/>
            <a:r>
              <a:rPr lang="en-GB" sz="1800" b="0" i="0" dirty="0">
                <a:effectLst/>
                <a:latin typeface="+mn-lt"/>
              </a:rPr>
              <a:t>A developer can use AWS' Auto Scaling feature to guarantee he or she has enough EC2 instances running behind an ELB. The developer sets Auto Scaling conditions, and when a condition is met, a new EC2 instance can spin up to meet the desired minimum. A developer can also set a condition to spin up new EC2 instances to reduce latency.</a:t>
            </a:r>
          </a:p>
        </p:txBody>
      </p:sp>
      <p:sp>
        <p:nvSpPr>
          <p:cNvPr id="2" name="Title 1">
            <a:extLst>
              <a:ext uri="{FF2B5EF4-FFF2-40B4-BE49-F238E27FC236}">
                <a16:creationId xmlns:a16="http://schemas.microsoft.com/office/drawing/2014/main" id="{9D8A35FA-8D42-6715-165E-9A0E6C96610E}"/>
              </a:ext>
            </a:extLst>
          </p:cNvPr>
          <p:cNvSpPr>
            <a:spLocks noGrp="1"/>
          </p:cNvSpPr>
          <p:nvPr>
            <p:ph type="title"/>
          </p:nvPr>
        </p:nvSpPr>
        <p:spPr>
          <a:xfrm>
            <a:off x="451413" y="1144157"/>
            <a:ext cx="3596549" cy="369332"/>
          </a:xfrm>
        </p:spPr>
        <p:txBody>
          <a:bodyPr/>
          <a:lstStyle/>
          <a:p>
            <a:pPr algn="l"/>
            <a:r>
              <a:rPr lang="en-GB" sz="2400" b="1" i="0" dirty="0">
                <a:effectLst/>
                <a:latin typeface="+mj-lt"/>
              </a:rPr>
              <a:t>Automatic scaling</a:t>
            </a:r>
          </a:p>
        </p:txBody>
      </p:sp>
    </p:spTree>
    <p:extLst>
      <p:ext uri="{BB962C8B-B14F-4D97-AF65-F5344CB8AC3E}">
        <p14:creationId xmlns:p14="http://schemas.microsoft.com/office/powerpoint/2010/main" val="1712045277"/>
      </p:ext>
    </p:extLst>
  </p:cSld>
  <p:clrMapOvr>
    <a:masterClrMapping/>
  </p:clrMapOvr>
</p:sld>
</file>

<file path=ppt/theme/theme1.xml><?xml version="1.0" encoding="utf-8"?>
<a:theme xmlns:a="http://schemas.openxmlformats.org/drawingml/2006/main" name="EPAM Master 2021.3">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 name="Coral Orange">
      <a:srgbClr val="F57F41"/>
    </a:custClr>
    <a:custClr name="Tangerine">
      <a:srgbClr val="F15C44"/>
    </a:custClr>
    <a:custClr name="Gold">
      <a:srgbClr val="DBB661"/>
    </a:custClr>
    <a:custClr name="Turqoise">
      <a:srgbClr val="2A9D8E"/>
    </a:custClr>
    <a:custClr name="Ocean">
      <a:srgbClr val="209EBD"/>
    </a:custClr>
    <a:custClr name="Charcoal">
      <a:srgbClr val="264553"/>
    </a:custClr>
    <a:custClr name="Eggplant">
      <a:srgbClr val="58335E"/>
    </a:custClr>
    <a:custClr name="Grape Soda">
      <a:srgbClr val="745C97"/>
    </a:custClr>
    <a:custClr name="Wild Berry">
      <a:srgbClr val="89608E"/>
    </a:custClr>
    <a:custClr name="Taffy">
      <a:srgbClr val="8ACDEA"/>
    </a:custClr>
    <a:custClr name="Honey">
      <a:srgbClr val="EFEA5A"/>
    </a:custClr>
    <a:custClr name="Mint">
      <a:srgbClr val="2CD094"/>
    </a:custClr>
    <a:custClr name="Malibu">
      <a:srgbClr val="BAD49C"/>
    </a:custClr>
    <a:custClr name="Cotton Candy">
      <a:srgbClr val="EEB4B3"/>
    </a:custClr>
    <a:custClr name="Guava">
      <a:srgbClr val="E26D5C"/>
    </a:custClr>
  </a:custClr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117DE914E1FC49A35D90CD8516D943" ma:contentTypeVersion="12" ma:contentTypeDescription="Create a new document." ma:contentTypeScope="" ma:versionID="e1f7c3316c007ddcbbfc786aee0f30b6">
  <xsd:schema xmlns:xsd="http://www.w3.org/2001/XMLSchema" xmlns:xs="http://www.w3.org/2001/XMLSchema" xmlns:p="http://schemas.microsoft.com/office/2006/metadata/properties" xmlns:ns2="58f349b0-675b-4c01-8ee6-14db8fa12501" xmlns:ns3="df44d29e-ce0d-48fd-88bf-98e6a958fd4b" targetNamespace="http://schemas.microsoft.com/office/2006/metadata/properties" ma:root="true" ma:fieldsID="ebdd3e3611f83f5edb1b485483198b2e" ns2:_="" ns3:_="">
    <xsd:import namespace="58f349b0-675b-4c01-8ee6-14db8fa12501"/>
    <xsd:import namespace="df44d29e-ce0d-48fd-88bf-98e6a958fd4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349b0-675b-4c01-8ee6-14db8fa125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44d29e-ce0d-48fd-88bf-98e6a958fd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2.xml><?xml version="1.0" encoding="utf-8"?>
<ds:datastoreItem xmlns:ds="http://schemas.openxmlformats.org/officeDocument/2006/customXml" ds:itemID="{412E3419-B313-4514-AD24-D56E1F80A63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5DB04F-7584-4690-B257-DA90A69356DD}">
  <ds:schemaRefs>
    <ds:schemaRef ds:uri="58f349b0-675b-4c01-8ee6-14db8fa12501"/>
    <ds:schemaRef ds:uri="df44d29e-ce0d-48fd-88bf-98e6a958fd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3146</TotalTime>
  <Words>5141</Words>
  <Application>Microsoft Office PowerPoint</Application>
  <PresentationFormat>Widescreen</PresentationFormat>
  <Paragraphs>157</Paragraphs>
  <Slides>35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Bold</vt:lpstr>
      <vt:lpstr>Calibri Light</vt:lpstr>
      <vt:lpstr>EPAM Master 2021.3</vt:lpstr>
      <vt:lpstr>Scaling, Load Balancing &amp; High-Availability</vt:lpstr>
      <vt:lpstr>What is the AWS Global Infrastructure?</vt:lpstr>
      <vt:lpstr>Points of Presence</vt:lpstr>
      <vt:lpstr>Designing for failure</vt:lpstr>
      <vt:lpstr>VPC Peering</vt:lpstr>
      <vt:lpstr>Example architecture</vt:lpstr>
      <vt:lpstr>Elastic Load Balancing (ELB)</vt:lpstr>
      <vt:lpstr>High availability</vt:lpstr>
      <vt:lpstr>Automatic scaling</vt:lpstr>
      <vt:lpstr>Security</vt:lpstr>
      <vt:lpstr>Types of load balancers</vt:lpstr>
      <vt:lpstr>Difference between Application load balancer (ALB) and Network load balancer (NLB)</vt:lpstr>
      <vt:lpstr>Application Load Balancer (ALB)</vt:lpstr>
      <vt:lpstr>Network Load Balancer (NLB)</vt:lpstr>
      <vt:lpstr>Key Differences</vt:lpstr>
      <vt:lpstr>What is a Launch Template?</vt:lpstr>
      <vt:lpstr>Launch templates versioning</vt:lpstr>
      <vt:lpstr>EC2 Auto Scaling Groups</vt:lpstr>
      <vt:lpstr>How Do Auto Scaling Groups Work?</vt:lpstr>
      <vt:lpstr>How Do Auto Scaling Groups Work?</vt:lpstr>
      <vt:lpstr>Auto Scaling Groups and Availability Zones</vt:lpstr>
      <vt:lpstr>EC2 Auto Scaling Groups with Multiple Instance Types</vt:lpstr>
      <vt:lpstr>Allocation Strategies</vt:lpstr>
      <vt:lpstr>Spot Instance Interruption and Rebalance</vt:lpstr>
      <vt:lpstr>Elastic Load Balancing and Auto Scaling Groups</vt:lpstr>
      <vt:lpstr>ASG Scaling Policies</vt:lpstr>
      <vt:lpstr>Simple Scaling </vt:lpstr>
      <vt:lpstr>Target Tracking</vt:lpstr>
      <vt:lpstr>Target Tracking</vt:lpstr>
      <vt:lpstr>Step Scaling</vt:lpstr>
      <vt:lpstr>Step Scaling</vt:lpstr>
      <vt:lpstr>Amazon EC2 Auto Scaling Lifecycle Hooks</vt:lpstr>
      <vt:lpstr>Amazon EC2 Auto Scaling Lifecycle Hooks</vt:lpstr>
      <vt:lpstr>Amazon EC2 Auto Scaling Lifecycle Hooks</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Palina Vilava</dc:creator>
  <cp:lastModifiedBy>Buchynskyi, Vladyslav (Extranet)</cp:lastModifiedBy>
  <cp:revision>24</cp:revision>
  <dcterms:created xsi:type="dcterms:W3CDTF">2020-10-27T12:12:11Z</dcterms:created>
  <dcterms:modified xsi:type="dcterms:W3CDTF">2022-06-16T10:42:53Z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0x010100BA117DE914E1FC49A35D90CD8516D943</vt:lpwstr>
  </property>
</Properties>
</file>