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5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5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3D4B-614D-8845-BDC7-BFBDEFC5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D9CFC-E5C1-3A4E-BCB7-3E1CA8B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382BE-028B-964F-9027-6A1A9DA2E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2CE039-5644-C647-B0F3-EEB85B25B9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E38C7-DF72-A64C-B9B6-DAE753CDE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1C25-ACB8-2C40-9D88-31F5DECAB2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41482-A6D3-DC4F-A416-B9BFB2321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1C2B9-E45C-1846-9420-7E7C7E04B925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9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27</TotalTime>
  <Words>42</Words>
  <Application>Microsoft Macintosh PowerPoint</Application>
  <PresentationFormat>On-screen Show (16:9)</PresentationFormat>
  <Paragraphs>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Jennifer Markowitz</cp:lastModifiedBy>
  <cp:revision>10</cp:revision>
  <dcterms:created xsi:type="dcterms:W3CDTF">2018-01-26T19:23:30Z</dcterms:created>
  <dcterms:modified xsi:type="dcterms:W3CDTF">2019-02-13T18:29:07Z</dcterms:modified>
</cp:coreProperties>
</file>