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65" r:id="rId3"/>
    <p:sldId id="263" r:id="rId4"/>
    <p:sldId id="267" r:id="rId5"/>
    <p:sldId id="266" r:id="rId6"/>
    <p:sldId id="270" r:id="rId7"/>
    <p:sldId id="258" r:id="rId8"/>
    <p:sldId id="257" r:id="rId9"/>
    <p:sldId id="259" r:id="rId10"/>
    <p:sldId id="26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81ED2-1AF7-41E3-B8C0-6F05FC778926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9E70D5-EBCB-4882-8641-A7D95111CF1D}">
      <dgm:prSet phldrT="[Text]"/>
      <dgm:spPr/>
      <dgm:t>
        <a:bodyPr/>
        <a:lstStyle/>
        <a:p>
          <a:r>
            <a:rPr lang="en-US" dirty="0" smtClean="0"/>
            <a:t>Heading</a:t>
          </a:r>
          <a:endParaRPr lang="en-US" dirty="0"/>
        </a:p>
      </dgm:t>
    </dgm:pt>
    <dgm:pt modelId="{24BF0BC9-9884-404B-9970-7DE746C7F845}" type="parTrans" cxnId="{A8F32755-1D7D-456C-81CC-7CD79AE8668A}">
      <dgm:prSet/>
      <dgm:spPr/>
      <dgm:t>
        <a:bodyPr/>
        <a:lstStyle/>
        <a:p>
          <a:endParaRPr lang="en-US"/>
        </a:p>
      </dgm:t>
    </dgm:pt>
    <dgm:pt modelId="{043E8257-C1A8-4210-99C1-16AE727C1AF3}" type="sibTrans" cxnId="{A8F32755-1D7D-456C-81CC-7CD79AE8668A}">
      <dgm:prSet/>
      <dgm:spPr/>
      <dgm:t>
        <a:bodyPr/>
        <a:lstStyle/>
        <a:p>
          <a:endParaRPr lang="en-US"/>
        </a:p>
      </dgm:t>
    </dgm:pt>
    <dgm:pt modelId="{17A2FB9B-F0A1-468B-A1B9-C155B24D2B6D}">
      <dgm:prSet phldrT="[Text]"/>
      <dgm:spPr/>
      <dgm:t>
        <a:bodyPr/>
        <a:lstStyle/>
        <a:p>
          <a:r>
            <a:rPr lang="en-US" dirty="0" smtClean="0"/>
            <a:t>Car Racing Game</a:t>
          </a:r>
          <a:endParaRPr lang="en-US" dirty="0"/>
        </a:p>
      </dgm:t>
    </dgm:pt>
    <dgm:pt modelId="{F271E217-E9AF-4931-826F-4B230DE4C1A7}" type="parTrans" cxnId="{27283A0D-383E-419C-9A85-83F779FDC495}">
      <dgm:prSet/>
      <dgm:spPr/>
      <dgm:t>
        <a:bodyPr/>
        <a:lstStyle/>
        <a:p>
          <a:endParaRPr lang="en-US"/>
        </a:p>
      </dgm:t>
    </dgm:pt>
    <dgm:pt modelId="{E5B4328D-94F4-4790-B271-C93476B6062A}" type="sibTrans" cxnId="{27283A0D-383E-419C-9A85-83F779FDC495}">
      <dgm:prSet/>
      <dgm:spPr/>
      <dgm:t>
        <a:bodyPr/>
        <a:lstStyle/>
        <a:p>
          <a:endParaRPr lang="en-US"/>
        </a:p>
      </dgm:t>
    </dgm:pt>
    <dgm:pt modelId="{15F06374-78D3-42EF-BF2D-4C588A5592BF}">
      <dgm:prSet phldrT="[Text]"/>
      <dgm:spPr/>
      <dgm:t>
        <a:bodyPr/>
        <a:lstStyle/>
        <a:p>
          <a:r>
            <a:rPr lang="en-US" dirty="0" err="1" smtClean="0"/>
            <a:t>createElement</a:t>
          </a:r>
          <a:r>
            <a:rPr lang="en-US" dirty="0" smtClean="0"/>
            <a:t>()</a:t>
          </a:r>
          <a:endParaRPr lang="en-US" dirty="0"/>
        </a:p>
      </dgm:t>
    </dgm:pt>
    <dgm:pt modelId="{6094E929-AFAF-4C19-9007-6998FFE8088C}" type="parTrans" cxnId="{D477C05F-99BB-4956-910A-E031826AD28F}">
      <dgm:prSet/>
      <dgm:spPr/>
      <dgm:t>
        <a:bodyPr/>
        <a:lstStyle/>
        <a:p>
          <a:endParaRPr lang="en-US"/>
        </a:p>
      </dgm:t>
    </dgm:pt>
    <dgm:pt modelId="{A36BC663-E667-45D1-8A8B-D6106F7E2F45}" type="sibTrans" cxnId="{D477C05F-99BB-4956-910A-E031826AD28F}">
      <dgm:prSet/>
      <dgm:spPr/>
      <dgm:t>
        <a:bodyPr/>
        <a:lstStyle/>
        <a:p>
          <a:endParaRPr lang="en-US"/>
        </a:p>
      </dgm:t>
    </dgm:pt>
    <dgm:pt modelId="{C361EEDC-1E43-48FC-A0E9-70AAC2F93BBC}">
      <dgm:prSet phldrT="[Text]"/>
      <dgm:spPr/>
      <dgm:t>
        <a:bodyPr/>
        <a:lstStyle/>
        <a:p>
          <a:r>
            <a:rPr lang="en-US" dirty="0" smtClean="0"/>
            <a:t>Input Box</a:t>
          </a:r>
          <a:endParaRPr lang="en-US" dirty="0"/>
        </a:p>
      </dgm:t>
    </dgm:pt>
    <dgm:pt modelId="{C9918F15-D490-47CB-95D8-37273F1A63C1}" type="parTrans" cxnId="{2675C608-6014-43CE-B178-6068F2FFF001}">
      <dgm:prSet/>
      <dgm:spPr/>
      <dgm:t>
        <a:bodyPr/>
        <a:lstStyle/>
        <a:p>
          <a:endParaRPr lang="en-US"/>
        </a:p>
      </dgm:t>
    </dgm:pt>
    <dgm:pt modelId="{85D591FE-353C-43F2-A3B4-9A5BDD840516}" type="sibTrans" cxnId="{2675C608-6014-43CE-B178-6068F2FFF001}">
      <dgm:prSet/>
      <dgm:spPr/>
      <dgm:t>
        <a:bodyPr/>
        <a:lstStyle/>
        <a:p>
          <a:endParaRPr lang="en-US"/>
        </a:p>
      </dgm:t>
    </dgm:pt>
    <dgm:pt modelId="{03D13244-CAC1-4CA9-927D-DEA8C6D5A955}">
      <dgm:prSet phldrT="[Text]"/>
      <dgm:spPr/>
      <dgm:t>
        <a:bodyPr/>
        <a:lstStyle/>
        <a:p>
          <a:r>
            <a:rPr lang="en-US" dirty="0" smtClean="0"/>
            <a:t>Enter your Name</a:t>
          </a:r>
          <a:endParaRPr lang="en-US" dirty="0"/>
        </a:p>
      </dgm:t>
    </dgm:pt>
    <dgm:pt modelId="{4C99D38A-66FF-4A07-AE32-02141F48B84B}" type="parTrans" cxnId="{D12F51DC-BBAC-402D-9FDE-AD16F0E4E046}">
      <dgm:prSet/>
      <dgm:spPr/>
      <dgm:t>
        <a:bodyPr/>
        <a:lstStyle/>
        <a:p>
          <a:endParaRPr lang="en-US"/>
        </a:p>
      </dgm:t>
    </dgm:pt>
    <dgm:pt modelId="{4C451630-8092-47CF-A8F9-A463C861EC4D}" type="sibTrans" cxnId="{D12F51DC-BBAC-402D-9FDE-AD16F0E4E046}">
      <dgm:prSet/>
      <dgm:spPr/>
      <dgm:t>
        <a:bodyPr/>
        <a:lstStyle/>
        <a:p>
          <a:endParaRPr lang="en-US"/>
        </a:p>
      </dgm:t>
    </dgm:pt>
    <dgm:pt modelId="{900AB56B-3B02-44DE-A0DB-C50513F8648A}">
      <dgm:prSet phldrT="[Text]"/>
      <dgm:spPr/>
      <dgm:t>
        <a:bodyPr/>
        <a:lstStyle/>
        <a:p>
          <a:r>
            <a:rPr lang="en-US" dirty="0" err="1" smtClean="0"/>
            <a:t>createInput</a:t>
          </a:r>
          <a:r>
            <a:rPr lang="en-US" dirty="0" smtClean="0"/>
            <a:t>()</a:t>
          </a:r>
          <a:endParaRPr lang="en-US" dirty="0"/>
        </a:p>
      </dgm:t>
    </dgm:pt>
    <dgm:pt modelId="{14880D8C-3B3F-43DA-8493-C50E7EA6E0D8}" type="parTrans" cxnId="{609CBA57-BED5-4A31-9665-81B2790C8D03}">
      <dgm:prSet/>
      <dgm:spPr/>
      <dgm:t>
        <a:bodyPr/>
        <a:lstStyle/>
        <a:p>
          <a:endParaRPr lang="en-US"/>
        </a:p>
      </dgm:t>
    </dgm:pt>
    <dgm:pt modelId="{B6165C8D-12B4-46E7-8873-147E15AA81F2}" type="sibTrans" cxnId="{609CBA57-BED5-4A31-9665-81B2790C8D03}">
      <dgm:prSet/>
      <dgm:spPr/>
      <dgm:t>
        <a:bodyPr/>
        <a:lstStyle/>
        <a:p>
          <a:endParaRPr lang="en-US"/>
        </a:p>
      </dgm:t>
    </dgm:pt>
    <dgm:pt modelId="{3F2453A3-11F5-4178-AD37-74CD7D15135D}">
      <dgm:prSet phldrT="[Text]"/>
      <dgm:spPr/>
      <dgm:t>
        <a:bodyPr/>
        <a:lstStyle/>
        <a:p>
          <a:r>
            <a:rPr lang="en-US" dirty="0" smtClean="0"/>
            <a:t>Button</a:t>
          </a:r>
          <a:endParaRPr lang="en-US" dirty="0"/>
        </a:p>
      </dgm:t>
    </dgm:pt>
    <dgm:pt modelId="{78E73A41-D788-49AA-919A-49F27AFE0896}" type="parTrans" cxnId="{310F6EEB-2123-40DB-B1E0-59C84F1171B2}">
      <dgm:prSet/>
      <dgm:spPr/>
      <dgm:t>
        <a:bodyPr/>
        <a:lstStyle/>
        <a:p>
          <a:endParaRPr lang="en-US"/>
        </a:p>
      </dgm:t>
    </dgm:pt>
    <dgm:pt modelId="{1219B287-59F9-4E93-BC39-3C17B5AC5032}" type="sibTrans" cxnId="{310F6EEB-2123-40DB-B1E0-59C84F1171B2}">
      <dgm:prSet/>
      <dgm:spPr/>
      <dgm:t>
        <a:bodyPr/>
        <a:lstStyle/>
        <a:p>
          <a:endParaRPr lang="en-US"/>
        </a:p>
      </dgm:t>
    </dgm:pt>
    <dgm:pt modelId="{C9197412-B16F-4F1B-AD23-81C1F13F17B8}">
      <dgm:prSet phldrT="[Text]"/>
      <dgm:spPr/>
      <dgm:t>
        <a:bodyPr/>
        <a:lstStyle/>
        <a:p>
          <a:r>
            <a:rPr lang="en-US" dirty="0" smtClean="0"/>
            <a:t>Click on Play</a:t>
          </a:r>
          <a:endParaRPr lang="en-US" dirty="0"/>
        </a:p>
      </dgm:t>
    </dgm:pt>
    <dgm:pt modelId="{6E57C233-43E5-4F0C-9997-879E9072218F}" type="parTrans" cxnId="{9E3572C0-9257-428C-AE99-0F42FD0B82DE}">
      <dgm:prSet/>
      <dgm:spPr/>
      <dgm:t>
        <a:bodyPr/>
        <a:lstStyle/>
        <a:p>
          <a:endParaRPr lang="en-US"/>
        </a:p>
      </dgm:t>
    </dgm:pt>
    <dgm:pt modelId="{35228A14-9FE2-4813-8F68-08AA9740D503}" type="sibTrans" cxnId="{9E3572C0-9257-428C-AE99-0F42FD0B82DE}">
      <dgm:prSet/>
      <dgm:spPr/>
      <dgm:t>
        <a:bodyPr/>
        <a:lstStyle/>
        <a:p>
          <a:endParaRPr lang="en-US"/>
        </a:p>
      </dgm:t>
    </dgm:pt>
    <dgm:pt modelId="{4DD15AFA-D214-4A1D-BE4E-F9B7EAE8D9F3}">
      <dgm:prSet phldrT="[Text]"/>
      <dgm:spPr/>
      <dgm:t>
        <a:bodyPr/>
        <a:lstStyle/>
        <a:p>
          <a:r>
            <a:rPr lang="en-US" dirty="0" err="1" smtClean="0"/>
            <a:t>createButton</a:t>
          </a:r>
          <a:r>
            <a:rPr lang="en-US" dirty="0" smtClean="0"/>
            <a:t>()</a:t>
          </a:r>
          <a:endParaRPr lang="en-US" dirty="0"/>
        </a:p>
      </dgm:t>
    </dgm:pt>
    <dgm:pt modelId="{581A186F-C17F-496E-9BA8-E5483DA83F16}" type="parTrans" cxnId="{EA28A511-F654-4276-9F45-2567FEF42E4F}">
      <dgm:prSet/>
      <dgm:spPr/>
      <dgm:t>
        <a:bodyPr/>
        <a:lstStyle/>
        <a:p>
          <a:endParaRPr lang="en-US"/>
        </a:p>
      </dgm:t>
    </dgm:pt>
    <dgm:pt modelId="{7C79CC6A-7DEF-4C39-8045-27D2D598BE4B}" type="sibTrans" cxnId="{EA28A511-F654-4276-9F45-2567FEF42E4F}">
      <dgm:prSet/>
      <dgm:spPr/>
      <dgm:t>
        <a:bodyPr/>
        <a:lstStyle/>
        <a:p>
          <a:endParaRPr lang="en-US"/>
        </a:p>
      </dgm:t>
    </dgm:pt>
    <dgm:pt modelId="{83F3C021-2BD6-4ED6-AB12-4291E7D0EEB9}">
      <dgm:prSet phldrT="[Text]"/>
      <dgm:spPr/>
      <dgm:t>
        <a:bodyPr/>
        <a:lstStyle/>
        <a:p>
          <a:r>
            <a:rPr lang="en-US" dirty="0" smtClean="0"/>
            <a:t>Greeting</a:t>
          </a:r>
          <a:endParaRPr lang="en-US" dirty="0"/>
        </a:p>
      </dgm:t>
    </dgm:pt>
    <dgm:pt modelId="{D1892FA0-7827-4E6E-B63F-820B0209CCC8}" type="parTrans" cxnId="{AF3083CF-4928-4726-930F-8AF5FD35EFBD}">
      <dgm:prSet/>
      <dgm:spPr/>
      <dgm:t>
        <a:bodyPr/>
        <a:lstStyle/>
        <a:p>
          <a:endParaRPr lang="en-US"/>
        </a:p>
      </dgm:t>
    </dgm:pt>
    <dgm:pt modelId="{DA3E34F3-6152-40D4-BEDA-A2217048814D}" type="sibTrans" cxnId="{AF3083CF-4928-4726-930F-8AF5FD35EFBD}">
      <dgm:prSet/>
      <dgm:spPr/>
      <dgm:t>
        <a:bodyPr/>
        <a:lstStyle/>
        <a:p>
          <a:endParaRPr lang="en-US"/>
        </a:p>
      </dgm:t>
    </dgm:pt>
    <dgm:pt modelId="{17DD37DF-C794-46C6-86DA-397DE47E8D96}">
      <dgm:prSet phldrT="[Text]"/>
      <dgm:spPr/>
      <dgm:t>
        <a:bodyPr/>
        <a:lstStyle/>
        <a:p>
          <a:r>
            <a:rPr lang="en-US" dirty="0" smtClean="0"/>
            <a:t>Hello Name</a:t>
          </a:r>
          <a:endParaRPr lang="en-US" dirty="0"/>
        </a:p>
      </dgm:t>
    </dgm:pt>
    <dgm:pt modelId="{D1AE8EAC-D431-4D42-ADF7-3B80E14A16E6}" type="parTrans" cxnId="{93A0DB3A-934C-4977-975E-28DEC81D00B5}">
      <dgm:prSet/>
      <dgm:spPr/>
      <dgm:t>
        <a:bodyPr/>
        <a:lstStyle/>
        <a:p>
          <a:endParaRPr lang="en-US"/>
        </a:p>
      </dgm:t>
    </dgm:pt>
    <dgm:pt modelId="{3C5CCF1A-EC92-42AF-B2F2-1833A83856A3}" type="sibTrans" cxnId="{93A0DB3A-934C-4977-975E-28DEC81D00B5}">
      <dgm:prSet/>
      <dgm:spPr/>
      <dgm:t>
        <a:bodyPr/>
        <a:lstStyle/>
        <a:p>
          <a:endParaRPr lang="en-US"/>
        </a:p>
      </dgm:t>
    </dgm:pt>
    <dgm:pt modelId="{4E5FA362-8C3C-43E7-A7AC-C262BB1CFA19}">
      <dgm:prSet phldrT="[Text]"/>
      <dgm:spPr/>
      <dgm:t>
        <a:bodyPr/>
        <a:lstStyle/>
        <a:p>
          <a:r>
            <a:rPr lang="en-US" dirty="0" err="1" smtClean="0"/>
            <a:t>createElement</a:t>
          </a:r>
          <a:r>
            <a:rPr lang="en-US" dirty="0" smtClean="0"/>
            <a:t>()</a:t>
          </a:r>
          <a:endParaRPr lang="en-US" dirty="0"/>
        </a:p>
      </dgm:t>
    </dgm:pt>
    <dgm:pt modelId="{A86C4748-8748-4E1E-BFEC-232D84352060}" type="parTrans" cxnId="{6E22B5F6-F5DE-4595-B932-48112EC8631E}">
      <dgm:prSet/>
      <dgm:spPr/>
      <dgm:t>
        <a:bodyPr/>
        <a:lstStyle/>
        <a:p>
          <a:endParaRPr lang="en-US"/>
        </a:p>
      </dgm:t>
    </dgm:pt>
    <dgm:pt modelId="{58D4F7B9-F927-4ECF-B0C2-8509093B47C5}" type="sibTrans" cxnId="{6E22B5F6-F5DE-4595-B932-48112EC8631E}">
      <dgm:prSet/>
      <dgm:spPr/>
      <dgm:t>
        <a:bodyPr/>
        <a:lstStyle/>
        <a:p>
          <a:endParaRPr lang="en-US"/>
        </a:p>
      </dgm:t>
    </dgm:pt>
    <dgm:pt modelId="{61A3D099-3C8B-4627-80F1-EB32C0FE1511}" type="pres">
      <dgm:prSet presAssocID="{67B81ED2-1AF7-41E3-B8C0-6F05FC77892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3BA5514-B172-4763-8B96-C028C7128C3B}" type="pres">
      <dgm:prSet presAssocID="{789E70D5-EBCB-4882-8641-A7D95111CF1D}" presName="composite" presStyleCnt="0"/>
      <dgm:spPr/>
    </dgm:pt>
    <dgm:pt modelId="{224C6D91-2503-4AB0-9E1B-B136777FDFB5}" type="pres">
      <dgm:prSet presAssocID="{789E70D5-EBCB-4882-8641-A7D95111CF1D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C5BF8-2B09-429E-AB6A-7D01FB2F76BB}" type="pres">
      <dgm:prSet presAssocID="{789E70D5-EBCB-4882-8641-A7D95111CF1D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097EA-BDE4-4222-A39C-07F3F1046103}" type="pres">
      <dgm:prSet presAssocID="{789E70D5-EBCB-4882-8641-A7D95111CF1D}" presName="Accent" presStyleLbl="parChTrans1D1" presStyleIdx="0" presStyleCnt="4"/>
      <dgm:spPr/>
    </dgm:pt>
    <dgm:pt modelId="{EF08798E-E34A-4582-9110-D555CD0165FB}" type="pres">
      <dgm:prSet presAssocID="{789E70D5-EBCB-4882-8641-A7D95111CF1D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818875-9F6D-43FF-87F5-F5AF312BD7AD}" type="pres">
      <dgm:prSet presAssocID="{043E8257-C1A8-4210-99C1-16AE727C1AF3}" presName="sibTrans" presStyleCnt="0"/>
      <dgm:spPr/>
    </dgm:pt>
    <dgm:pt modelId="{BCDD81C0-B1AB-494E-BEBB-A2630A95E8D7}" type="pres">
      <dgm:prSet presAssocID="{C361EEDC-1E43-48FC-A0E9-70AAC2F93BBC}" presName="composite" presStyleCnt="0"/>
      <dgm:spPr/>
    </dgm:pt>
    <dgm:pt modelId="{49E26202-711B-4C13-8B61-3F77FE18F786}" type="pres">
      <dgm:prSet presAssocID="{C361EEDC-1E43-48FC-A0E9-70AAC2F93BBC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6D9D8-732D-468A-9C99-D5035A83C463}" type="pres">
      <dgm:prSet presAssocID="{C361EEDC-1E43-48FC-A0E9-70AAC2F93BBC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01987-BBAD-40E4-8B11-C1A6EE26F2D3}" type="pres">
      <dgm:prSet presAssocID="{C361EEDC-1E43-48FC-A0E9-70AAC2F93BBC}" presName="Accent" presStyleLbl="parChTrans1D1" presStyleIdx="1" presStyleCnt="4"/>
      <dgm:spPr/>
    </dgm:pt>
    <dgm:pt modelId="{932AB06B-1FE9-4EF8-A396-E77D90DBE9FE}" type="pres">
      <dgm:prSet presAssocID="{C361EEDC-1E43-48FC-A0E9-70AAC2F93BBC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8EA79-0979-427C-BAE5-63FDB4342EE7}" type="pres">
      <dgm:prSet presAssocID="{85D591FE-353C-43F2-A3B4-9A5BDD840516}" presName="sibTrans" presStyleCnt="0"/>
      <dgm:spPr/>
    </dgm:pt>
    <dgm:pt modelId="{4E5C4D62-99C0-4EBA-802E-446A017F0874}" type="pres">
      <dgm:prSet presAssocID="{3F2453A3-11F5-4178-AD37-74CD7D15135D}" presName="composite" presStyleCnt="0"/>
      <dgm:spPr/>
    </dgm:pt>
    <dgm:pt modelId="{2B6CE65D-6AAA-431B-86D7-94D546BA4F28}" type="pres">
      <dgm:prSet presAssocID="{3F2453A3-11F5-4178-AD37-74CD7D15135D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2815A-B8A7-4E27-855C-86A68F32FC5A}" type="pres">
      <dgm:prSet presAssocID="{3F2453A3-11F5-4178-AD37-74CD7D15135D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AB3C5-847E-4CA5-B866-CD7451361EAB}" type="pres">
      <dgm:prSet presAssocID="{3F2453A3-11F5-4178-AD37-74CD7D15135D}" presName="Accent" presStyleLbl="parChTrans1D1" presStyleIdx="2" presStyleCnt="4"/>
      <dgm:spPr/>
    </dgm:pt>
    <dgm:pt modelId="{5A613EF9-6061-4367-9E61-7B4A3DF7C7A5}" type="pres">
      <dgm:prSet presAssocID="{3F2453A3-11F5-4178-AD37-74CD7D15135D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86741-5F59-46D0-88FA-AD54AD62246E}" type="pres">
      <dgm:prSet presAssocID="{1219B287-59F9-4E93-BC39-3C17B5AC5032}" presName="sibTrans" presStyleCnt="0"/>
      <dgm:spPr/>
    </dgm:pt>
    <dgm:pt modelId="{903F2569-3D5B-4BE2-B5B8-76031D6EE3F6}" type="pres">
      <dgm:prSet presAssocID="{83F3C021-2BD6-4ED6-AB12-4291E7D0EEB9}" presName="composite" presStyleCnt="0"/>
      <dgm:spPr/>
    </dgm:pt>
    <dgm:pt modelId="{9048FFB1-B17A-4D43-B2AA-3DF8D898AC09}" type="pres">
      <dgm:prSet presAssocID="{83F3C021-2BD6-4ED6-AB12-4291E7D0EEB9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5941BD-4C71-47CC-A327-8096DEB4D659}" type="pres">
      <dgm:prSet presAssocID="{83F3C021-2BD6-4ED6-AB12-4291E7D0EEB9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7E826-4944-4145-89D7-392A4DC773DC}" type="pres">
      <dgm:prSet presAssocID="{83F3C021-2BD6-4ED6-AB12-4291E7D0EEB9}" presName="Accent" presStyleLbl="parChTrans1D1" presStyleIdx="3" presStyleCnt="4"/>
      <dgm:spPr/>
    </dgm:pt>
    <dgm:pt modelId="{FF1D0F80-8D08-4B6C-BE95-4E9C8C72D74F}" type="pres">
      <dgm:prSet presAssocID="{83F3C021-2BD6-4ED6-AB12-4291E7D0EEB9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75C608-6014-43CE-B178-6068F2FFF001}" srcId="{67B81ED2-1AF7-41E3-B8C0-6F05FC778926}" destId="{C361EEDC-1E43-48FC-A0E9-70AAC2F93BBC}" srcOrd="1" destOrd="0" parTransId="{C9918F15-D490-47CB-95D8-37273F1A63C1}" sibTransId="{85D591FE-353C-43F2-A3B4-9A5BDD840516}"/>
    <dgm:cxn modelId="{EA28A511-F654-4276-9F45-2567FEF42E4F}" srcId="{3F2453A3-11F5-4178-AD37-74CD7D15135D}" destId="{4DD15AFA-D214-4A1D-BE4E-F9B7EAE8D9F3}" srcOrd="1" destOrd="0" parTransId="{581A186F-C17F-496E-9BA8-E5483DA83F16}" sibTransId="{7C79CC6A-7DEF-4C39-8045-27D2D598BE4B}"/>
    <dgm:cxn modelId="{DFDE44EB-CB23-498E-B785-08B0F6AFA1C1}" type="presOf" srcId="{15F06374-78D3-42EF-BF2D-4C588A5592BF}" destId="{EF08798E-E34A-4582-9110-D555CD0165FB}" srcOrd="0" destOrd="0" presId="urn:microsoft.com/office/officeart/2011/layout/TabList"/>
    <dgm:cxn modelId="{8FB9D8B8-C756-420C-8F4B-ECB17E129FC4}" type="presOf" srcId="{83F3C021-2BD6-4ED6-AB12-4291E7D0EEB9}" destId="{0B5941BD-4C71-47CC-A327-8096DEB4D659}" srcOrd="0" destOrd="0" presId="urn:microsoft.com/office/officeart/2011/layout/TabList"/>
    <dgm:cxn modelId="{2805E25C-FCB6-4491-B989-AB748D18601B}" type="presOf" srcId="{03D13244-CAC1-4CA9-927D-DEA8C6D5A955}" destId="{49E26202-711B-4C13-8B61-3F77FE18F786}" srcOrd="0" destOrd="0" presId="urn:microsoft.com/office/officeart/2011/layout/TabList"/>
    <dgm:cxn modelId="{9E3572C0-9257-428C-AE99-0F42FD0B82DE}" srcId="{3F2453A3-11F5-4178-AD37-74CD7D15135D}" destId="{C9197412-B16F-4F1B-AD23-81C1F13F17B8}" srcOrd="0" destOrd="0" parTransId="{6E57C233-43E5-4F0C-9997-879E9072218F}" sibTransId="{35228A14-9FE2-4813-8F68-08AA9740D503}"/>
    <dgm:cxn modelId="{AF3083CF-4928-4726-930F-8AF5FD35EFBD}" srcId="{67B81ED2-1AF7-41E3-B8C0-6F05FC778926}" destId="{83F3C021-2BD6-4ED6-AB12-4291E7D0EEB9}" srcOrd="3" destOrd="0" parTransId="{D1892FA0-7827-4E6E-B63F-820B0209CCC8}" sibTransId="{DA3E34F3-6152-40D4-BEDA-A2217048814D}"/>
    <dgm:cxn modelId="{557C7BDD-0CAD-4CD6-9320-A9CDC5B85748}" type="presOf" srcId="{C361EEDC-1E43-48FC-A0E9-70AAC2F93BBC}" destId="{EC26D9D8-732D-468A-9C99-D5035A83C463}" srcOrd="0" destOrd="0" presId="urn:microsoft.com/office/officeart/2011/layout/TabList"/>
    <dgm:cxn modelId="{C3090101-70D9-4817-87E4-B94D8E907ADE}" type="presOf" srcId="{67B81ED2-1AF7-41E3-B8C0-6F05FC778926}" destId="{61A3D099-3C8B-4627-80F1-EB32C0FE1511}" srcOrd="0" destOrd="0" presId="urn:microsoft.com/office/officeart/2011/layout/TabList"/>
    <dgm:cxn modelId="{93A0DB3A-934C-4977-975E-28DEC81D00B5}" srcId="{83F3C021-2BD6-4ED6-AB12-4291E7D0EEB9}" destId="{17DD37DF-C794-46C6-86DA-397DE47E8D96}" srcOrd="0" destOrd="0" parTransId="{D1AE8EAC-D431-4D42-ADF7-3B80E14A16E6}" sibTransId="{3C5CCF1A-EC92-42AF-B2F2-1833A83856A3}"/>
    <dgm:cxn modelId="{A8F32755-1D7D-456C-81CC-7CD79AE8668A}" srcId="{67B81ED2-1AF7-41E3-B8C0-6F05FC778926}" destId="{789E70D5-EBCB-4882-8641-A7D95111CF1D}" srcOrd="0" destOrd="0" parTransId="{24BF0BC9-9884-404B-9970-7DE746C7F845}" sibTransId="{043E8257-C1A8-4210-99C1-16AE727C1AF3}"/>
    <dgm:cxn modelId="{E416F10F-064C-4A81-9591-0F6A4E8EF55E}" type="presOf" srcId="{3F2453A3-11F5-4178-AD37-74CD7D15135D}" destId="{8722815A-B8A7-4E27-855C-86A68F32FC5A}" srcOrd="0" destOrd="0" presId="urn:microsoft.com/office/officeart/2011/layout/TabList"/>
    <dgm:cxn modelId="{6E22B5F6-F5DE-4595-B932-48112EC8631E}" srcId="{83F3C021-2BD6-4ED6-AB12-4291E7D0EEB9}" destId="{4E5FA362-8C3C-43E7-A7AC-C262BB1CFA19}" srcOrd="1" destOrd="0" parTransId="{A86C4748-8748-4E1E-BFEC-232D84352060}" sibTransId="{58D4F7B9-F927-4ECF-B0C2-8509093B47C5}"/>
    <dgm:cxn modelId="{3AA0DE41-707A-4E7E-BFCB-FA8F15256ABF}" type="presOf" srcId="{789E70D5-EBCB-4882-8641-A7D95111CF1D}" destId="{028C5BF8-2B09-429E-AB6A-7D01FB2F76BB}" srcOrd="0" destOrd="0" presId="urn:microsoft.com/office/officeart/2011/layout/TabList"/>
    <dgm:cxn modelId="{368EECB2-8413-4747-8BB8-4D70A08BBD96}" type="presOf" srcId="{17DD37DF-C794-46C6-86DA-397DE47E8D96}" destId="{9048FFB1-B17A-4D43-B2AA-3DF8D898AC09}" srcOrd="0" destOrd="0" presId="urn:microsoft.com/office/officeart/2011/layout/TabList"/>
    <dgm:cxn modelId="{5F69C4C7-08EE-4321-8593-95C1D605057B}" type="presOf" srcId="{C9197412-B16F-4F1B-AD23-81C1F13F17B8}" destId="{2B6CE65D-6AAA-431B-86D7-94D546BA4F28}" srcOrd="0" destOrd="0" presId="urn:microsoft.com/office/officeart/2011/layout/TabList"/>
    <dgm:cxn modelId="{310F6EEB-2123-40DB-B1E0-59C84F1171B2}" srcId="{67B81ED2-1AF7-41E3-B8C0-6F05FC778926}" destId="{3F2453A3-11F5-4178-AD37-74CD7D15135D}" srcOrd="2" destOrd="0" parTransId="{78E73A41-D788-49AA-919A-49F27AFE0896}" sibTransId="{1219B287-59F9-4E93-BC39-3C17B5AC5032}"/>
    <dgm:cxn modelId="{B76A3A71-238E-46F4-858D-0CEDE5438C99}" type="presOf" srcId="{4E5FA362-8C3C-43E7-A7AC-C262BB1CFA19}" destId="{FF1D0F80-8D08-4B6C-BE95-4E9C8C72D74F}" srcOrd="0" destOrd="0" presId="urn:microsoft.com/office/officeart/2011/layout/TabList"/>
    <dgm:cxn modelId="{6C1C75B5-305A-4B11-8D81-6D231158141E}" type="presOf" srcId="{4DD15AFA-D214-4A1D-BE4E-F9B7EAE8D9F3}" destId="{5A613EF9-6061-4367-9E61-7B4A3DF7C7A5}" srcOrd="0" destOrd="0" presId="urn:microsoft.com/office/officeart/2011/layout/TabList"/>
    <dgm:cxn modelId="{D477C05F-99BB-4956-910A-E031826AD28F}" srcId="{789E70D5-EBCB-4882-8641-A7D95111CF1D}" destId="{15F06374-78D3-42EF-BF2D-4C588A5592BF}" srcOrd="1" destOrd="0" parTransId="{6094E929-AFAF-4C19-9007-6998FFE8088C}" sibTransId="{A36BC663-E667-45D1-8A8B-D6106F7E2F45}"/>
    <dgm:cxn modelId="{27283A0D-383E-419C-9A85-83F779FDC495}" srcId="{789E70D5-EBCB-4882-8641-A7D95111CF1D}" destId="{17A2FB9B-F0A1-468B-A1B9-C155B24D2B6D}" srcOrd="0" destOrd="0" parTransId="{F271E217-E9AF-4931-826F-4B230DE4C1A7}" sibTransId="{E5B4328D-94F4-4790-B271-C93476B6062A}"/>
    <dgm:cxn modelId="{D12F51DC-BBAC-402D-9FDE-AD16F0E4E046}" srcId="{C361EEDC-1E43-48FC-A0E9-70AAC2F93BBC}" destId="{03D13244-CAC1-4CA9-927D-DEA8C6D5A955}" srcOrd="0" destOrd="0" parTransId="{4C99D38A-66FF-4A07-AE32-02141F48B84B}" sibTransId="{4C451630-8092-47CF-A8F9-A463C861EC4D}"/>
    <dgm:cxn modelId="{609CBA57-BED5-4A31-9665-81B2790C8D03}" srcId="{C361EEDC-1E43-48FC-A0E9-70AAC2F93BBC}" destId="{900AB56B-3B02-44DE-A0DB-C50513F8648A}" srcOrd="1" destOrd="0" parTransId="{14880D8C-3B3F-43DA-8493-C50E7EA6E0D8}" sibTransId="{B6165C8D-12B4-46E7-8873-147E15AA81F2}"/>
    <dgm:cxn modelId="{79B1AE0D-DB82-4F3F-A463-B198DA386D76}" type="presOf" srcId="{17A2FB9B-F0A1-468B-A1B9-C155B24D2B6D}" destId="{224C6D91-2503-4AB0-9E1B-B136777FDFB5}" srcOrd="0" destOrd="0" presId="urn:microsoft.com/office/officeart/2011/layout/TabList"/>
    <dgm:cxn modelId="{DF08AFB1-4727-4B65-A966-06FFD5ADCCA3}" type="presOf" srcId="{900AB56B-3B02-44DE-A0DB-C50513F8648A}" destId="{932AB06B-1FE9-4EF8-A396-E77D90DBE9FE}" srcOrd="0" destOrd="0" presId="urn:microsoft.com/office/officeart/2011/layout/TabList"/>
    <dgm:cxn modelId="{7B082A43-B9CA-400D-A59D-DBCDC5A187F2}" type="presParOf" srcId="{61A3D099-3C8B-4627-80F1-EB32C0FE1511}" destId="{63BA5514-B172-4763-8B96-C028C7128C3B}" srcOrd="0" destOrd="0" presId="urn:microsoft.com/office/officeart/2011/layout/TabList"/>
    <dgm:cxn modelId="{595C7237-45B3-4269-998E-C762EB4ABFE3}" type="presParOf" srcId="{63BA5514-B172-4763-8B96-C028C7128C3B}" destId="{224C6D91-2503-4AB0-9E1B-B136777FDFB5}" srcOrd="0" destOrd="0" presId="urn:microsoft.com/office/officeart/2011/layout/TabList"/>
    <dgm:cxn modelId="{40ADAEA1-A14A-4E7D-8B73-9DC80A0AE9AE}" type="presParOf" srcId="{63BA5514-B172-4763-8B96-C028C7128C3B}" destId="{028C5BF8-2B09-429E-AB6A-7D01FB2F76BB}" srcOrd="1" destOrd="0" presId="urn:microsoft.com/office/officeart/2011/layout/TabList"/>
    <dgm:cxn modelId="{F53D3263-7D6D-4444-BB95-B6C2AF2D6BC2}" type="presParOf" srcId="{63BA5514-B172-4763-8B96-C028C7128C3B}" destId="{C5D097EA-BDE4-4222-A39C-07F3F1046103}" srcOrd="2" destOrd="0" presId="urn:microsoft.com/office/officeart/2011/layout/TabList"/>
    <dgm:cxn modelId="{90D664DC-C53B-4177-BE34-1819BFF95483}" type="presParOf" srcId="{61A3D099-3C8B-4627-80F1-EB32C0FE1511}" destId="{EF08798E-E34A-4582-9110-D555CD0165FB}" srcOrd="1" destOrd="0" presId="urn:microsoft.com/office/officeart/2011/layout/TabList"/>
    <dgm:cxn modelId="{FB4AC7C5-8E3B-430F-857D-89180B086148}" type="presParOf" srcId="{61A3D099-3C8B-4627-80F1-EB32C0FE1511}" destId="{B9818875-9F6D-43FF-87F5-F5AF312BD7AD}" srcOrd="2" destOrd="0" presId="urn:microsoft.com/office/officeart/2011/layout/TabList"/>
    <dgm:cxn modelId="{6A5319E6-E4FE-4CD9-871F-2E14B932E94A}" type="presParOf" srcId="{61A3D099-3C8B-4627-80F1-EB32C0FE1511}" destId="{BCDD81C0-B1AB-494E-BEBB-A2630A95E8D7}" srcOrd="3" destOrd="0" presId="urn:microsoft.com/office/officeart/2011/layout/TabList"/>
    <dgm:cxn modelId="{6C9EF9D2-CA34-4141-8197-FE815B81C9A9}" type="presParOf" srcId="{BCDD81C0-B1AB-494E-BEBB-A2630A95E8D7}" destId="{49E26202-711B-4C13-8B61-3F77FE18F786}" srcOrd="0" destOrd="0" presId="urn:microsoft.com/office/officeart/2011/layout/TabList"/>
    <dgm:cxn modelId="{4A52FE81-4609-459C-AD87-F271083C0E52}" type="presParOf" srcId="{BCDD81C0-B1AB-494E-BEBB-A2630A95E8D7}" destId="{EC26D9D8-732D-468A-9C99-D5035A83C463}" srcOrd="1" destOrd="0" presId="urn:microsoft.com/office/officeart/2011/layout/TabList"/>
    <dgm:cxn modelId="{EC8EA5E4-D744-426B-B2B4-55543300948F}" type="presParOf" srcId="{BCDD81C0-B1AB-494E-BEBB-A2630A95E8D7}" destId="{78701987-BBAD-40E4-8B11-C1A6EE26F2D3}" srcOrd="2" destOrd="0" presId="urn:microsoft.com/office/officeart/2011/layout/TabList"/>
    <dgm:cxn modelId="{E45DC8C8-E5D7-4B43-9239-65CAFED86638}" type="presParOf" srcId="{61A3D099-3C8B-4627-80F1-EB32C0FE1511}" destId="{932AB06B-1FE9-4EF8-A396-E77D90DBE9FE}" srcOrd="4" destOrd="0" presId="urn:microsoft.com/office/officeart/2011/layout/TabList"/>
    <dgm:cxn modelId="{FD248B90-A74D-4A62-921E-A5C3DE3B65B2}" type="presParOf" srcId="{61A3D099-3C8B-4627-80F1-EB32C0FE1511}" destId="{0798EA79-0979-427C-BAE5-63FDB4342EE7}" srcOrd="5" destOrd="0" presId="urn:microsoft.com/office/officeart/2011/layout/TabList"/>
    <dgm:cxn modelId="{5F8B41B5-469A-4ED0-B06F-7773941CEACE}" type="presParOf" srcId="{61A3D099-3C8B-4627-80F1-EB32C0FE1511}" destId="{4E5C4D62-99C0-4EBA-802E-446A017F0874}" srcOrd="6" destOrd="0" presId="urn:microsoft.com/office/officeart/2011/layout/TabList"/>
    <dgm:cxn modelId="{DB02EEA7-CF52-47DE-BEDE-BA2DBB4CFB2F}" type="presParOf" srcId="{4E5C4D62-99C0-4EBA-802E-446A017F0874}" destId="{2B6CE65D-6AAA-431B-86D7-94D546BA4F28}" srcOrd="0" destOrd="0" presId="urn:microsoft.com/office/officeart/2011/layout/TabList"/>
    <dgm:cxn modelId="{899AD68A-44CA-476A-A0DB-39306818AA1C}" type="presParOf" srcId="{4E5C4D62-99C0-4EBA-802E-446A017F0874}" destId="{8722815A-B8A7-4E27-855C-86A68F32FC5A}" srcOrd="1" destOrd="0" presId="urn:microsoft.com/office/officeart/2011/layout/TabList"/>
    <dgm:cxn modelId="{083207E8-F82B-4D59-9296-884AA5FFD2AC}" type="presParOf" srcId="{4E5C4D62-99C0-4EBA-802E-446A017F0874}" destId="{F4AAB3C5-847E-4CA5-B866-CD7451361EAB}" srcOrd="2" destOrd="0" presId="urn:microsoft.com/office/officeart/2011/layout/TabList"/>
    <dgm:cxn modelId="{F0771BB0-5C96-4F9A-BC87-032A5AE74A8C}" type="presParOf" srcId="{61A3D099-3C8B-4627-80F1-EB32C0FE1511}" destId="{5A613EF9-6061-4367-9E61-7B4A3DF7C7A5}" srcOrd="7" destOrd="0" presId="urn:microsoft.com/office/officeart/2011/layout/TabList"/>
    <dgm:cxn modelId="{5A331433-7F79-4FA6-BFD1-06CE1CD7A34F}" type="presParOf" srcId="{61A3D099-3C8B-4627-80F1-EB32C0FE1511}" destId="{92386741-5F59-46D0-88FA-AD54AD62246E}" srcOrd="8" destOrd="0" presId="urn:microsoft.com/office/officeart/2011/layout/TabList"/>
    <dgm:cxn modelId="{53A9D71D-76C1-47CA-9C50-9367CE3A4B3F}" type="presParOf" srcId="{61A3D099-3C8B-4627-80F1-EB32C0FE1511}" destId="{903F2569-3D5B-4BE2-B5B8-76031D6EE3F6}" srcOrd="9" destOrd="0" presId="urn:microsoft.com/office/officeart/2011/layout/TabList"/>
    <dgm:cxn modelId="{2C60E8A9-C8A9-4859-8018-7802A810904A}" type="presParOf" srcId="{903F2569-3D5B-4BE2-B5B8-76031D6EE3F6}" destId="{9048FFB1-B17A-4D43-B2AA-3DF8D898AC09}" srcOrd="0" destOrd="0" presId="urn:microsoft.com/office/officeart/2011/layout/TabList"/>
    <dgm:cxn modelId="{FF48777B-7622-4177-A9F0-C8EA11F143A7}" type="presParOf" srcId="{903F2569-3D5B-4BE2-B5B8-76031D6EE3F6}" destId="{0B5941BD-4C71-47CC-A327-8096DEB4D659}" srcOrd="1" destOrd="0" presId="urn:microsoft.com/office/officeart/2011/layout/TabList"/>
    <dgm:cxn modelId="{A4A90B51-FD1F-45EC-8678-C2A94F9E82FA}" type="presParOf" srcId="{903F2569-3D5B-4BE2-B5B8-76031D6EE3F6}" destId="{DBE7E826-4944-4145-89D7-392A4DC773DC}" srcOrd="2" destOrd="0" presId="urn:microsoft.com/office/officeart/2011/layout/TabList"/>
    <dgm:cxn modelId="{3A69EAA9-484D-453B-9E0E-419DD2A3D5E1}" type="presParOf" srcId="{61A3D099-3C8B-4627-80F1-EB32C0FE1511}" destId="{FF1D0F80-8D08-4B6C-BE95-4E9C8C72D74F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7E826-4944-4145-89D7-392A4DC773DC}">
      <dsp:nvSpPr>
        <dsp:cNvPr id="0" name=""/>
        <dsp:cNvSpPr/>
      </dsp:nvSpPr>
      <dsp:spPr>
        <a:xfrm>
          <a:off x="0" y="3941438"/>
          <a:ext cx="5753099" cy="0"/>
        </a:xfrm>
        <a:prstGeom prst="line">
          <a:avLst/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AB3C5-847E-4CA5-B866-CD7451361EAB}">
      <dsp:nvSpPr>
        <dsp:cNvPr id="0" name=""/>
        <dsp:cNvSpPr/>
      </dsp:nvSpPr>
      <dsp:spPr>
        <a:xfrm>
          <a:off x="0" y="2757305"/>
          <a:ext cx="5753099" cy="0"/>
        </a:xfrm>
        <a:prstGeom prst="line">
          <a:avLst/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01987-BBAD-40E4-8B11-C1A6EE26F2D3}">
      <dsp:nvSpPr>
        <dsp:cNvPr id="0" name=""/>
        <dsp:cNvSpPr/>
      </dsp:nvSpPr>
      <dsp:spPr>
        <a:xfrm>
          <a:off x="0" y="1573172"/>
          <a:ext cx="5753099" cy="0"/>
        </a:xfrm>
        <a:prstGeom prst="line">
          <a:avLst/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097EA-BDE4-4222-A39C-07F3F1046103}">
      <dsp:nvSpPr>
        <dsp:cNvPr id="0" name=""/>
        <dsp:cNvSpPr/>
      </dsp:nvSpPr>
      <dsp:spPr>
        <a:xfrm>
          <a:off x="0" y="389040"/>
          <a:ext cx="5753099" cy="0"/>
        </a:xfrm>
        <a:prstGeom prst="line">
          <a:avLst/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C6D91-2503-4AB0-9E1B-B136777FDFB5}">
      <dsp:nvSpPr>
        <dsp:cNvPr id="0" name=""/>
        <dsp:cNvSpPr/>
      </dsp:nvSpPr>
      <dsp:spPr>
        <a:xfrm>
          <a:off x="1495805" y="838"/>
          <a:ext cx="4257293" cy="388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Car Racing Game</a:t>
          </a:r>
          <a:endParaRPr lang="en-US" sz="2000" kern="1200" dirty="0"/>
        </a:p>
      </dsp:txBody>
      <dsp:txXfrm>
        <a:off x="1495805" y="838"/>
        <a:ext cx="4257293" cy="388202"/>
      </dsp:txXfrm>
    </dsp:sp>
    <dsp:sp modelId="{028C5BF8-2B09-429E-AB6A-7D01FB2F76BB}">
      <dsp:nvSpPr>
        <dsp:cNvPr id="0" name=""/>
        <dsp:cNvSpPr/>
      </dsp:nvSpPr>
      <dsp:spPr>
        <a:xfrm>
          <a:off x="0" y="838"/>
          <a:ext cx="1495805" cy="38820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Heading</a:t>
          </a:r>
          <a:endParaRPr lang="en-US" sz="2000" kern="1200" dirty="0"/>
        </a:p>
      </dsp:txBody>
      <dsp:txXfrm>
        <a:off x="18954" y="19792"/>
        <a:ext cx="1457897" cy="369248"/>
      </dsp:txXfrm>
    </dsp:sp>
    <dsp:sp modelId="{EF08798E-E34A-4582-9110-D555CD0165FB}">
      <dsp:nvSpPr>
        <dsp:cNvPr id="0" name=""/>
        <dsp:cNvSpPr/>
      </dsp:nvSpPr>
      <dsp:spPr>
        <a:xfrm>
          <a:off x="0" y="389040"/>
          <a:ext cx="5753099" cy="77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createElement</a:t>
          </a:r>
          <a:r>
            <a:rPr lang="en-US" sz="1600" kern="1200" dirty="0" smtClean="0"/>
            <a:t>()</a:t>
          </a:r>
          <a:endParaRPr lang="en-US" sz="1600" kern="1200" dirty="0"/>
        </a:p>
      </dsp:txBody>
      <dsp:txXfrm>
        <a:off x="0" y="389040"/>
        <a:ext cx="5753099" cy="776520"/>
      </dsp:txXfrm>
    </dsp:sp>
    <dsp:sp modelId="{49E26202-711B-4C13-8B61-3F77FE18F786}">
      <dsp:nvSpPr>
        <dsp:cNvPr id="0" name=""/>
        <dsp:cNvSpPr/>
      </dsp:nvSpPr>
      <dsp:spPr>
        <a:xfrm>
          <a:off x="1495805" y="1184970"/>
          <a:ext cx="4257293" cy="388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Enter your Name</a:t>
          </a:r>
          <a:endParaRPr lang="en-US" sz="2000" kern="1200" dirty="0"/>
        </a:p>
      </dsp:txBody>
      <dsp:txXfrm>
        <a:off x="1495805" y="1184970"/>
        <a:ext cx="4257293" cy="388202"/>
      </dsp:txXfrm>
    </dsp:sp>
    <dsp:sp modelId="{EC26D9D8-732D-468A-9C99-D5035A83C463}">
      <dsp:nvSpPr>
        <dsp:cNvPr id="0" name=""/>
        <dsp:cNvSpPr/>
      </dsp:nvSpPr>
      <dsp:spPr>
        <a:xfrm>
          <a:off x="0" y="1184970"/>
          <a:ext cx="1495805" cy="38820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Input Box</a:t>
          </a:r>
          <a:endParaRPr lang="en-US" sz="2000" kern="1200" dirty="0"/>
        </a:p>
      </dsp:txBody>
      <dsp:txXfrm>
        <a:off x="18954" y="1203924"/>
        <a:ext cx="1457897" cy="369248"/>
      </dsp:txXfrm>
    </dsp:sp>
    <dsp:sp modelId="{932AB06B-1FE9-4EF8-A396-E77D90DBE9FE}">
      <dsp:nvSpPr>
        <dsp:cNvPr id="0" name=""/>
        <dsp:cNvSpPr/>
      </dsp:nvSpPr>
      <dsp:spPr>
        <a:xfrm>
          <a:off x="0" y="1573172"/>
          <a:ext cx="5753099" cy="77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createInput</a:t>
          </a:r>
          <a:r>
            <a:rPr lang="en-US" sz="1600" kern="1200" dirty="0" smtClean="0"/>
            <a:t>()</a:t>
          </a:r>
          <a:endParaRPr lang="en-US" sz="1600" kern="1200" dirty="0"/>
        </a:p>
      </dsp:txBody>
      <dsp:txXfrm>
        <a:off x="0" y="1573172"/>
        <a:ext cx="5753099" cy="776520"/>
      </dsp:txXfrm>
    </dsp:sp>
    <dsp:sp modelId="{2B6CE65D-6AAA-431B-86D7-94D546BA4F28}">
      <dsp:nvSpPr>
        <dsp:cNvPr id="0" name=""/>
        <dsp:cNvSpPr/>
      </dsp:nvSpPr>
      <dsp:spPr>
        <a:xfrm>
          <a:off x="1495805" y="2369103"/>
          <a:ext cx="4257293" cy="388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Click on Play</a:t>
          </a:r>
          <a:endParaRPr lang="en-US" sz="2000" kern="1200" dirty="0"/>
        </a:p>
      </dsp:txBody>
      <dsp:txXfrm>
        <a:off x="1495805" y="2369103"/>
        <a:ext cx="4257293" cy="388202"/>
      </dsp:txXfrm>
    </dsp:sp>
    <dsp:sp modelId="{8722815A-B8A7-4E27-855C-86A68F32FC5A}">
      <dsp:nvSpPr>
        <dsp:cNvPr id="0" name=""/>
        <dsp:cNvSpPr/>
      </dsp:nvSpPr>
      <dsp:spPr>
        <a:xfrm>
          <a:off x="0" y="2369103"/>
          <a:ext cx="1495805" cy="38820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Button</a:t>
          </a:r>
          <a:endParaRPr lang="en-US" sz="2000" kern="1200" dirty="0"/>
        </a:p>
      </dsp:txBody>
      <dsp:txXfrm>
        <a:off x="18954" y="2388057"/>
        <a:ext cx="1457897" cy="369248"/>
      </dsp:txXfrm>
    </dsp:sp>
    <dsp:sp modelId="{5A613EF9-6061-4367-9E61-7B4A3DF7C7A5}">
      <dsp:nvSpPr>
        <dsp:cNvPr id="0" name=""/>
        <dsp:cNvSpPr/>
      </dsp:nvSpPr>
      <dsp:spPr>
        <a:xfrm>
          <a:off x="0" y="2757305"/>
          <a:ext cx="5753099" cy="77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createButton</a:t>
          </a:r>
          <a:r>
            <a:rPr lang="en-US" sz="1600" kern="1200" dirty="0" smtClean="0"/>
            <a:t>()</a:t>
          </a:r>
          <a:endParaRPr lang="en-US" sz="1600" kern="1200" dirty="0"/>
        </a:p>
      </dsp:txBody>
      <dsp:txXfrm>
        <a:off x="0" y="2757305"/>
        <a:ext cx="5753099" cy="776520"/>
      </dsp:txXfrm>
    </dsp:sp>
    <dsp:sp modelId="{9048FFB1-B17A-4D43-B2AA-3DF8D898AC09}">
      <dsp:nvSpPr>
        <dsp:cNvPr id="0" name=""/>
        <dsp:cNvSpPr/>
      </dsp:nvSpPr>
      <dsp:spPr>
        <a:xfrm>
          <a:off x="1495805" y="3553236"/>
          <a:ext cx="4257293" cy="388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Hello Name</a:t>
          </a:r>
          <a:endParaRPr lang="en-US" sz="2000" kern="1200" dirty="0"/>
        </a:p>
      </dsp:txBody>
      <dsp:txXfrm>
        <a:off x="1495805" y="3553236"/>
        <a:ext cx="4257293" cy="388202"/>
      </dsp:txXfrm>
    </dsp:sp>
    <dsp:sp modelId="{0B5941BD-4C71-47CC-A327-8096DEB4D659}">
      <dsp:nvSpPr>
        <dsp:cNvPr id="0" name=""/>
        <dsp:cNvSpPr/>
      </dsp:nvSpPr>
      <dsp:spPr>
        <a:xfrm>
          <a:off x="0" y="3553236"/>
          <a:ext cx="1495805" cy="38820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Greeting</a:t>
          </a:r>
          <a:endParaRPr lang="en-US" sz="2000" kern="1200" dirty="0"/>
        </a:p>
      </dsp:txBody>
      <dsp:txXfrm>
        <a:off x="18954" y="3572190"/>
        <a:ext cx="1457897" cy="369248"/>
      </dsp:txXfrm>
    </dsp:sp>
    <dsp:sp modelId="{FF1D0F80-8D08-4B6C-BE95-4E9C8C72D74F}">
      <dsp:nvSpPr>
        <dsp:cNvPr id="0" name=""/>
        <dsp:cNvSpPr/>
      </dsp:nvSpPr>
      <dsp:spPr>
        <a:xfrm>
          <a:off x="0" y="3941438"/>
          <a:ext cx="5753099" cy="77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createElement</a:t>
          </a:r>
          <a:r>
            <a:rPr lang="en-US" sz="1600" kern="1200" dirty="0" smtClean="0"/>
            <a:t>()</a:t>
          </a:r>
          <a:endParaRPr lang="en-US" sz="1600" kern="1200" dirty="0"/>
        </a:p>
      </dsp:txBody>
      <dsp:txXfrm>
        <a:off x="0" y="3941438"/>
        <a:ext cx="5753099" cy="776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28E4917-FC00-4F78-907E-509A1342BB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A08B1086-9939-42A0-9F8E-52B117185D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759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4917-FC00-4F78-907E-509A1342BB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1086-9939-42A0-9F8E-52B11718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28E4917-FC00-4F78-907E-509A1342BB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A08B1086-9939-42A0-9F8E-52B117185D9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296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4917-FC00-4F78-907E-509A1342BB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1086-9939-42A0-9F8E-52B11718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1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28E4917-FC00-4F78-907E-509A1342BB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08B1086-9939-42A0-9F8E-52B117185D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228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4917-FC00-4F78-907E-509A1342BB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1086-9939-42A0-9F8E-52B11718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1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4917-FC00-4F78-907E-509A1342BB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1086-9939-42A0-9F8E-52B11718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8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4917-FC00-4F78-907E-509A1342BB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1086-9939-42A0-9F8E-52B11718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4917-FC00-4F78-907E-509A1342BB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1086-9939-42A0-9F8E-52B11718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8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4917-FC00-4F78-907E-509A1342BB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1086-9939-42A0-9F8E-52B11718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1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4917-FC00-4F78-907E-509A1342BB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1086-9939-42A0-9F8E-52B11718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7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28E4917-FC00-4F78-907E-509A1342BBF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A08B1086-9939-42A0-9F8E-52B117185D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36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9844698" cy="4268965"/>
          </a:xfrm>
        </p:spPr>
        <p:txBody>
          <a:bodyPr/>
          <a:lstStyle/>
          <a:p>
            <a:r>
              <a:rPr lang="en-US" dirty="0" smtClean="0"/>
              <a:t>Structuring before 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028" y="5412258"/>
            <a:ext cx="7034362" cy="706355"/>
          </a:xfrm>
        </p:spPr>
        <p:txBody>
          <a:bodyPr/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Priya</a:t>
            </a:r>
            <a:r>
              <a:rPr lang="en-US" dirty="0" smtClean="0"/>
              <a:t> Chadha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39393" y="3453470"/>
            <a:ext cx="7034362" cy="70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C-36</a:t>
            </a:r>
            <a:endParaRPr lang="en-US" i="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934" t="40268" r="54083" b="9554"/>
          <a:stretch/>
        </p:blipFill>
        <p:spPr>
          <a:xfrm>
            <a:off x="6660243" y="912223"/>
            <a:ext cx="3776936" cy="5078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65200" y="1028700"/>
            <a:ext cx="4305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Output you can check by opening the real time database from firebase console.</a:t>
            </a:r>
          </a:p>
          <a:p>
            <a:endParaRPr lang="en-US" dirty="0"/>
          </a:p>
          <a:p>
            <a:r>
              <a:rPr lang="en-US" dirty="0" smtClean="0"/>
              <a:t>If all values are updated here, you can consider your program as a successful implementation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8000" cy="4952492"/>
          </a:xfrm>
        </p:spPr>
        <p:txBody>
          <a:bodyPr/>
          <a:lstStyle/>
          <a:p>
            <a:pPr algn="l"/>
            <a:r>
              <a:rPr lang="en-US" dirty="0" smtClean="0"/>
              <a:t>Thanks for understanding with full DEDICATION.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Try it yourself NOW.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All the BEST.</a:t>
            </a:r>
            <a:endParaRPr lang="en-US" dirty="0"/>
          </a:p>
        </p:txBody>
      </p:sp>
      <p:pic>
        <p:nvPicPr>
          <p:cNvPr id="5" name="Picture 4" descr="thanks | 作者: るんるん タイトル: thanks | SigNote Cloud | Flick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393" y="5169379"/>
            <a:ext cx="1687282" cy="12080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628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5956300" cy="1040522"/>
          </a:xfrm>
        </p:spPr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290" y="2090056"/>
            <a:ext cx="9183190" cy="16720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create a form- having a text box and a button.</a:t>
            </a:r>
          </a:p>
          <a:p>
            <a:r>
              <a:rPr lang="en-US" dirty="0" smtClean="0"/>
              <a:t>To display the name on the screen after button click.</a:t>
            </a:r>
          </a:p>
          <a:p>
            <a:r>
              <a:rPr lang="en-US" dirty="0" smtClean="0"/>
              <a:t>Count no. of players added. </a:t>
            </a:r>
          </a:p>
          <a:p>
            <a:r>
              <a:rPr lang="en-US" dirty="0" smtClean="0"/>
              <a:t>Update game state in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3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096" y="298421"/>
            <a:ext cx="8516981" cy="1295248"/>
          </a:xfrm>
        </p:spPr>
        <p:txBody>
          <a:bodyPr/>
          <a:lstStyle/>
          <a:p>
            <a:r>
              <a:rPr lang="en-US" dirty="0" smtClean="0"/>
              <a:t>Database Structure be like..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533" t="46161" r="34505" b="5803"/>
          <a:stretch/>
        </p:blipFill>
        <p:spPr>
          <a:xfrm>
            <a:off x="762000" y="1972490"/>
            <a:ext cx="5708469" cy="37636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515497" y="2220684"/>
            <a:ext cx="46765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Database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gameState</a:t>
            </a:r>
            <a:r>
              <a:rPr lang="en-US" dirty="0" smtClean="0"/>
              <a:t>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playerCount</a:t>
            </a:r>
            <a:r>
              <a:rPr lang="en-US" dirty="0" smtClean="0"/>
              <a:t>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Player1: </a:t>
            </a:r>
          </a:p>
          <a:p>
            <a:pPr lvl="1"/>
            <a:r>
              <a:rPr lang="en-US" dirty="0" smtClean="0"/>
              <a:t>Name: “ 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Player2: </a:t>
            </a:r>
            <a:endParaRPr lang="en-US" dirty="0"/>
          </a:p>
          <a:p>
            <a:pPr lvl="1"/>
            <a:r>
              <a:rPr lang="en-US" dirty="0"/>
              <a:t>Name: “ 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Player3: </a:t>
            </a:r>
            <a:endParaRPr lang="en-US" dirty="0"/>
          </a:p>
          <a:p>
            <a:pPr lvl="1"/>
            <a:r>
              <a:rPr lang="en-US" dirty="0"/>
              <a:t>Name: “ </a:t>
            </a:r>
            <a:r>
              <a:rPr lang="en-US" dirty="0" smtClean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Player3: </a:t>
            </a:r>
            <a:endParaRPr lang="en-US" dirty="0"/>
          </a:p>
          <a:p>
            <a:pPr lvl="1"/>
            <a:r>
              <a:rPr lang="en-US" dirty="0"/>
              <a:t>Name: “ 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2600" y="5736163"/>
            <a:ext cx="49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*Note: Copy-paste API code inside index.html (please refer to video on how to do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92361"/>
            <a:ext cx="9270274" cy="10270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Creating a Form..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86" t="9728" r="66098" b="48556"/>
          <a:stretch/>
        </p:blipFill>
        <p:spPr>
          <a:xfrm>
            <a:off x="1341182" y="1586753"/>
            <a:ext cx="2849817" cy="2212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397137" y="1774450"/>
          <a:ext cx="5753099" cy="4718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/>
          <a:srcRect l="4172" t="10156" r="66106" b="57552"/>
          <a:stretch/>
        </p:blipFill>
        <p:spPr>
          <a:xfrm>
            <a:off x="1341182" y="4133849"/>
            <a:ext cx="2849817" cy="1740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28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40228" y="546795"/>
            <a:ext cx="8372928" cy="7486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0423"/>
            <a:ext cx="6248398" cy="8025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 new folder named </a:t>
            </a:r>
            <a:r>
              <a:rPr lang="en-US" dirty="0" err="1" smtClean="0"/>
              <a:t>js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3 files inside it- Form.js, Game.js, Player.js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49" t="11340" r="75367" b="55089"/>
          <a:stretch/>
        </p:blipFill>
        <p:spPr>
          <a:xfrm>
            <a:off x="1101634" y="2657460"/>
            <a:ext cx="3875314" cy="3452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86400" y="3161212"/>
            <a:ext cx="6248398" cy="80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Remember to update these in index.html as well(this time using </a:t>
            </a:r>
            <a:r>
              <a:rPr lang="en-US" dirty="0" err="1" smtClean="0"/>
              <a:t>folderName</a:t>
            </a:r>
            <a:r>
              <a:rPr lang="en-US" dirty="0" smtClean="0"/>
              <a:t>/</a:t>
            </a:r>
            <a:r>
              <a:rPr lang="en-US" dirty="0" err="1" smtClean="0"/>
              <a:t>fileName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0255" t="69018" r="43842" b="8661"/>
          <a:stretch/>
        </p:blipFill>
        <p:spPr>
          <a:xfrm>
            <a:off x="5891346" y="4175275"/>
            <a:ext cx="4519749" cy="218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76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039" t="10983" r="58096" b="76339"/>
          <a:stretch/>
        </p:blipFill>
        <p:spPr>
          <a:xfrm>
            <a:off x="1324999" y="2176453"/>
            <a:ext cx="4266810" cy="1917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448" t="12590" r="42437" b="64259"/>
          <a:stretch/>
        </p:blipFill>
        <p:spPr>
          <a:xfrm>
            <a:off x="904616" y="4348550"/>
            <a:ext cx="5107577" cy="22833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8749" t="35446" r="51573" b="44375"/>
          <a:stretch/>
        </p:blipFill>
        <p:spPr>
          <a:xfrm>
            <a:off x="6557554" y="751421"/>
            <a:ext cx="4058910" cy="2340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6625" t="55826" r="53797" b="11245"/>
          <a:stretch/>
        </p:blipFill>
        <p:spPr>
          <a:xfrm>
            <a:off x="6962501" y="3362149"/>
            <a:ext cx="3457705" cy="3269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265978" y="444137"/>
            <a:ext cx="2384852" cy="147732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Game.js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constructor()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err="1" smtClean="0"/>
              <a:t>getState</a:t>
            </a:r>
            <a:r>
              <a:rPr lang="en-US" dirty="0" smtClean="0"/>
              <a:t>()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u</a:t>
            </a:r>
            <a:r>
              <a:rPr lang="en-US" dirty="0" smtClean="0"/>
              <a:t>pdate()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Start()</a:t>
            </a:r>
          </a:p>
        </p:txBody>
      </p:sp>
    </p:spTree>
    <p:extLst>
      <p:ext uri="{BB962C8B-B14F-4D97-AF65-F5344CB8AC3E}">
        <p14:creationId xmlns:p14="http://schemas.microsoft.com/office/powerpoint/2010/main" val="24876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7418" y="444137"/>
            <a:ext cx="2384852" cy="147732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Player.js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constructor()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err="1" smtClean="0"/>
              <a:t>getCount</a:t>
            </a:r>
            <a:r>
              <a:rPr lang="en-US" dirty="0" smtClean="0"/>
              <a:t>()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err="1" smtClean="0"/>
              <a:t>updateCount</a:t>
            </a:r>
            <a:r>
              <a:rPr lang="en-US" dirty="0" smtClean="0"/>
              <a:t>()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 update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741" t="10803" r="60508" b="75830"/>
          <a:stretch/>
        </p:blipFill>
        <p:spPr>
          <a:xfrm>
            <a:off x="1880089" y="2220685"/>
            <a:ext cx="3122451" cy="1840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7444" t="23661" r="40529" b="56339"/>
          <a:stretch/>
        </p:blipFill>
        <p:spPr>
          <a:xfrm>
            <a:off x="669483" y="4388458"/>
            <a:ext cx="5543664" cy="1946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8247" t="43304" r="49565" b="36160"/>
          <a:stretch/>
        </p:blipFill>
        <p:spPr>
          <a:xfrm>
            <a:off x="7132998" y="444137"/>
            <a:ext cx="4192271" cy="21814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6139" t="41161" r="43340" b="22946"/>
          <a:stretch/>
        </p:blipFill>
        <p:spPr>
          <a:xfrm>
            <a:off x="6818810" y="3017521"/>
            <a:ext cx="4820649" cy="3187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36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4056" y="1018903"/>
            <a:ext cx="3847440" cy="1200329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Form.js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constructor()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display()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 err="1"/>
              <a:t>b</a:t>
            </a:r>
            <a:r>
              <a:rPr lang="en-US" dirty="0" err="1" smtClean="0"/>
              <a:t>utton.mousePressed</a:t>
            </a:r>
            <a:r>
              <a:rPr lang="en-US" dirty="0" smtClean="0"/>
              <a:t>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842" t="10983" r="56291" b="76696"/>
          <a:stretch/>
        </p:blipFill>
        <p:spPr>
          <a:xfrm>
            <a:off x="1467170" y="3248904"/>
            <a:ext cx="3721212" cy="1528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6741" t="14018" r="41233" b="11517"/>
          <a:stretch/>
        </p:blipFill>
        <p:spPr>
          <a:xfrm>
            <a:off x="6309359" y="272742"/>
            <a:ext cx="4833258" cy="6318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629" t="10983" r="55795" b="75852"/>
          <a:stretch/>
        </p:blipFill>
        <p:spPr>
          <a:xfrm>
            <a:off x="623517" y="3253437"/>
            <a:ext cx="5408517" cy="1945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404055" y="1254034"/>
            <a:ext cx="3847440" cy="1200329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Sketch.js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Variables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function setup()</a:t>
            </a:r>
            <a:endParaRPr lang="en-US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Function draw()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6790" t="28481" r="51474" b="31340"/>
          <a:stretch/>
        </p:blipFill>
        <p:spPr>
          <a:xfrm>
            <a:off x="6374674" y="732698"/>
            <a:ext cx="5256520" cy="5462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2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172</TotalTime>
  <Words>243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Cambria Math</vt:lpstr>
      <vt:lpstr>Century Schoolbook</vt:lpstr>
      <vt:lpstr>Corbel</vt:lpstr>
      <vt:lpstr>Courier New</vt:lpstr>
      <vt:lpstr>Wingdings</vt:lpstr>
      <vt:lpstr>Headlines</vt:lpstr>
      <vt:lpstr>Structuring before coding</vt:lpstr>
      <vt:lpstr>TARGET</vt:lpstr>
      <vt:lpstr>Database Structure be like..</vt:lpstr>
      <vt:lpstr>Creating a Form..</vt:lpstr>
      <vt:lpstr>Pre-requisites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understanding with full DEDICATION.  Try it yourself NOW.  All the BEST.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2020-11-10T06:05:54Z</dcterms:created>
  <dcterms:modified xsi:type="dcterms:W3CDTF">2020-11-10T08:58:04Z</dcterms:modified>
</cp:coreProperties>
</file>