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629"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9" name="Google Shape;169;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4" name="Google Shape;64;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6" name="Google Shape;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22D4729-2D1D-4523-A4FA-34ACCC228108}"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38100" lvl="0" indent="0" algn="l"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38100" lvl="0" indent="0" algn="l"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38100" lvl="0" indent="0" algn="l"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38100" lvl="0" indent="0" algn="l"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lvl="0" indent="0" algn="l"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 name="Google Shape;58;p1"/>
          <p:cNvSpPr txBox="1">
            <a:spLocks noGrp="1"/>
          </p:cNvSpPr>
          <p:nvPr>
            <p:ph type="ctrTitle"/>
          </p:nvPr>
        </p:nvSpPr>
        <p:spPr>
          <a:xfrm>
            <a:off x="3195574" y="2067304"/>
            <a:ext cx="7853426" cy="100076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IN" altLang="en-US"/>
              <a:t>PRIYADARSHINI.T</a:t>
            </a:r>
            <a:br>
              <a:rPr lang="en-US"/>
            </a:br>
            <a:r>
              <a:rPr lang="en-US"/>
              <a:t>(31152</a:t>
            </a:r>
            <a:r>
              <a:rPr lang="en-IN" altLang="en-US"/>
              <a:t>1205038</a:t>
            </a:r>
            <a:r>
              <a:rPr lang="en-US"/>
              <a:t>)</a:t>
            </a:r>
            <a:endParaRPr lang="en-US"/>
          </a:p>
        </p:txBody>
      </p:sp>
      <p:sp>
        <p:nvSpPr>
          <p:cNvPr id="59" name="Google Shape;59;p1"/>
          <p:cNvSpPr txBox="1"/>
          <p:nvPr/>
        </p:nvSpPr>
        <p:spPr>
          <a:xfrm>
            <a:off x="6477000" y="3352800"/>
            <a:ext cx="1859280"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panose="020B0603020202020204"/>
                <a:ea typeface="Trebuchet MS" panose="020B0603020202020204"/>
                <a:cs typeface="Trebuchet MS" panose="020B0603020202020204"/>
                <a:sym typeface="Trebuchet MS" panose="020B0603020202020204"/>
              </a:rPr>
              <a:t>Final Project GEN AI</a:t>
            </a:r>
            <a:endParaRPr sz="24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1"/>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61" name="Google Shape;61;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1828806" y="827019"/>
            <a:ext cx="2587745"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2" name="Google Shape;17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3" name="Google Shape;173;p10"/>
          <p:cNvSpPr txBox="1"/>
          <p:nvPr/>
        </p:nvSpPr>
        <p:spPr>
          <a:xfrm>
            <a:off x="1828800" y="2059050"/>
            <a:ext cx="8534400" cy="2739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results of the summarization process demonstrate the effectiveness of our solution in generating meaningful summaries. Users receive concise yet comprehensive overviews of video content, enabling them to make informed decisions regarding content relevance, educational value, or entertainment appeal.</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20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0"/>
          <p:cNvSpPr txBox="1"/>
          <p:nvPr/>
        </p:nvSpPr>
        <p:spPr>
          <a:xfrm>
            <a:off x="1143000" y="5638800"/>
            <a:ext cx="594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DEMO LINK: https://github.com/Saikiran-1210/Naan-mudhalvan-2024.git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 name="Google Shape;7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82" name="Google Shape;82;p2"/>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3" name="Google Shape;83;p2"/>
          <p:cNvSpPr txBox="1"/>
          <p:nvPr/>
        </p:nvSpPr>
        <p:spPr>
          <a:xfrm>
            <a:off x="1752600" y="2286000"/>
            <a:ext cx="76200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YouTube Video Summarization Using BART</a:t>
            </a:r>
            <a:endParaRPr sz="4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3"/>
          <p:cNvSpPr/>
          <p:nvPr/>
        </p:nvSpPr>
        <p:spPr>
          <a:xfrm>
            <a:off x="22860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 name="Google Shape;9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 name="Google Shape;9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9" name="Google Shape;9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1" name="Google Shape;10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3" name="Google Shape;103;p3"/>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04" name="Google Shape;104;p3"/>
          <p:cNvGrpSpPr/>
          <p:nvPr/>
        </p:nvGrpSpPr>
        <p:grpSpPr>
          <a:xfrm>
            <a:off x="47625" y="3819523"/>
            <a:ext cx="4124325" cy="3009898"/>
            <a:chOff x="47625" y="3819523"/>
            <a:chExt cx="4124325" cy="3009898"/>
          </a:xfrm>
        </p:grpSpPr>
        <p:pic>
          <p:nvPicPr>
            <p:cNvPr id="105" name="Google Shape;105;p3"/>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06" name="Google Shape;106;p3"/>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07" name="Google Shape;10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lang="en-US"/>
          </a:p>
        </p:txBody>
      </p:sp>
      <p:sp>
        <p:nvSpPr>
          <p:cNvPr id="108" name="Google Shape;108;p3"/>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09" name="Google Shape;109;p3"/>
          <p:cNvSpPr txBox="1"/>
          <p:nvPr/>
        </p:nvSpPr>
        <p:spPr>
          <a:xfrm>
            <a:off x="1676400" y="1371600"/>
            <a:ext cx="8382000" cy="5017800"/>
          </a:xfrm>
          <a:prstGeom prst="rect">
            <a:avLst/>
          </a:prstGeom>
          <a:noFill/>
          <a:ln>
            <a:noFill/>
          </a:ln>
        </p:spPr>
        <p:txBody>
          <a:bodyPr spcFirstLastPara="1" wrap="square" lIns="91425" tIns="45700" rIns="91425" bIns="45700" anchor="t" anchorCtr="0">
            <a:spAutoFit/>
          </a:bodyPr>
          <a:lstStyle/>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OVERVIEW</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WHO ARE THE END USERS?</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YOUR SOLUTION AND ITS VALUE PROPOSITION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THE WOW IN YOUR SOLUTION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MODELLING</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l" rtl="0">
              <a:spcBef>
                <a:spcPts val="0"/>
              </a:spcBef>
              <a:spcAft>
                <a:spcPts val="0"/>
              </a:spcAft>
              <a:buClr>
                <a:schemeClr val="dk1"/>
              </a:buClr>
              <a:buSzPts val="4000"/>
              <a:buFont typeface="Times New Roman" panose="02020603050405020304"/>
              <a:buChar char="●"/>
            </a:pPr>
            <a:r>
              <a:rPr lang="en-US" sz="40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a:t>
            </a: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4"/>
          <p:cNvGrpSpPr/>
          <p:nvPr/>
        </p:nvGrpSpPr>
        <p:grpSpPr>
          <a:xfrm>
            <a:off x="7991475" y="2933700"/>
            <a:ext cx="2762250" cy="3257550"/>
            <a:chOff x="7991475" y="2933700"/>
            <a:chExt cx="2762250" cy="3257550"/>
          </a:xfrm>
        </p:grpSpPr>
        <p:sp>
          <p:nvSpPr>
            <p:cNvPr id="115" name="Google Shape;11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7" name="Google Shape;117;p4"/>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18" name="Google Shape;118;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19" name="Google Shape;119;p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20" name="Google Shape;120;p4"/>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21" name="Google Shape;121;p4"/>
          <p:cNvSpPr txBox="1"/>
          <p:nvPr/>
        </p:nvSpPr>
        <p:spPr>
          <a:xfrm>
            <a:off x="676275" y="1967055"/>
            <a:ext cx="6934200" cy="3786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increasing volume of multimedia content on platforms like YouTube has led to challenges in efficiently extracting meaningful insights from video transcripts. Users often face time constraints and information overload when trying to grasp the key points of lengthy videos. There is a need for automated summarization solutions that can condense video content into concise summaries without compromising on relevance and accuracy.</a:t>
            </a:r>
            <a:endParaRPr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5"/>
          <p:cNvGrpSpPr/>
          <p:nvPr/>
        </p:nvGrpSpPr>
        <p:grpSpPr>
          <a:xfrm>
            <a:off x="8658225" y="2647950"/>
            <a:ext cx="3533775" cy="3810000"/>
            <a:chOff x="8658225" y="2647950"/>
            <a:chExt cx="3533775" cy="3810000"/>
          </a:xfrm>
        </p:grpSpPr>
        <p:sp>
          <p:nvSpPr>
            <p:cNvPr id="127" name="Google Shape;12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9" name="Google Shape;129;p5"/>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30" name="Google Shape;130;p5"/>
          <p:cNvSpPr txBox="1">
            <a:spLocks noGrp="1"/>
          </p:cNvSpPr>
          <p:nvPr>
            <p:ph type="title"/>
          </p:nvPr>
        </p:nvSpPr>
        <p:spPr>
          <a:xfrm>
            <a:off x="676275" y="419552"/>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1" name="Google Shape;131;p5"/>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32" name="Google Shape;132;p5"/>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33" name="Google Shape;133;p5"/>
          <p:cNvSpPr txBox="1"/>
          <p:nvPr/>
        </p:nvSpPr>
        <p:spPr>
          <a:xfrm>
            <a:off x="676275" y="2136000"/>
            <a:ext cx="6858000" cy="4155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focuses on developing an automated summarization system for YouTube video transcripts. By leveraging natural language processing techniques and advanced machine learning models, the goal is to generate succinct summaries that capture the essence of the original video content. The system aims to streamline information retrieval, enhance user experience, and cater to individuals seeking quick insights from videos.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23902" y="9956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39" name="Google Shape;139;p6"/>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40" name="Google Shape;140;p6"/>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41" name="Google Shape;141;p6"/>
          <p:cNvSpPr txBox="1"/>
          <p:nvPr/>
        </p:nvSpPr>
        <p:spPr>
          <a:xfrm>
            <a:off x="790300" y="2181975"/>
            <a:ext cx="9677400" cy="4476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Content Consumers:</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Individuals who want to quickly grasp the key points of videos without watching them entirely.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Researchers and Educators:</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Professionals who require efficient tools for content analysis and research purposes.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Content Creators:</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Video creators looking to provide summaries or teasers of their content to attract viewers.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Businesses:</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Organizations interested in extracting actionable insights from video content for strategic decision-making.</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20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1"/>
          <a:srcRect r="28268"/>
          <a:stretch>
            <a:fillRect/>
          </a:stretch>
        </p:blipFill>
        <p:spPr>
          <a:xfrm>
            <a:off x="10258426" y="1371600"/>
            <a:ext cx="1933574" cy="5181600"/>
          </a:xfrm>
          <a:prstGeom prst="rect">
            <a:avLst/>
          </a:prstGeom>
          <a:noFill/>
          <a:ln>
            <a:noFill/>
          </a:ln>
        </p:spPr>
      </p:pic>
      <p:sp>
        <p:nvSpPr>
          <p:cNvPr id="147" name="Google Shape;147;p7"/>
          <p:cNvSpPr txBox="1">
            <a:spLocks noGrp="1"/>
          </p:cNvSpPr>
          <p:nvPr>
            <p:ph type="title"/>
          </p:nvPr>
        </p:nvSpPr>
        <p:spPr>
          <a:xfrm>
            <a:off x="761990" y="405360"/>
            <a:ext cx="97632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48" name="Google Shape;148;p7"/>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9" name="Google Shape;149;p7"/>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50" name="Google Shape;150;p7"/>
          <p:cNvSpPr txBox="1"/>
          <p:nvPr/>
        </p:nvSpPr>
        <p:spPr>
          <a:xfrm>
            <a:off x="762000" y="1794200"/>
            <a:ext cx="9124800" cy="5233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Solution Overview:</a:t>
            </a:r>
            <a:endParaRPr sz="2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Our solution leverages the YouTube Transcript API for data retrieval, NLTK for text preprocessing, and the BART (Bidirectional and Auto-Regressive Transformers) model for text summarization. The value proposition of our solution includes: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 Time Efficiency:</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Users can obtain concise summaries of videos quickly, saving time and effort.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 Improved Accessibility:</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Enables users to access key insights without watching lengthy videos.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 Enhanced Information Retrieval:</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Facilitates better understanding and analysis of video content.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 Scalability:</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Capable of processing a large volume of videos across various domains and topics.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2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8"/>
          <p:cNvPicPr preferRelativeResize="0"/>
          <p:nvPr/>
        </p:nvPicPr>
        <p:blipFill rotWithShape="1">
          <a:blip r:embed="rId1"/>
          <a:srcRect/>
          <a:stretch>
            <a:fillRect/>
          </a:stretch>
        </p:blipFill>
        <p:spPr>
          <a:xfrm>
            <a:off x="9448800" y="2819400"/>
            <a:ext cx="2466975" cy="3419475"/>
          </a:xfrm>
          <a:prstGeom prst="rect">
            <a:avLst/>
          </a:prstGeom>
          <a:noFill/>
          <a:ln>
            <a:noFill/>
          </a:ln>
        </p:spPr>
      </p:pic>
      <p:sp>
        <p:nvSpPr>
          <p:cNvPr id="156" name="Google Shape;156;p8"/>
          <p:cNvSpPr txBox="1">
            <a:spLocks noGrp="1"/>
          </p:cNvSpPr>
          <p:nvPr>
            <p:ph type="title"/>
          </p:nvPr>
        </p:nvSpPr>
        <p:spPr>
          <a:xfrm>
            <a:off x="762635" y="881163"/>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57" name="Google Shape;157;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58" name="Google Shape;158;p8"/>
          <p:cNvSpPr txBox="1"/>
          <p:nvPr/>
        </p:nvSpPr>
        <p:spPr>
          <a:xfrm>
            <a:off x="762625" y="2239650"/>
            <a:ext cx="8153400" cy="2678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wow factor in our solution lies in its ability to accurately condense lengthy video transcripts into coherent and informative summaries. The use of advanced machine learning models ensures that the generated summaries maintain context, relevance, and readability, offering users a seamless and efficient content consumption experience.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64" name="Google Shape;16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65" name="Google Shape;165;p9"/>
          <p:cNvSpPr txBox="1"/>
          <p:nvPr/>
        </p:nvSpPr>
        <p:spPr>
          <a:xfrm>
            <a:off x="739775" y="765822"/>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66" name="Google Shape;166;p9"/>
          <p:cNvSpPr txBox="1"/>
          <p:nvPr/>
        </p:nvSpPr>
        <p:spPr>
          <a:xfrm>
            <a:off x="557925" y="1754850"/>
            <a:ext cx="8686800" cy="4476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modeling process involves: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1. Data Retrieval:</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Subtitles are extracted from the specified YouTube video using the YouTube Transcript API.</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2. Preprocessing:</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Text data is cleaned and tokenized using NLTK to remove stopwords and special characters.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3. Summarization:</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The preprocessed text is inputted into the BART model for conditional text generation, producing a concise summary of the video content.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20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3483</Words>
  <Application>WPS Presentation</Application>
  <PresentationFormat>Widescreen</PresentationFormat>
  <Paragraphs>89</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Calibri</vt:lpstr>
      <vt:lpstr>Trebuchet MS</vt:lpstr>
      <vt:lpstr>Times New Roman</vt:lpstr>
      <vt:lpstr>Microsoft YaHei</vt:lpstr>
      <vt:lpstr>Arial Unicode MS</vt:lpstr>
      <vt:lpstr>Blue Waves</vt:lpstr>
      <vt:lpstr>SAIKIRAN S (311521104044)</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SAIKIRAN S (311521104044)</dc:title>
  <dc:creator>admin</dc:creator>
  <cp:lastModifiedBy>harini</cp:lastModifiedBy>
  <cp:revision>2</cp:revision>
  <dcterms:created xsi:type="dcterms:W3CDTF">2024-04-01T05:05:00Z</dcterms:created>
  <dcterms:modified xsi:type="dcterms:W3CDTF">2024-04-05T05:40:32Z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F4587A83CD0448EB9585246B1B83FDD2_12</vt:lpwstr>
  </property>
  <property fmtid="{D5CDD505-2E9C-101B-9397-08002B2CF9AE}" pid="5" name="KSOProductBuildVer">
    <vt:lpwstr>1033-12.2.0.13489</vt:lpwstr>
  </property>
</Properties>
</file>