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6" y="1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psierra.com/blog/mobile-apps-for-agriculture" TargetMode="External"/><Relationship Id="rId5" Type="http://schemas.openxmlformats.org/officeDocument/2006/relationships/hyperlink" Target="https://spring.io/projects/spring-boot" TargetMode="External"/><Relationship Id="rId4" Type="http://schemas.openxmlformats.org/officeDocument/2006/relationships/hyperlink" Target="https://docs.flutter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93561" y="354151"/>
            <a:ext cx="504444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091041"/>
            <a:ext cx="59245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1637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-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Mobile App for Direct Market Access for Farmers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Agriculture, </a:t>
            </a:r>
            <a:r>
              <a:rPr lang="en-IN" sz="2000" b="1" dirty="0" err="1">
                <a:latin typeface="Arial" pitchFamily="34" charset="0"/>
                <a:cs typeface="Arial" pitchFamily="34" charset="0"/>
              </a:rPr>
              <a:t>FoodTech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 &amp; Rural Development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 -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NEXARIZE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773" y="1142999"/>
            <a:ext cx="6071027" cy="49061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It </a:t>
            </a:r>
            <a:endParaRPr lang="en-I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536674" y="1304051"/>
            <a:ext cx="58641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user friendly application for farmers and      consumers that allows direct connectivity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07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NEXARIZE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6673" y="2235200"/>
            <a:ext cx="55048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Allows farmers to sell products without middle-man.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Consumers can buy products at fair enough price.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Simple User Interface can be used by anyone.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Direct communication and connection between the users through in-app chat / call option. Also Negotiating </a:t>
            </a:r>
            <a:r>
              <a:rPr lang="en-IN" sz="2000" smtClean="0">
                <a:latin typeface="Arial" pitchFamily="34" charset="0"/>
                <a:cs typeface="Arial" pitchFamily="34" charset="0"/>
              </a:rPr>
              <a:t>facility available.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Payments can be done via C.O.D /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UPI </a:t>
            </a:r>
            <a:r>
              <a:rPr lang="en-IN" dirty="0">
                <a:latin typeface="Arial" pitchFamily="34" charset="0"/>
                <a:cs typeface="Arial" pitchFamily="34" charset="0"/>
              </a:rPr>
              <a:t>/ QR</a:t>
            </a:r>
            <a:r>
              <a:rPr lang="en-IN" dirty="0" smtClean="0"/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securely.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04000" y="1142999"/>
            <a:ext cx="5309027" cy="49061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It </a:t>
            </a:r>
            <a:endParaRPr lang="en-IN" dirty="0"/>
          </a:p>
        </p:txBody>
      </p:sp>
      <p:pic>
        <p:nvPicPr>
          <p:cNvPr id="2" name="Picture 2" descr="D:\SIH\SIH CHART.draw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14" y="1463039"/>
            <a:ext cx="5076997" cy="425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6767658" y="1142999"/>
            <a:ext cx="4942169" cy="49061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It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29773" y="1142998"/>
            <a:ext cx="6216942" cy="49061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It 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61084" y="1842956"/>
            <a:ext cx="535431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>
                <a:latin typeface="Arial" pitchFamily="34" charset="0"/>
                <a:cs typeface="Arial" pitchFamily="34" charset="0"/>
              </a:rPr>
              <a:t>Frontend: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React Native, Flutter or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Kotiln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Backend</a:t>
            </a:r>
            <a:r>
              <a:rPr lang="en-IN" dirty="0">
                <a:latin typeface="Arial" pitchFamily="34" charset="0"/>
                <a:cs typeface="Arial" pitchFamily="34" charset="0"/>
              </a:rPr>
              <a:t>: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Java 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SpringBoot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IN" dirty="0">
                <a:latin typeface="Arial" pitchFamily="34" charset="0"/>
                <a:cs typeface="Arial" pitchFamily="34" charset="0"/>
              </a:rPr>
              <a:t>or Python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IN" dirty="0">
                <a:latin typeface="Arial" pitchFamily="34" charset="0"/>
                <a:cs typeface="Arial" pitchFamily="34" charset="0"/>
              </a:rPr>
              <a:t>for handling server-side logic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Database</a:t>
            </a:r>
            <a:r>
              <a:rPr lang="en-IN" dirty="0">
                <a:latin typeface="Arial" pitchFamily="34" charset="0"/>
                <a:cs typeface="Arial" pitchFamily="34" charset="0"/>
              </a:rPr>
              <a:t>: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MySQL </a:t>
            </a:r>
            <a:r>
              <a:rPr lang="en-IN" dirty="0">
                <a:latin typeface="Arial" pitchFamily="34" charset="0"/>
                <a:cs typeface="Arial" pitchFamily="34" charset="0"/>
              </a:rPr>
              <a:t>or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SQL </a:t>
            </a:r>
            <a:r>
              <a:rPr lang="en-IN" dirty="0">
                <a:latin typeface="Arial" pitchFamily="34" charset="0"/>
                <a:cs typeface="Arial" pitchFamily="34" charset="0"/>
              </a:rPr>
              <a:t>for storing user data, product listings, and transaction records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Payment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Integration</a:t>
            </a:r>
            <a:r>
              <a:rPr lang="en-IN" dirty="0">
                <a:latin typeface="Arial" pitchFamily="34" charset="0"/>
                <a:cs typeface="Arial" pitchFamily="34" charset="0"/>
              </a:rPr>
              <a:t>: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Google Pay or local </a:t>
            </a:r>
            <a:r>
              <a:rPr lang="en-IN" dirty="0">
                <a:latin typeface="Arial" pitchFamily="34" charset="0"/>
                <a:cs typeface="Arial" pitchFamily="34" charset="0"/>
              </a:rPr>
              <a:t>mobile payment solutions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latin typeface="Arial" pitchFamily="34" charset="0"/>
                <a:cs typeface="Arial" pitchFamily="34" charset="0"/>
              </a:rPr>
              <a:t>Real-Time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Communication</a:t>
            </a:r>
            <a:r>
              <a:rPr lang="en-IN" dirty="0">
                <a:latin typeface="Arial" pitchFamily="34" charset="0"/>
                <a:cs typeface="Arial" pitchFamily="34" charset="0"/>
              </a:rPr>
              <a:t>: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WebSocket</a:t>
            </a:r>
            <a:r>
              <a:rPr lang="en-IN" dirty="0">
                <a:latin typeface="Arial" pitchFamily="34" charset="0"/>
                <a:cs typeface="Arial" pitchFamily="34" charset="0"/>
              </a:rPr>
              <a:t> for real-time chat and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notifications.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4" descr="A clear and detailed technology stack diagram for a mobile application, with labeled text for each component. The diagram should include: 1. **Frontend**: React Native and Flutter icons with labels, showcasing cross-platform mobile development. 2. **Backend**: Java with Servlets and Django (Python) icons, each labeled, for server-side logic. 3. **Database**: MySQL and SQL icons with labels, representing data storage for user data, product listings, and transaction records. 4. **Payment Integration**: GPay and local mobile payment solutions icons, each labeled, indicating secure transactions. 5. **Real-Time Communication**: WebSocket icon with a label, representing real-time chat and notifications. The design should be clean, modern, and organized, with clear connections and labels for each component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 descr="Create an image that visually represents the following software architecture for a cross-platform mobile application: Frontend with React Native or Flutter, Backend with Java servlet or Django (Python), Database with MySQL or SQL, Payment Integration with GPay or local mobile payment solutions, and Real-Time Communication with WebSocke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658" y="1142999"/>
            <a:ext cx="4942169" cy="49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4789" y="1320926"/>
            <a:ext cx="2986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TECHNOLOGY</a:t>
            </a:r>
            <a:r>
              <a:rPr lang="en-IN" dirty="0" smtClean="0"/>
              <a:t>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STACK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07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NEXARIZE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329773" y="1095375"/>
            <a:ext cx="5613827" cy="49061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It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83360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253778" y="1095375"/>
            <a:ext cx="5613827" cy="49061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It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74155" y="1683071"/>
            <a:ext cx="4925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Payment Integration: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Integration of secure payment gateways like Stripe, PayPal, or local options (depending on the region) is crucial for handling transactions between farmers and consumers.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Internet Connectivity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The app should work efficiently in areas with limited or unstable internet connections. Offline features might be necessary.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Language Support</a:t>
            </a:r>
            <a:r>
              <a:rPr lang="en-US" dirty="0">
                <a:latin typeface="Arial" pitchFamily="34" charset="0"/>
                <a:cs typeface="Arial" pitchFamily="34" charset="0"/>
              </a:rPr>
              <a:t>: Local language support is essential to cater to farmers who may not be fluent in major languages.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3777" y="1668026"/>
            <a:ext cx="56138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User Engagement</a:t>
            </a:r>
            <a:r>
              <a:rPr lang="en-US" dirty="0">
                <a:latin typeface="Arial" pitchFamily="34" charset="0"/>
                <a:cs typeface="Arial" pitchFamily="34" charset="0"/>
              </a:rPr>
              <a:t>: The app's success depends on regular and active use by farmers. Features like real-time price information, direct access to buyers, and market insights can drive user engagement.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Customer Support:</a:t>
            </a:r>
            <a:r>
              <a:rPr lang="en-US" dirty="0">
                <a:latin typeface="Arial" pitchFamily="34" charset="0"/>
                <a:cs typeface="Arial" pitchFamily="34" charset="0"/>
              </a:rPr>
              <a:t> Offering robust customer support, particularly for farmers who may require assistance with using the app, will be necessary to ensure smooth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operations.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Technological Risks</a:t>
            </a:r>
            <a:r>
              <a:rPr lang="en-US" dirty="0">
                <a:latin typeface="Arial" pitchFamily="34" charset="0"/>
                <a:cs typeface="Arial" pitchFamily="34" charset="0"/>
              </a:rPr>
              <a:t>: Assess potential risks related to technology adoption, such as low internet penetration in rural areas,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cybersecurity</a:t>
            </a:r>
            <a:r>
              <a:rPr lang="en-US" dirty="0">
                <a:latin typeface="Arial" pitchFamily="34" charset="0"/>
                <a:cs typeface="Arial" pitchFamily="34" charset="0"/>
              </a:rPr>
              <a:t> threats, and technology obsolescence.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835" y="1180409"/>
            <a:ext cx="225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FEASIBILITY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99906" y="1180409"/>
            <a:ext cx="152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VIABILITY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15" name="Oval 14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07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NEXARIZE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29773" y="1095375"/>
            <a:ext cx="5613827" cy="49061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It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179588" y="1095375"/>
            <a:ext cx="5613827" cy="49061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It 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71505" y="1409422"/>
            <a:ext cx="553036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IMPACT</a:t>
            </a:r>
          </a:p>
          <a:p>
            <a:pPr algn="ctr"/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Reducing Inequalities:</a:t>
            </a:r>
            <a:r>
              <a:rPr lang="en-US" dirty="0">
                <a:latin typeface="Arial" pitchFamily="34" charset="0"/>
                <a:cs typeface="Arial" pitchFamily="34" charset="0"/>
              </a:rPr>
              <a:t> The app ensures all farmers, regardless of their background, have equal access to market opportunities, reducing social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inequalities.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Engagement:</a:t>
            </a:r>
            <a:r>
              <a:rPr lang="en-US" dirty="0">
                <a:latin typeface="Arial" pitchFamily="34" charset="0"/>
                <a:cs typeface="Arial" pitchFamily="34" charset="0"/>
              </a:rPr>
              <a:t> The app enhances rural community collaboration by encouraging knowledge sharing and mutual support in using new technology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Sustainable Showcase:</a:t>
            </a:r>
            <a:r>
              <a:rPr lang="en-US" dirty="0">
                <a:latin typeface="Arial" pitchFamily="34" charset="0"/>
                <a:cs typeface="Arial" pitchFamily="34" charset="0"/>
              </a:rPr>
              <a:t> The app boosts demand for eco-friendly products by highlighting farmers' organic and sustainable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practices.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9254" y="1376124"/>
            <a:ext cx="52431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BENEFITS</a:t>
            </a:r>
          </a:p>
          <a:p>
            <a:pPr algn="ctr"/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Attracting Youth:</a:t>
            </a:r>
            <a:r>
              <a:rPr lang="en-US" dirty="0">
                <a:latin typeface="Arial" pitchFamily="34" charset="0"/>
                <a:cs typeface="Arial" pitchFamily="34" charset="0"/>
              </a:rPr>
              <a:t> The app makes farming profitable and </a:t>
            </a:r>
            <a:r>
              <a:rPr lang="en-IN" dirty="0">
                <a:latin typeface="Arial" pitchFamily="34" charset="0"/>
                <a:cs typeface="Arial" pitchFamily="34" charset="0"/>
              </a:rPr>
              <a:t>digitally advanced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latin typeface="Arial" pitchFamily="34" charset="0"/>
                <a:cs typeface="Arial" pitchFamily="34" charset="0"/>
              </a:rPr>
              <a:t>drawing younger generations back to agriculture, reducing rural-urban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migration.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Boosting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Local Economy:</a:t>
            </a:r>
            <a:r>
              <a:rPr lang="en-US" dirty="0">
                <a:latin typeface="Arial" pitchFamily="34" charset="0"/>
                <a:cs typeface="Arial" pitchFamily="34" charset="0"/>
              </a:rPr>
              <a:t> Direct purchases from farmers support small farms and strengthen rural communities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Healthier Communities</a:t>
            </a:r>
            <a:r>
              <a:rPr lang="en-US" dirty="0">
                <a:latin typeface="Arial" pitchFamily="34" charset="0"/>
                <a:cs typeface="Arial" pitchFamily="34" charset="0"/>
              </a:rPr>
              <a:t>: Increased access to fresh, nutritious food can improve overall community health, reducing the incidence of diet-related health issues.</a:t>
            </a:r>
          </a:p>
        </p:txBody>
      </p:sp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07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NEXARIZE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951049" y="1114431"/>
            <a:ext cx="8289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React Native Official Documentation: </a:t>
            </a:r>
            <a:r>
              <a:rPr lang="en-IN" dirty="0" smtClean="0"/>
              <a:t> https</a:t>
            </a:r>
            <a:r>
              <a:rPr lang="en-IN" dirty="0"/>
              <a:t>://</a:t>
            </a:r>
            <a:r>
              <a:rPr lang="en-IN" dirty="0" smtClean="0"/>
              <a:t>reactnative.dev/</a:t>
            </a: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Flutter Official Documentation</a:t>
            </a:r>
            <a:r>
              <a:rPr lang="en-IN" dirty="0" smtClean="0"/>
              <a:t>:  </a:t>
            </a: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docs.flutter.dev/</a:t>
            </a: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err="1"/>
              <a:t>Kotlin</a:t>
            </a:r>
            <a:r>
              <a:rPr lang="en-IN" dirty="0"/>
              <a:t> Official Documentation: </a:t>
            </a:r>
            <a:r>
              <a:rPr lang="en-IN" dirty="0" smtClean="0"/>
              <a:t> https</a:t>
            </a:r>
            <a:r>
              <a:rPr lang="en-IN" dirty="0"/>
              <a:t>://kotlinlang.org/docs/home.html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Spring Boot Official Documentation: </a:t>
            </a: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spring.io/projects/spring-boot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err="1" smtClean="0"/>
              <a:t>Django</a:t>
            </a:r>
            <a:r>
              <a:rPr lang="en-IN" dirty="0" smtClean="0"/>
              <a:t> Official Documentation</a:t>
            </a:r>
            <a:r>
              <a:rPr lang="en-IN" dirty="0"/>
              <a:t>: </a:t>
            </a:r>
            <a:r>
              <a:rPr lang="en-IN" dirty="0" smtClean="0"/>
              <a:t> https</a:t>
            </a:r>
            <a:r>
              <a:rPr lang="en-IN" dirty="0"/>
              <a:t>://docs.djangoproject.com/en/5.1/</a:t>
            </a: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MySQL </a:t>
            </a:r>
            <a:r>
              <a:rPr lang="en-IN" dirty="0"/>
              <a:t>Official Documentation: </a:t>
            </a:r>
            <a:r>
              <a:rPr lang="en-IN" dirty="0" smtClean="0"/>
              <a:t> https</a:t>
            </a:r>
            <a:r>
              <a:rPr lang="en-IN" dirty="0"/>
              <a:t>://dev.mysql.com/doc/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SQL Tutorial: https://www.w3schools.com/sql/</a:t>
            </a:r>
          </a:p>
          <a:p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Benefits of Direct-to-Consumer Agricultural Apps: </a:t>
            </a:r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www.appsierra.com/blog/mobile-apps-for-agriculture</a:t>
            </a: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E-Commerce Application for Agricultural </a:t>
            </a:r>
            <a:r>
              <a:rPr lang="en-IN" dirty="0" smtClean="0"/>
              <a:t>Products : www.ijariie.com</a:t>
            </a:r>
            <a:endParaRPr lang="en-IN" dirty="0"/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07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NEXARIZE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7871</TotalTime>
  <Words>598</Words>
  <Application>Microsoft Office PowerPoint</Application>
  <PresentationFormat>Custom</PresentationFormat>
  <Paragraphs>102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priyadharshan k7</cp:lastModifiedBy>
  <cp:revision>209</cp:revision>
  <dcterms:created xsi:type="dcterms:W3CDTF">2013-12-12T18:46:50Z</dcterms:created>
  <dcterms:modified xsi:type="dcterms:W3CDTF">2024-09-07T05:10:22Z</dcterms:modified>
</cp:coreProperties>
</file>