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5239"/>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4" y="3956068"/>
            <a:ext cx="2333905"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 Priya Dharshini B</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950821104032</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9888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dirty="0"/>
              <a:t>Key Elements:</a:t>
            </a:r>
            <a:endParaRPr sz="1700" b="1" dirty="0"/>
          </a:p>
          <a:p>
            <a:pPr marL="457200" lvl="0" indent="-317500" algn="l" rtl="0">
              <a:spcBef>
                <a:spcPts val="0"/>
              </a:spcBef>
              <a:spcAft>
                <a:spcPts val="0"/>
              </a:spcAft>
              <a:buSzPts val="1400"/>
              <a:buChar char="●"/>
            </a:pPr>
            <a:r>
              <a:rPr lang="en" sz="1400" dirty="0"/>
              <a:t>User login and registration options.</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"Add Question" and "Add Choices" buttons for all registered users.</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Featured polls for upcoming elections.</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Navigation menu for easy access to different sections, including admin panel (Admin only).</a:t>
            </a:r>
            <a:endParaRPr sz="1400" dirty="0"/>
          </a:p>
          <a:p>
            <a:pPr marL="457200" lvl="0" indent="0" algn="l" rtl="0">
              <a:spcBef>
                <a:spcPts val="0"/>
              </a:spcBef>
              <a:spcAft>
                <a:spcPts val="0"/>
              </a:spcAft>
              <a:buNone/>
            </a:pPr>
            <a:endParaRPr sz="1400" dirty="0"/>
          </a:p>
          <a:p>
            <a:pPr marL="0" lvl="0" indent="0" algn="l" rtl="0">
              <a:spcBef>
                <a:spcPts val="0"/>
              </a:spcBef>
              <a:spcAft>
                <a:spcPts val="0"/>
              </a:spcAft>
              <a:buClr>
                <a:schemeClr val="dk1"/>
              </a:buClr>
              <a:buSzPts val="1100"/>
              <a:buFont typeface="Arial"/>
              <a:buNone/>
            </a:pPr>
            <a:r>
              <a:rPr lang="en" sz="1600" b="1" dirty="0"/>
              <a:t>   Speaker Notes:</a:t>
            </a:r>
            <a:endParaRPr sz="1400" dirty="0"/>
          </a:p>
          <a:p>
            <a:pPr marL="457200" lvl="0" indent="-317500" algn="l" rtl="0">
              <a:spcBef>
                <a:spcPts val="0"/>
              </a:spcBef>
              <a:spcAft>
                <a:spcPts val="0"/>
              </a:spcAft>
              <a:buSzPts val="1400"/>
              <a:buChar char="●"/>
            </a:pPr>
            <a:r>
              <a:rPr lang="en" sz="1400" dirty="0"/>
              <a:t>Homepage emphasizes interaction.</a:t>
            </a:r>
            <a:endParaRPr sz="1400" dirty="0"/>
          </a:p>
          <a:p>
            <a:pPr marL="9144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All registered users can contribute questions and choices.</a:t>
            </a:r>
            <a:endParaRPr sz="1400" dirty="0"/>
          </a:p>
          <a:p>
            <a:pPr marL="9144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Admin-exclusive features restricted to administrators.</a:t>
            </a:r>
            <a:endParaRPr sz="1400" dirty="0"/>
          </a:p>
          <a:p>
            <a:pPr marL="914400" lvl="0" indent="0" algn="l" rtl="0">
              <a:spcBef>
                <a:spcPts val="0"/>
              </a:spcBef>
              <a:spcAft>
                <a:spcPts val="0"/>
              </a:spcAft>
              <a:buNone/>
            </a:pPr>
            <a:endParaRPr sz="1400" dirty="0"/>
          </a:p>
          <a:p>
            <a:pPr marL="457189" lvl="0" indent="-228593" algn="l" rtl="0">
              <a:lnSpc>
                <a:spcPct val="115000"/>
              </a:lnSpc>
              <a:spcBef>
                <a:spcPts val="0"/>
              </a:spcBef>
              <a:spcAft>
                <a:spcPts val="0"/>
              </a:spcAft>
              <a:buSzPts val="12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l" rtl="0">
              <a:spcBef>
                <a:spcPts val="0"/>
              </a:spcBef>
              <a:spcAft>
                <a:spcPts val="0"/>
              </a:spcAft>
              <a:buSzPts val="1100"/>
              <a:buNone/>
            </a:pPr>
            <a:r>
              <a:rPr lang="en" sz="1600" b="1" dirty="0"/>
              <a:t>Registration Page :</a:t>
            </a:r>
            <a:endParaRPr sz="1600" b="1" dirty="0"/>
          </a:p>
          <a:p>
            <a:pPr marL="0" lvl="0" indent="0" algn="l" rtl="0">
              <a:spcBef>
                <a:spcPts val="0"/>
              </a:spcBef>
              <a:spcAft>
                <a:spcPts val="0"/>
              </a:spcAft>
              <a:buSzPts val="1100"/>
              <a:buNone/>
            </a:pPr>
            <a:endParaRPr b="1" dirty="0"/>
          </a:p>
          <a:p>
            <a:pPr marL="457200" lvl="0" indent="-317500" algn="l" rtl="0">
              <a:spcBef>
                <a:spcPts val="0"/>
              </a:spcBef>
              <a:spcAft>
                <a:spcPts val="0"/>
              </a:spcAft>
              <a:buSzPts val="1400"/>
              <a:buChar char="●"/>
            </a:pPr>
            <a:r>
              <a:rPr lang="en" b="1" dirty="0" smtClean="0"/>
              <a:t> </a:t>
            </a:r>
            <a:r>
              <a:rPr lang="en" dirty="0"/>
              <a:t>New users sign up to join the community.</a:t>
            </a:r>
            <a:endParaRPr dirty="0"/>
          </a:p>
          <a:p>
            <a:pPr marL="457200" lvl="0" indent="-317500" algn="l" rtl="0">
              <a:spcBef>
                <a:spcPts val="0"/>
              </a:spcBef>
              <a:spcAft>
                <a:spcPts val="0"/>
              </a:spcAft>
              <a:buSzPts val="1400"/>
              <a:buChar char="●"/>
            </a:pPr>
            <a:r>
              <a:rPr lang="en" b="1" dirty="0"/>
              <a:t> Form :</a:t>
            </a:r>
            <a:r>
              <a:rPr lang="en" dirty="0"/>
              <a:t> Users enter username, email, and password.</a:t>
            </a:r>
            <a:endParaRPr dirty="0"/>
          </a:p>
          <a:p>
            <a:pPr marL="457200" lvl="0" indent="-317500" algn="l" rtl="0">
              <a:spcBef>
                <a:spcPts val="0"/>
              </a:spcBef>
              <a:spcAft>
                <a:spcPts val="0"/>
              </a:spcAft>
              <a:buSzPts val="1400"/>
              <a:buChar char="●"/>
            </a:pPr>
            <a:r>
              <a:rPr lang="en" dirty="0"/>
              <a:t> </a:t>
            </a:r>
            <a:r>
              <a:rPr lang="en" b="1" dirty="0"/>
              <a:t>Benefits :</a:t>
            </a:r>
            <a:r>
              <a:rPr lang="en" dirty="0"/>
              <a:t> Access exclusive content, personalized features.</a:t>
            </a:r>
            <a:endParaRPr dirty="0"/>
          </a:p>
          <a:p>
            <a:pPr marL="457200" lvl="0" indent="-317500" algn="l" rtl="0">
              <a:spcBef>
                <a:spcPts val="0"/>
              </a:spcBef>
              <a:spcAft>
                <a:spcPts val="0"/>
              </a:spcAft>
              <a:buSzPts val="1400"/>
              <a:buChar char="●"/>
            </a:pPr>
            <a:r>
              <a:rPr lang="en" dirty="0"/>
              <a:t> </a:t>
            </a:r>
            <a:r>
              <a:rPr lang="en" b="1" dirty="0"/>
              <a:t>Encouragement :</a:t>
            </a:r>
            <a:r>
              <a:rPr lang="en" dirty="0"/>
              <a:t> Emphasize value of joining.</a:t>
            </a:r>
            <a:endParaRPr dirty="0"/>
          </a:p>
          <a:p>
            <a:pPr marL="457200" lvl="0" indent="0" algn="l" rtl="0">
              <a:lnSpc>
                <a:spcPct val="100000"/>
              </a:lnSpc>
              <a:spcBef>
                <a:spcPts val="0"/>
              </a:spcBef>
              <a:spcAft>
                <a:spcPts val="0"/>
              </a:spcAft>
              <a:buNone/>
            </a:pPr>
            <a:endParaRPr dirty="0"/>
          </a:p>
          <a:p>
            <a:pPr marL="457200" lvl="0" indent="0" algn="l" rtl="0">
              <a:lnSpc>
                <a:spcPct val="100000"/>
              </a:lnSpc>
              <a:spcBef>
                <a:spcPts val="0"/>
              </a:spcBef>
              <a:spcAft>
                <a:spcPts val="0"/>
              </a:spcAft>
              <a:buNone/>
            </a:pPr>
            <a:endParaRPr dirty="0"/>
          </a:p>
        </p:txBody>
      </p:sp>
      <p:pic>
        <p:nvPicPr>
          <p:cNvPr id="154" name="Google Shape;154;p45"/>
          <p:cNvPicPr preferRelativeResize="0"/>
          <p:nvPr/>
        </p:nvPicPr>
        <p:blipFill>
          <a:blip r:embed="rId3">
            <a:alphaModFix/>
          </a:blip>
          <a:stretch>
            <a:fillRect/>
          </a:stretch>
        </p:blipFill>
        <p:spPr>
          <a:xfrm>
            <a:off x="1747520" y="265456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3397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ctr"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r>
              <a:rPr lang="en" b="1" dirty="0"/>
              <a:t>                                                             </a:t>
            </a:r>
            <a:endParaRPr b="1" dirty="0"/>
          </a:p>
          <a:p>
            <a:pPr marL="0" lvl="0" indent="0" algn="l" rtl="0">
              <a:spcBef>
                <a:spcPts val="0"/>
              </a:spcBef>
              <a:spcAft>
                <a:spcPts val="0"/>
              </a:spcAft>
              <a:buSzPts val="1100"/>
              <a:buNone/>
            </a:pPr>
            <a:r>
              <a:rPr lang="en" b="1" dirty="0"/>
              <a:t>                                                                  </a:t>
            </a:r>
            <a:endParaRPr b="1" dirty="0"/>
          </a:p>
          <a:p>
            <a:pPr marL="0" lvl="0" indent="0" algn="l" rtl="0">
              <a:spcBef>
                <a:spcPts val="0"/>
              </a:spcBef>
              <a:spcAft>
                <a:spcPts val="0"/>
              </a:spcAft>
              <a:buSzPts val="1100"/>
              <a:buNone/>
            </a:pPr>
            <a:r>
              <a:rPr lang="en" b="1" dirty="0">
                <a:solidFill>
                  <a:schemeClr val="dk1"/>
                </a:solidFill>
              </a:rPr>
              <a:t>                                                                   Admin Page</a:t>
            </a:r>
            <a:endParaRPr b="1" dirty="0">
              <a:solidFill>
                <a:schemeClr val="dk1"/>
              </a:solidFill>
            </a:endParaRPr>
          </a:p>
          <a:p>
            <a:pPr marL="0" lvl="0" indent="0" algn="l" rtl="0">
              <a:spcBef>
                <a:spcPts val="0"/>
              </a:spcBef>
              <a:spcAft>
                <a:spcPts val="0"/>
              </a:spcAft>
              <a:buSzPts val="1100"/>
              <a:buNone/>
            </a:pPr>
            <a:endParaRPr b="1" dirty="0"/>
          </a:p>
          <a:p>
            <a:pPr marL="457200" lvl="0" indent="-317500" algn="l" rtl="0">
              <a:spcBef>
                <a:spcPts val="0"/>
              </a:spcBef>
              <a:spcAft>
                <a:spcPts val="0"/>
              </a:spcAft>
              <a:buSzPts val="1400"/>
              <a:buChar char="●"/>
            </a:pPr>
            <a:r>
              <a:rPr lang="en" dirty="0" smtClean="0">
                <a:solidFill>
                  <a:schemeClr val="dk1"/>
                </a:solidFill>
              </a:rPr>
              <a:t>Backend </a:t>
            </a:r>
            <a:r>
              <a:rPr lang="en" dirty="0">
                <a:solidFill>
                  <a:schemeClr val="dk1"/>
                </a:solidFill>
              </a:rPr>
              <a:t>access for website management.</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Tasks:</a:t>
            </a:r>
            <a:r>
              <a:rPr lang="en" dirty="0">
                <a:solidFill>
                  <a:schemeClr val="dk1"/>
                </a:solidFill>
              </a:rPr>
              <a:t> Content, user, and site management.</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Importance:</a:t>
            </a:r>
            <a:r>
              <a:rPr lang="en" dirty="0">
                <a:solidFill>
                  <a:schemeClr val="dk1"/>
                </a:solidFill>
              </a:rPr>
              <a:t> Maintaining integrity, managing interactions, ensuring compliance.</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Empowerment:</a:t>
            </a:r>
            <a:r>
              <a:rPr lang="en" dirty="0">
                <a:solidFill>
                  <a:schemeClr val="dk1"/>
                </a:solidFill>
              </a:rPr>
              <a:t> Customizing site for community needs, ensuring smooth operation.</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p:txBody>
      </p:sp>
      <p:pic>
        <p:nvPicPr>
          <p:cNvPr id="166" name="Google Shape;166;p47"/>
          <p:cNvPicPr preferRelativeResize="0"/>
          <p:nvPr/>
        </p:nvPicPr>
        <p:blipFill>
          <a:blip r:embed="rId3">
            <a:alphaModFix/>
          </a:blip>
          <a:stretch>
            <a:fillRect/>
          </a:stretch>
        </p:blipFill>
        <p:spPr>
          <a:xfrm>
            <a:off x="1827550" y="242697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b="1" i="0" u="none" strike="noStrike" cap="none" dirty="0" smtClean="0">
                <a:solidFill>
                  <a:schemeClr val="dk1"/>
                </a:solidFill>
              </a:rPr>
              <a:t>:Priya Dharshini B</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r>
              <a:rPr lang="en" sz="1000" b="0" i="0" u="none" strike="noStrike" cap="none" dirty="0">
                <a:solidFill>
                  <a:schemeClr val="dk1"/>
                </a:solidFill>
                <a:latin typeface="Arial"/>
                <a:ea typeface="Arial"/>
                <a:cs typeface="Arial"/>
                <a:sym typeface="Arial"/>
              </a:rPr>
              <a:t>Source : </a:t>
            </a:r>
            <a:r>
              <a:rPr lang="en-IN" sz="1000" dirty="0">
                <a:solidFill>
                  <a:schemeClr val="dk1"/>
                </a:solidFill>
              </a:rPr>
              <a:t>Priya Dharshini B</a:t>
            </a:r>
            <a:endParaRPr lang="en-IN" sz="1000" dirty="0"/>
          </a:p>
          <a:p>
            <a:pPr marL="0" marR="0" lvl="0" indent="0" algn="l" rtl="0">
              <a:lnSpc>
                <a:spcPct val="10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IN" sz="1000" dirty="0">
                <a:solidFill>
                  <a:schemeClr val="dk1"/>
                </a:solidFill>
              </a:rPr>
              <a:t>Priya Dharshini B</a:t>
            </a:r>
            <a:endParaRPr lang="en-IN"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Project Overview</a:t>
            </a:r>
            <a:endParaRPr sz="1600" b="1" i="0" u="none" strike="noStrike" cap="none" dirty="0">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Title :</a:t>
            </a:r>
            <a:r>
              <a:rPr lang="en" sz="1200" dirty="0">
                <a:solidFill>
                  <a:srgbClr val="213163"/>
                </a:solidFill>
              </a:rPr>
              <a:t> Voting Machine with Django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Developer :</a:t>
            </a:r>
            <a:r>
              <a:rPr lang="en" sz="1200" dirty="0">
                <a:solidFill>
                  <a:srgbClr val="213163"/>
                </a:solidFill>
              </a:rPr>
              <a:t> </a:t>
            </a:r>
            <a:r>
              <a:rPr lang="en-IN" sz="1200" dirty="0" smtClean="0">
                <a:solidFill>
                  <a:srgbClr val="213163"/>
                </a:solidFill>
              </a:rPr>
              <a:t>Priya Dharshini B</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Objectives :</a:t>
            </a:r>
            <a:r>
              <a:rPr lang="en" sz="1200" dirty="0">
                <a:solidFill>
                  <a:srgbClr val="213163"/>
                </a:solidFill>
              </a:rPr>
              <a:t> Develop secure online voting with Django, ensuring integrity, scalability, and trust.</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Structure :</a:t>
            </a:r>
            <a:r>
              <a:rPr lang="en" sz="1200" dirty="0">
                <a:solidFill>
                  <a:srgbClr val="213163"/>
                </a:solidFill>
              </a:rPr>
              <a:t> Setup, Authentication, Poll Management, Voting Interface, Results.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Materials :</a:t>
            </a:r>
            <a:r>
              <a:rPr lang="en" sz="1200" dirty="0">
                <a:solidFill>
                  <a:srgbClr val="213163"/>
                </a:solidFill>
              </a:rPr>
              <a:t> Django, database, HTML/CSS, Python.</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Outcome : </a:t>
            </a:r>
            <a:r>
              <a:rPr lang="en" sz="1200" dirty="0">
                <a:solidFill>
                  <a:srgbClr val="213163"/>
                </a:solidFill>
              </a:rPr>
              <a:t>Secure, scalable system, showcasing Django expertise.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IN" sz="1200" dirty="0">
                <a:solidFill>
                  <a:schemeClr val="dk1"/>
                </a:solidFill>
              </a:rPr>
              <a:t>Priya Dharshini B</a:t>
            </a:r>
            <a:endParaRPr lang="en-IN" sz="1200" dirty="0"/>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IN" sz="1100" dirty="0">
                <a:solidFill>
                  <a:schemeClr val="dk1"/>
                </a:solidFill>
              </a:rPr>
              <a:t>Priya Dharshini B</a:t>
            </a:r>
            <a:endParaRPr lang="en-IN" sz="1100" dirty="0"/>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lvl="0"/>
            <a:r>
              <a:rPr lang="en" sz="1700" b="0" i="0" u="none" strike="noStrike" cap="none" dirty="0">
                <a:solidFill>
                  <a:schemeClr val="dk1"/>
                </a:solidFill>
                <a:latin typeface="Arial"/>
                <a:ea typeface="Arial"/>
                <a:cs typeface="Arial"/>
                <a:sym typeface="Arial"/>
              </a:rPr>
              <a:t>Source : </a:t>
            </a:r>
            <a:r>
              <a:rPr lang="en-IN" dirty="0">
                <a:solidFill>
                  <a:schemeClr val="dk1"/>
                </a:solidFill>
              </a:rPr>
              <a:t>Priya Dharshini B</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lvl="0"/>
            <a:r>
              <a:rPr lang="en" sz="1500" b="0" i="0" u="none" strike="noStrike" cap="none" dirty="0">
                <a:solidFill>
                  <a:schemeClr val="dk1"/>
                </a:solidFill>
                <a:latin typeface="Arial"/>
                <a:ea typeface="Arial"/>
                <a:cs typeface="Arial"/>
                <a:sym typeface="Arial"/>
              </a:rPr>
              <a:t>Source : </a:t>
            </a:r>
            <a:r>
              <a:rPr lang="en-IN" dirty="0">
                <a:solidFill>
                  <a:schemeClr val="dk1"/>
                </a:solidFill>
              </a:rPr>
              <a:t>Priya Dharshini B</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b="0" i="0" u="none" strike="noStrike" cap="none" dirty="0" smtClean="0">
                <a:solidFill>
                  <a:schemeClr val="dk1"/>
                </a:solidFill>
                <a:latin typeface="Arial"/>
                <a:ea typeface="Arial"/>
                <a:cs typeface="Arial"/>
                <a:sym typeface="Arial"/>
              </a:rPr>
              <a:t>Priya Dharshini B</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On-screen Show (16:9)</PresentationFormat>
  <Paragraphs>296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Priya Dharshini B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 Dharshini</cp:lastModifiedBy>
  <cp:revision>1</cp:revision>
  <dcterms:modified xsi:type="dcterms:W3CDTF">2024-04-11T16:10:19Z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