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microsoft.com/office/2016/11/relationships/changesInfo" Target="changesInfos/changesInfo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6.jpe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err="1"/>
              <a:t>NAME:G.priya</a:t>
            </a:r>
            <a:endParaRPr lang="en-US" sz="2400" dirty="0"/>
          </a:p>
          <a:p>
            <a:r>
              <a:rPr lang="en-US" sz="2400" dirty="0"/>
              <a:t>REGISTER NO:312217030(93DAFB77A822B85930E438C5AEEA3AA8)</a:t>
            </a:r>
          </a:p>
          <a:p>
            <a:r>
              <a:rPr lang="en-US" sz="2400" dirty="0"/>
              <a:t>DEPARTMENT:B.com(general)-B</a:t>
            </a:r>
          </a:p>
          <a:p>
            <a:r>
              <a:rPr lang="en-US" sz="2400" dirty="0"/>
              <a:t>COLLEGE: Shri Krishna Swamy college for women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037EB6-415F-B809-72F1-FB1C4EABB2F9}"/>
              </a:ext>
            </a:extLst>
          </p:cNvPr>
          <p:cNvSpPr txBox="1"/>
          <p:nvPr/>
        </p:nvSpPr>
        <p:spPr>
          <a:xfrm>
            <a:off x="507603" y="1663778"/>
            <a:ext cx="58400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1.Define Performance Metrics</a:t>
            </a:r>
          </a:p>
          <a:p>
            <a:r>
              <a:rPr lang="en-US" dirty="0"/>
              <a:t>2.Set Up the Scorecard Template</a:t>
            </a:r>
          </a:p>
          <a:p>
            <a:r>
              <a:rPr lang="en-US" dirty="0"/>
              <a:t>3.Input and Calculate Scores</a:t>
            </a:r>
          </a:p>
          <a:p>
            <a:r>
              <a:rPr lang="en-US" dirty="0"/>
              <a:t>4.Add Conditional Formatting and Visuals</a:t>
            </a:r>
          </a:p>
          <a:p>
            <a:r>
              <a:rPr lang="en-US" dirty="0"/>
              <a:t>5.Include Comments and Summary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AB6EF2-CC02-0C57-35E8-A7773856A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2" y="1677755"/>
            <a:ext cx="6048013" cy="39134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DDAE6-519E-92A4-FEF5-96F8DD66F1C6}"/>
              </a:ext>
            </a:extLst>
          </p:cNvPr>
          <p:cNvSpPr txBox="1"/>
          <p:nvPr/>
        </p:nvSpPr>
        <p:spPr>
          <a:xfrm>
            <a:off x="434578" y="1583413"/>
            <a:ext cx="61079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1.Review the Scorecard Design</a:t>
            </a:r>
          </a:p>
          <a:p>
            <a:r>
              <a:rPr lang="en-US" dirty="0"/>
              <a:t>2.Validate the Data</a:t>
            </a:r>
          </a:p>
          <a:p>
            <a:r>
              <a:rPr lang="en-US" dirty="0"/>
              <a:t>3.Use Conditional Formatting</a:t>
            </a:r>
          </a:p>
          <a:p>
            <a:r>
              <a:rPr lang="en-US" dirty="0"/>
              <a:t>4.Incorporate Visuals</a:t>
            </a:r>
          </a:p>
          <a:p>
            <a:r>
              <a:rPr lang="en-US" dirty="0"/>
              <a:t>5.Collect Feedback</a:t>
            </a:r>
          </a:p>
          <a:p>
            <a:r>
              <a:rPr lang="en-US"/>
              <a:t>6.Document and Train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AN EMPLOYEE PERFORMANCE SCORECARD IN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3440FE-A606-1991-041C-858C89609F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1337" y="-31652727"/>
            <a:ext cx="16298804" cy="216931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58DEFE-9970-6728-5C5D-5A1F226F2B0D}"/>
              </a:ext>
            </a:extLst>
          </p:cNvPr>
          <p:cNvSpPr txBox="1"/>
          <p:nvPr/>
        </p:nvSpPr>
        <p:spPr>
          <a:xfrm>
            <a:off x="834072" y="2018523"/>
            <a:ext cx="42410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r>
              <a:rPr lang="en-US" dirty="0"/>
              <a:t>Problem Description</a:t>
            </a:r>
          </a:p>
          <a:p>
            <a:pPr marL="342900" indent="-342900" algn="l">
              <a:buAutoNum type="arabicPeriod"/>
            </a:pPr>
            <a:r>
              <a:rPr lang="en-US" dirty="0"/>
              <a:t>Context</a:t>
            </a:r>
          </a:p>
          <a:p>
            <a:pPr marL="342900" indent="-342900" algn="l">
              <a:buAutoNum type="arabicPeriod"/>
            </a:pPr>
            <a:r>
              <a:rPr lang="en-US" dirty="0"/>
              <a:t>Impact </a:t>
            </a:r>
          </a:p>
          <a:p>
            <a:pPr marL="342900" indent="-342900" algn="l">
              <a:buAutoNum type="arabicPeriod"/>
            </a:pPr>
            <a:r>
              <a:rPr lang="en-US" dirty="0"/>
              <a:t>Objective </a:t>
            </a:r>
          </a:p>
          <a:p>
            <a:pPr marL="342900" indent="-342900" algn="l">
              <a:buAutoNum type="arabicPeriod"/>
            </a:pPr>
            <a:r>
              <a:rPr lang="en-US" dirty="0"/>
              <a:t>Scope </a:t>
            </a:r>
          </a:p>
          <a:p>
            <a:pPr marL="342900" indent="-342900" algn="l">
              <a:buAutoNum type="arabicPeriod"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ADE2B3-B90E-1C7E-CA12-056462E23F3B}"/>
              </a:ext>
            </a:extLst>
          </p:cNvPr>
          <p:cNvSpPr txBox="1"/>
          <p:nvPr/>
        </p:nvSpPr>
        <p:spPr>
          <a:xfrm>
            <a:off x="7701856" y="-12570143"/>
            <a:ext cx="15403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Problem Description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D76898-8E4D-3C5D-7B4A-6596B85FAC76}"/>
              </a:ext>
            </a:extLst>
          </p:cNvPr>
          <p:cNvSpPr txBox="1"/>
          <p:nvPr/>
        </p:nvSpPr>
        <p:spPr>
          <a:xfrm>
            <a:off x="7701856" y="-12570143"/>
            <a:ext cx="15403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Problem Description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F8BCA3-2F05-4E0E-B4B6-36ECC7BC5BD4}"/>
              </a:ext>
            </a:extLst>
          </p:cNvPr>
          <p:cNvSpPr txBox="1"/>
          <p:nvPr/>
        </p:nvSpPr>
        <p:spPr>
          <a:xfrm>
            <a:off x="7701856" y="-12570143"/>
            <a:ext cx="15403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Problem Description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464A05-376C-1492-D9DF-0D706F140F26}"/>
              </a:ext>
            </a:extLst>
          </p:cNvPr>
          <p:cNvSpPr txBox="1"/>
          <p:nvPr/>
        </p:nvSpPr>
        <p:spPr>
          <a:xfrm>
            <a:off x="7701856" y="-12570143"/>
            <a:ext cx="15403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Problem Description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E42E0A-B596-5A91-57DB-9F08E207C262}"/>
              </a:ext>
            </a:extLst>
          </p:cNvPr>
          <p:cNvSpPr txBox="1"/>
          <p:nvPr/>
        </p:nvSpPr>
        <p:spPr>
          <a:xfrm>
            <a:off x="7701856" y="-12570143"/>
            <a:ext cx="15403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Context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1.Project objective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2.Key deliverables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3.Scope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4.Timeline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5.Budget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 idx="4294967295"/>
          </p:nvPr>
        </p:nvSpPr>
        <p:spPr>
          <a:xfrm>
            <a:off x="0" y="892175"/>
            <a:ext cx="5013325" cy="5175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16558C-D405-0944-4E41-CE11ED33176A}"/>
              </a:ext>
            </a:extLst>
          </p:cNvPr>
          <p:cNvSpPr txBox="1"/>
          <p:nvPr/>
        </p:nvSpPr>
        <p:spPr>
          <a:xfrm>
            <a:off x="384572" y="2206467"/>
            <a:ext cx="8379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1.Managers/Supervisors</a:t>
            </a:r>
          </a:p>
          <a:p>
            <a:r>
              <a:rPr lang="en-US" dirty="0"/>
              <a:t>2.Employee </a:t>
            </a:r>
          </a:p>
          <a:p>
            <a:r>
              <a:rPr lang="en-US" dirty="0"/>
              <a:t>3.Executive </a:t>
            </a:r>
          </a:p>
          <a:p>
            <a:r>
              <a:rPr lang="en-US" dirty="0"/>
              <a:t>4.Human Resources (HR)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44012" y="36099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8415B5-9F13-6668-67A5-3E7F15AECC3B}"/>
              </a:ext>
            </a:extLst>
          </p:cNvPr>
          <p:cNvSpPr txBox="1"/>
          <p:nvPr/>
        </p:nvSpPr>
        <p:spPr>
          <a:xfrm>
            <a:off x="558165" y="1909485"/>
            <a:ext cx="61079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1.Customizable Performance Metrics</a:t>
            </a:r>
          </a:p>
          <a:p>
            <a:r>
              <a:rPr lang="en-US" dirty="0"/>
              <a:t>2.Clear and Structured Layout</a:t>
            </a:r>
          </a:p>
          <a:p>
            <a:r>
              <a:rPr lang="en-US" dirty="0"/>
              <a:t>3.Data Visualization:</a:t>
            </a:r>
          </a:p>
          <a:p>
            <a:r>
              <a:rPr lang="en-US" dirty="0"/>
              <a:t>4.Automated Calculations:</a:t>
            </a:r>
          </a:p>
          <a:p>
            <a:r>
              <a:rPr lang="en-US" dirty="0"/>
              <a:t>5.Performance Tracking: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5C2762-CDE8-6456-8C80-71D055BF9088}"/>
              </a:ext>
            </a:extLst>
          </p:cNvPr>
          <p:cNvSpPr txBox="1"/>
          <p:nvPr/>
        </p:nvSpPr>
        <p:spPr>
          <a:xfrm>
            <a:off x="562570" y="1842373"/>
            <a:ext cx="61079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1.Employee Information</a:t>
            </a:r>
          </a:p>
          <a:p>
            <a:r>
              <a:rPr lang="en-US" dirty="0"/>
              <a:t>2.Performance Metrics</a:t>
            </a:r>
          </a:p>
          <a:p>
            <a:r>
              <a:rPr lang="en-US" dirty="0"/>
              <a:t>3.Evaluation Period:</a:t>
            </a:r>
          </a:p>
          <a:p>
            <a:r>
              <a:rPr lang="en-US" dirty="0"/>
              <a:t>4.Comments/Feedback</a:t>
            </a:r>
          </a:p>
          <a:p>
            <a:r>
              <a:rPr lang="en-US" dirty="0"/>
              <a:t>5.Action Plan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2911" y="4337879"/>
            <a:ext cx="1773556" cy="198120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739775" y="1218396"/>
            <a:ext cx="85340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1.Define the Metrics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2.Set Up the Excel Sheet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3.Calculate Scores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4.Visualize Data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5.Add Summary and Comments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pavithargeetha@gmail.com</cp:lastModifiedBy>
  <cp:revision>18</cp:revision>
  <dcterms:created xsi:type="dcterms:W3CDTF">2024-03-29T15:07:22Z</dcterms:created>
  <dcterms:modified xsi:type="dcterms:W3CDTF">2024-09-09T07:59:47Z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