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sldIdLst>
    <p:sldId id="258" r:id="rId5"/>
    <p:sldId id="270" r:id="rId6"/>
    <p:sldId id="309" r:id="rId7"/>
    <p:sldId id="304" r:id="rId8"/>
    <p:sldId id="305" r:id="rId9"/>
    <p:sldId id="306" r:id="rId10"/>
    <p:sldId id="307" r:id="rId11"/>
    <p:sldId id="308" r:id="rId12"/>
    <p:sldId id="310" r:id="rId13"/>
    <p:sldId id="311" r:id="rId14"/>
    <p:sldId id="312" r:id="rId15"/>
    <p:sldId id="313" r:id="rId16"/>
    <p:sldId id="314" r:id="rId17"/>
    <p:sldId id="319" r:id="rId18"/>
    <p:sldId id="315" r:id="rId19"/>
    <p:sldId id="316" r:id="rId20"/>
    <p:sldId id="317" r:id="rId21"/>
    <p:sldId id="318"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598"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 Ganesan" userId="f9922d6b26fc6abb" providerId="LiveId" clId="{DB8FEB3B-4717-401A-B750-DCCEFC3EE7B0}"/>
    <pc:docChg chg="custSel addSld modSld">
      <pc:chgData name="Priya Ganesan" userId="f9922d6b26fc6abb" providerId="LiveId" clId="{DB8FEB3B-4717-401A-B750-DCCEFC3EE7B0}" dt="2022-07-23T08:12:39.135" v="439" actId="12"/>
      <pc:docMkLst>
        <pc:docMk/>
      </pc:docMkLst>
      <pc:sldChg chg="modSp mod">
        <pc:chgData name="Priya Ganesan" userId="f9922d6b26fc6abb" providerId="LiveId" clId="{DB8FEB3B-4717-401A-B750-DCCEFC3EE7B0}" dt="2022-07-23T08:08:18.786" v="62" actId="20577"/>
        <pc:sldMkLst>
          <pc:docMk/>
          <pc:sldMk cId="4185144171" sldId="308"/>
        </pc:sldMkLst>
        <pc:spChg chg="mod">
          <ac:chgData name="Priya Ganesan" userId="f9922d6b26fc6abb" providerId="LiveId" clId="{DB8FEB3B-4717-401A-B750-DCCEFC3EE7B0}" dt="2022-07-23T08:08:18.786" v="62" actId="20577"/>
          <ac:spMkLst>
            <pc:docMk/>
            <pc:sldMk cId="4185144171" sldId="308"/>
            <ac:spMk id="3" creationId="{455AB1CE-59A4-98F2-8182-4334F803DFBB}"/>
          </ac:spMkLst>
        </pc:spChg>
      </pc:sldChg>
      <pc:sldChg chg="modSp mod">
        <pc:chgData name="Priya Ganesan" userId="f9922d6b26fc6abb" providerId="LiveId" clId="{DB8FEB3B-4717-401A-B750-DCCEFC3EE7B0}" dt="2022-07-23T08:09:04.404" v="68" actId="12"/>
        <pc:sldMkLst>
          <pc:docMk/>
          <pc:sldMk cId="1687601131" sldId="310"/>
        </pc:sldMkLst>
        <pc:spChg chg="mod">
          <ac:chgData name="Priya Ganesan" userId="f9922d6b26fc6abb" providerId="LiveId" clId="{DB8FEB3B-4717-401A-B750-DCCEFC3EE7B0}" dt="2022-07-23T08:09:04.404" v="68" actId="12"/>
          <ac:spMkLst>
            <pc:docMk/>
            <pc:sldMk cId="1687601131" sldId="310"/>
            <ac:spMk id="20" creationId="{6C1F4314-3360-FBC4-80CC-F7D881190C22}"/>
          </ac:spMkLst>
        </pc:spChg>
      </pc:sldChg>
      <pc:sldChg chg="modSp mod">
        <pc:chgData name="Priya Ganesan" userId="f9922d6b26fc6abb" providerId="LiveId" clId="{DB8FEB3B-4717-401A-B750-DCCEFC3EE7B0}" dt="2022-07-23T08:09:38.289" v="71" actId="12"/>
        <pc:sldMkLst>
          <pc:docMk/>
          <pc:sldMk cId="1710810952" sldId="311"/>
        </pc:sldMkLst>
        <pc:spChg chg="mod">
          <ac:chgData name="Priya Ganesan" userId="f9922d6b26fc6abb" providerId="LiveId" clId="{DB8FEB3B-4717-401A-B750-DCCEFC3EE7B0}" dt="2022-07-23T08:09:38.289" v="71" actId="12"/>
          <ac:spMkLst>
            <pc:docMk/>
            <pc:sldMk cId="1710810952" sldId="311"/>
            <ac:spMk id="20" creationId="{6C1F4314-3360-FBC4-80CC-F7D881190C22}"/>
          </ac:spMkLst>
        </pc:spChg>
      </pc:sldChg>
      <pc:sldChg chg="modSp mod">
        <pc:chgData name="Priya Ganesan" userId="f9922d6b26fc6abb" providerId="LiveId" clId="{DB8FEB3B-4717-401A-B750-DCCEFC3EE7B0}" dt="2022-07-23T08:09:55.406" v="75" actId="27636"/>
        <pc:sldMkLst>
          <pc:docMk/>
          <pc:sldMk cId="1157346044" sldId="312"/>
        </pc:sldMkLst>
        <pc:spChg chg="mod">
          <ac:chgData name="Priya Ganesan" userId="f9922d6b26fc6abb" providerId="LiveId" clId="{DB8FEB3B-4717-401A-B750-DCCEFC3EE7B0}" dt="2022-07-23T08:09:55.406" v="75" actId="27636"/>
          <ac:spMkLst>
            <pc:docMk/>
            <pc:sldMk cId="1157346044" sldId="312"/>
            <ac:spMk id="20" creationId="{6C1F4314-3360-FBC4-80CC-F7D881190C22}"/>
          </ac:spMkLst>
        </pc:spChg>
      </pc:sldChg>
      <pc:sldChg chg="modSp mod">
        <pc:chgData name="Priya Ganesan" userId="f9922d6b26fc6abb" providerId="LiveId" clId="{DB8FEB3B-4717-401A-B750-DCCEFC3EE7B0}" dt="2022-07-23T08:10:14.163" v="76" actId="12"/>
        <pc:sldMkLst>
          <pc:docMk/>
          <pc:sldMk cId="3947635913" sldId="313"/>
        </pc:sldMkLst>
        <pc:spChg chg="mod">
          <ac:chgData name="Priya Ganesan" userId="f9922d6b26fc6abb" providerId="LiveId" clId="{DB8FEB3B-4717-401A-B750-DCCEFC3EE7B0}" dt="2022-07-23T08:10:14.163" v="76" actId="12"/>
          <ac:spMkLst>
            <pc:docMk/>
            <pc:sldMk cId="3947635913" sldId="313"/>
            <ac:spMk id="20" creationId="{6C1F4314-3360-FBC4-80CC-F7D881190C22}"/>
          </ac:spMkLst>
        </pc:spChg>
      </pc:sldChg>
      <pc:sldChg chg="modSp mod">
        <pc:chgData name="Priya Ganesan" userId="f9922d6b26fc6abb" providerId="LiveId" clId="{DB8FEB3B-4717-401A-B750-DCCEFC3EE7B0}" dt="2022-07-23T08:10:33.519" v="77" actId="12"/>
        <pc:sldMkLst>
          <pc:docMk/>
          <pc:sldMk cId="2011775129" sldId="314"/>
        </pc:sldMkLst>
        <pc:spChg chg="mod">
          <ac:chgData name="Priya Ganesan" userId="f9922d6b26fc6abb" providerId="LiveId" clId="{DB8FEB3B-4717-401A-B750-DCCEFC3EE7B0}" dt="2022-07-23T08:10:33.519" v="77" actId="12"/>
          <ac:spMkLst>
            <pc:docMk/>
            <pc:sldMk cId="2011775129" sldId="314"/>
            <ac:spMk id="20" creationId="{6C1F4314-3360-FBC4-80CC-F7D881190C22}"/>
          </ac:spMkLst>
        </pc:spChg>
      </pc:sldChg>
      <pc:sldChg chg="modSp mod">
        <pc:chgData name="Priya Ganesan" userId="f9922d6b26fc6abb" providerId="LiveId" clId="{DB8FEB3B-4717-401A-B750-DCCEFC3EE7B0}" dt="2022-07-23T08:11:12.065" v="108" actId="12"/>
        <pc:sldMkLst>
          <pc:docMk/>
          <pc:sldMk cId="4267159867" sldId="316"/>
        </pc:sldMkLst>
        <pc:spChg chg="mod">
          <ac:chgData name="Priya Ganesan" userId="f9922d6b26fc6abb" providerId="LiveId" clId="{DB8FEB3B-4717-401A-B750-DCCEFC3EE7B0}" dt="2022-07-23T08:11:12.065" v="108" actId="12"/>
          <ac:spMkLst>
            <pc:docMk/>
            <pc:sldMk cId="4267159867" sldId="316"/>
            <ac:spMk id="20" creationId="{6C1F4314-3360-FBC4-80CC-F7D881190C22}"/>
          </ac:spMkLst>
        </pc:spChg>
      </pc:sldChg>
      <pc:sldChg chg="modSp mod">
        <pc:chgData name="Priya Ganesan" userId="f9922d6b26fc6abb" providerId="LiveId" clId="{DB8FEB3B-4717-401A-B750-DCCEFC3EE7B0}" dt="2022-07-23T08:11:20.508" v="110" actId="27636"/>
        <pc:sldMkLst>
          <pc:docMk/>
          <pc:sldMk cId="4102848457" sldId="317"/>
        </pc:sldMkLst>
        <pc:spChg chg="mod">
          <ac:chgData name="Priya Ganesan" userId="f9922d6b26fc6abb" providerId="LiveId" clId="{DB8FEB3B-4717-401A-B750-DCCEFC3EE7B0}" dt="2022-07-23T08:11:20.508" v="110" actId="27636"/>
          <ac:spMkLst>
            <pc:docMk/>
            <pc:sldMk cId="4102848457" sldId="317"/>
            <ac:spMk id="3" creationId="{3609F813-5490-EF7F-6F62-96A808429207}"/>
          </ac:spMkLst>
        </pc:spChg>
      </pc:sldChg>
      <pc:sldChg chg="modSp new mod">
        <pc:chgData name="Priya Ganesan" userId="f9922d6b26fc6abb" providerId="LiveId" clId="{DB8FEB3B-4717-401A-B750-DCCEFC3EE7B0}" dt="2022-07-23T08:12:39.135" v="439" actId="12"/>
        <pc:sldMkLst>
          <pc:docMk/>
          <pc:sldMk cId="3908832940" sldId="319"/>
        </pc:sldMkLst>
        <pc:spChg chg="mod">
          <ac:chgData name="Priya Ganesan" userId="f9922d6b26fc6abb" providerId="LiveId" clId="{DB8FEB3B-4717-401A-B750-DCCEFC3EE7B0}" dt="2022-07-23T08:11:34.734" v="130" actId="20577"/>
          <ac:spMkLst>
            <pc:docMk/>
            <pc:sldMk cId="3908832940" sldId="319"/>
            <ac:spMk id="2" creationId="{0E029D9C-7257-E700-EA4D-D6B3ABF4B20F}"/>
          </ac:spMkLst>
        </pc:spChg>
        <pc:spChg chg="mod">
          <ac:chgData name="Priya Ganesan" userId="f9922d6b26fc6abb" providerId="LiveId" clId="{DB8FEB3B-4717-401A-B750-DCCEFC3EE7B0}" dt="2022-07-23T08:12:39.135" v="439" actId="12"/>
          <ac:spMkLst>
            <pc:docMk/>
            <pc:sldMk cId="3908832940" sldId="319"/>
            <ac:spMk id="3" creationId="{CBEAB786-79EF-FA2B-561D-70160C7C605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D72BFF-3F96-44AE-8522-A17182D64D33}" type="datetimeFigureOut">
              <a:rPr lang="en-US" smtClean="0"/>
              <a:t>7/22/2022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C73610-CCBA-4806-B040-7AF4F8229BA0}" type="slidenum">
              <a:rPr lang="en-US" smtClean="0"/>
              <a:t>‹#›</a:t>
            </a:fld>
            <a:endParaRPr lang="en-US" dirty="0"/>
          </a:p>
        </p:txBody>
      </p:sp>
    </p:spTree>
    <p:extLst>
      <p:ext uri="{BB962C8B-B14F-4D97-AF65-F5344CB8AC3E}">
        <p14:creationId xmlns:p14="http://schemas.microsoft.com/office/powerpoint/2010/main" val="3420535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3155276-2114-4288-A537-379EA644CDBE}" type="slidenum">
              <a:rPr lang="en-US" smtClean="0"/>
              <a:t>1</a:t>
            </a:fld>
            <a:endParaRPr lang="en-US" dirty="0"/>
          </a:p>
        </p:txBody>
      </p:sp>
    </p:spTree>
    <p:extLst>
      <p:ext uri="{BB962C8B-B14F-4D97-AF65-F5344CB8AC3E}">
        <p14:creationId xmlns:p14="http://schemas.microsoft.com/office/powerpoint/2010/main" val="898348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3155276-2114-4288-A537-379EA644CDBE}" type="slidenum">
              <a:rPr lang="en-US" smtClean="0"/>
              <a:t>4</a:t>
            </a:fld>
            <a:endParaRPr lang="en-US" dirty="0"/>
          </a:p>
        </p:txBody>
      </p:sp>
    </p:spTree>
    <p:extLst>
      <p:ext uri="{BB962C8B-B14F-4D97-AF65-F5344CB8AC3E}">
        <p14:creationId xmlns:p14="http://schemas.microsoft.com/office/powerpoint/2010/main" val="1716873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3155276-2114-4288-A537-379EA644CDBE}" type="slidenum">
              <a:rPr lang="en-US" smtClean="0"/>
              <a:t>5</a:t>
            </a:fld>
            <a:endParaRPr lang="en-US" dirty="0"/>
          </a:p>
        </p:txBody>
      </p:sp>
    </p:spTree>
    <p:extLst>
      <p:ext uri="{BB962C8B-B14F-4D97-AF65-F5344CB8AC3E}">
        <p14:creationId xmlns:p14="http://schemas.microsoft.com/office/powerpoint/2010/main" val="4165979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3155276-2114-4288-A537-379EA644CDBE}" type="slidenum">
              <a:rPr lang="en-US" smtClean="0"/>
              <a:t>6</a:t>
            </a:fld>
            <a:endParaRPr lang="en-US" dirty="0"/>
          </a:p>
        </p:txBody>
      </p:sp>
    </p:spTree>
    <p:extLst>
      <p:ext uri="{BB962C8B-B14F-4D97-AF65-F5344CB8AC3E}">
        <p14:creationId xmlns:p14="http://schemas.microsoft.com/office/powerpoint/2010/main" val="3837776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A832F76-EEF5-410D-B6F4-8650AC675FE5}"/>
              </a:ext>
            </a:extLst>
          </p:cNvPr>
          <p:cNvSpPr>
            <a:spLocks noGrp="1"/>
          </p:cNvSpPr>
          <p:nvPr>
            <p:ph type="pic" sz="quarter" idx="14"/>
          </p:nvPr>
        </p:nvSpPr>
        <p:spPr>
          <a:xfrm>
            <a:off x="-10160" y="-10160"/>
            <a:ext cx="12198985" cy="6877685"/>
          </a:xfrm>
          <a:custGeom>
            <a:avLst/>
            <a:gdLst>
              <a:gd name="connsiteX0" fmla="*/ 0 w 12188825"/>
              <a:gd name="connsiteY0" fmla="*/ 0 h 6868160"/>
              <a:gd name="connsiteX1" fmla="*/ 12188825 w 12188825"/>
              <a:gd name="connsiteY1" fmla="*/ 0 h 6868160"/>
              <a:gd name="connsiteX2" fmla="*/ 12188825 w 12188825"/>
              <a:gd name="connsiteY2" fmla="*/ 6868160 h 6868160"/>
              <a:gd name="connsiteX3" fmla="*/ 0 w 12188825"/>
              <a:gd name="connsiteY3" fmla="*/ 6868160 h 6868160"/>
              <a:gd name="connsiteX4" fmla="*/ 0 w 12188825"/>
              <a:gd name="connsiteY4" fmla="*/ 0 h 6868160"/>
              <a:gd name="connsiteX0" fmla="*/ 10160 w 12198985"/>
              <a:gd name="connsiteY0" fmla="*/ 0 h 6868160"/>
              <a:gd name="connsiteX1" fmla="*/ 12198985 w 12198985"/>
              <a:gd name="connsiteY1" fmla="*/ 0 h 6868160"/>
              <a:gd name="connsiteX2" fmla="*/ 12198985 w 12198985"/>
              <a:gd name="connsiteY2" fmla="*/ 6868160 h 6868160"/>
              <a:gd name="connsiteX3" fmla="*/ 10160 w 12198985"/>
              <a:gd name="connsiteY3" fmla="*/ 6868160 h 6868160"/>
              <a:gd name="connsiteX4" fmla="*/ 0 w 12198985"/>
              <a:gd name="connsiteY4" fmla="*/ 528320 h 6868160"/>
              <a:gd name="connsiteX5" fmla="*/ 10160 w 12198985"/>
              <a:gd name="connsiteY5" fmla="*/ 0 h 6868160"/>
              <a:gd name="connsiteX0" fmla="*/ 10160 w 12198985"/>
              <a:gd name="connsiteY0" fmla="*/ 0 h 6868160"/>
              <a:gd name="connsiteX1" fmla="*/ 12198985 w 12198985"/>
              <a:gd name="connsiteY1" fmla="*/ 0 h 6868160"/>
              <a:gd name="connsiteX2" fmla="*/ 12198985 w 12198985"/>
              <a:gd name="connsiteY2" fmla="*/ 6868160 h 6868160"/>
              <a:gd name="connsiteX3" fmla="*/ 10160 w 12198985"/>
              <a:gd name="connsiteY3" fmla="*/ 6868160 h 6868160"/>
              <a:gd name="connsiteX4" fmla="*/ 0 w 12198985"/>
              <a:gd name="connsiteY4" fmla="*/ 528320 h 6868160"/>
              <a:gd name="connsiteX5" fmla="*/ 10160 w 12198985"/>
              <a:gd name="connsiteY5" fmla="*/ 0 h 6868160"/>
              <a:gd name="connsiteX0" fmla="*/ 292064 w 12480889"/>
              <a:gd name="connsiteY0" fmla="*/ 0 h 6868160"/>
              <a:gd name="connsiteX1" fmla="*/ 12480889 w 12480889"/>
              <a:gd name="connsiteY1" fmla="*/ 0 h 6868160"/>
              <a:gd name="connsiteX2" fmla="*/ 12480889 w 12480889"/>
              <a:gd name="connsiteY2" fmla="*/ 6868160 h 6868160"/>
              <a:gd name="connsiteX3" fmla="*/ 292064 w 12480889"/>
              <a:gd name="connsiteY3" fmla="*/ 6868160 h 6868160"/>
              <a:gd name="connsiteX4" fmla="*/ 4996144 w 12480889"/>
              <a:gd name="connsiteY4" fmla="*/ 1727200 h 6868160"/>
              <a:gd name="connsiteX5" fmla="*/ 281904 w 12480889"/>
              <a:gd name="connsiteY5" fmla="*/ 528320 h 6868160"/>
              <a:gd name="connsiteX6" fmla="*/ 292064 w 12480889"/>
              <a:gd name="connsiteY6" fmla="*/ 0 h 6868160"/>
              <a:gd name="connsiteX0" fmla="*/ 292064 w 12480889"/>
              <a:gd name="connsiteY0" fmla="*/ 0 h 6868160"/>
              <a:gd name="connsiteX1" fmla="*/ 12480889 w 12480889"/>
              <a:gd name="connsiteY1" fmla="*/ 0 h 6868160"/>
              <a:gd name="connsiteX2" fmla="*/ 12480889 w 12480889"/>
              <a:gd name="connsiteY2" fmla="*/ 6868160 h 6868160"/>
              <a:gd name="connsiteX3" fmla="*/ 292064 w 12480889"/>
              <a:gd name="connsiteY3" fmla="*/ 6868160 h 6868160"/>
              <a:gd name="connsiteX4" fmla="*/ 4996144 w 12480889"/>
              <a:gd name="connsiteY4" fmla="*/ 1727200 h 6868160"/>
              <a:gd name="connsiteX5" fmla="*/ 281904 w 12480889"/>
              <a:gd name="connsiteY5" fmla="*/ 528320 h 6868160"/>
              <a:gd name="connsiteX6" fmla="*/ 292064 w 12480889"/>
              <a:gd name="connsiteY6" fmla="*/ 0 h 6868160"/>
              <a:gd name="connsiteX0" fmla="*/ 292064 w 12480889"/>
              <a:gd name="connsiteY0" fmla="*/ 0 h 6868160"/>
              <a:gd name="connsiteX1" fmla="*/ 12480889 w 12480889"/>
              <a:gd name="connsiteY1" fmla="*/ 0 h 6868160"/>
              <a:gd name="connsiteX2" fmla="*/ 12480889 w 12480889"/>
              <a:gd name="connsiteY2" fmla="*/ 6868160 h 6868160"/>
              <a:gd name="connsiteX3" fmla="*/ 292064 w 12480889"/>
              <a:gd name="connsiteY3" fmla="*/ 6868160 h 6868160"/>
              <a:gd name="connsiteX4" fmla="*/ 4996144 w 12480889"/>
              <a:gd name="connsiteY4" fmla="*/ 1727200 h 6868160"/>
              <a:gd name="connsiteX5" fmla="*/ 281904 w 12480889"/>
              <a:gd name="connsiteY5" fmla="*/ 528320 h 6868160"/>
              <a:gd name="connsiteX6" fmla="*/ 292064 w 12480889"/>
              <a:gd name="connsiteY6" fmla="*/ 0 h 6868160"/>
              <a:gd name="connsiteX0" fmla="*/ 292064 w 12480889"/>
              <a:gd name="connsiteY0" fmla="*/ 0 h 6868160"/>
              <a:gd name="connsiteX1" fmla="*/ 12480889 w 12480889"/>
              <a:gd name="connsiteY1" fmla="*/ 0 h 6868160"/>
              <a:gd name="connsiteX2" fmla="*/ 12480889 w 12480889"/>
              <a:gd name="connsiteY2" fmla="*/ 6868160 h 6868160"/>
              <a:gd name="connsiteX3" fmla="*/ 292064 w 12480889"/>
              <a:gd name="connsiteY3" fmla="*/ 6868160 h 6868160"/>
              <a:gd name="connsiteX4" fmla="*/ 4996144 w 12480889"/>
              <a:gd name="connsiteY4" fmla="*/ 1727200 h 6868160"/>
              <a:gd name="connsiteX5" fmla="*/ 281904 w 12480889"/>
              <a:gd name="connsiteY5" fmla="*/ 528320 h 6868160"/>
              <a:gd name="connsiteX6" fmla="*/ 292064 w 12480889"/>
              <a:gd name="connsiteY6" fmla="*/ 0 h 6868160"/>
              <a:gd name="connsiteX0" fmla="*/ 198195 w 12387020"/>
              <a:gd name="connsiteY0" fmla="*/ 0 h 6868160"/>
              <a:gd name="connsiteX1" fmla="*/ 12387020 w 12387020"/>
              <a:gd name="connsiteY1" fmla="*/ 0 h 6868160"/>
              <a:gd name="connsiteX2" fmla="*/ 12387020 w 12387020"/>
              <a:gd name="connsiteY2" fmla="*/ 6868160 h 6868160"/>
              <a:gd name="connsiteX3" fmla="*/ 198195 w 12387020"/>
              <a:gd name="connsiteY3" fmla="*/ 6868160 h 6868160"/>
              <a:gd name="connsiteX4" fmla="*/ 6212915 w 12387020"/>
              <a:gd name="connsiteY4" fmla="*/ 3830320 h 6868160"/>
              <a:gd name="connsiteX5" fmla="*/ 4902275 w 12387020"/>
              <a:gd name="connsiteY5" fmla="*/ 1727200 h 6868160"/>
              <a:gd name="connsiteX6" fmla="*/ 188035 w 12387020"/>
              <a:gd name="connsiteY6" fmla="*/ 528320 h 6868160"/>
              <a:gd name="connsiteX7" fmla="*/ 198195 w 12387020"/>
              <a:gd name="connsiteY7" fmla="*/ 0 h 6868160"/>
              <a:gd name="connsiteX0" fmla="*/ 198195 w 12387020"/>
              <a:gd name="connsiteY0" fmla="*/ 0 h 6868160"/>
              <a:gd name="connsiteX1" fmla="*/ 12387020 w 12387020"/>
              <a:gd name="connsiteY1" fmla="*/ 0 h 6868160"/>
              <a:gd name="connsiteX2" fmla="*/ 12387020 w 12387020"/>
              <a:gd name="connsiteY2" fmla="*/ 6868160 h 6868160"/>
              <a:gd name="connsiteX3" fmla="*/ 198195 w 12387020"/>
              <a:gd name="connsiteY3" fmla="*/ 6868160 h 6868160"/>
              <a:gd name="connsiteX4" fmla="*/ 6212915 w 12387020"/>
              <a:gd name="connsiteY4" fmla="*/ 3830320 h 6868160"/>
              <a:gd name="connsiteX5" fmla="*/ 4902275 w 12387020"/>
              <a:gd name="connsiteY5" fmla="*/ 1727200 h 6868160"/>
              <a:gd name="connsiteX6" fmla="*/ 188035 w 12387020"/>
              <a:gd name="connsiteY6" fmla="*/ 528320 h 6868160"/>
              <a:gd name="connsiteX7" fmla="*/ 198195 w 12387020"/>
              <a:gd name="connsiteY7" fmla="*/ 0 h 6868160"/>
              <a:gd name="connsiteX0" fmla="*/ 235106 w 12423931"/>
              <a:gd name="connsiteY0" fmla="*/ 0 h 7033131"/>
              <a:gd name="connsiteX1" fmla="*/ 12423931 w 12423931"/>
              <a:gd name="connsiteY1" fmla="*/ 0 h 7033131"/>
              <a:gd name="connsiteX2" fmla="*/ 12423931 w 12423931"/>
              <a:gd name="connsiteY2" fmla="*/ 6868160 h 7033131"/>
              <a:gd name="connsiteX3" fmla="*/ 235106 w 12423931"/>
              <a:gd name="connsiteY3" fmla="*/ 6868160 h 7033131"/>
              <a:gd name="connsiteX4" fmla="*/ 4908705 w 12423931"/>
              <a:gd name="connsiteY4" fmla="*/ 6868160 h 7033131"/>
              <a:gd name="connsiteX5" fmla="*/ 6249826 w 12423931"/>
              <a:gd name="connsiteY5" fmla="*/ 3830320 h 7033131"/>
              <a:gd name="connsiteX6" fmla="*/ 4939186 w 12423931"/>
              <a:gd name="connsiteY6" fmla="*/ 1727200 h 7033131"/>
              <a:gd name="connsiteX7" fmla="*/ 224946 w 12423931"/>
              <a:gd name="connsiteY7" fmla="*/ 528320 h 7033131"/>
              <a:gd name="connsiteX8" fmla="*/ 235106 w 12423931"/>
              <a:gd name="connsiteY8" fmla="*/ 0 h 7033131"/>
              <a:gd name="connsiteX0" fmla="*/ 246525 w 12435350"/>
              <a:gd name="connsiteY0" fmla="*/ 0 h 6868309"/>
              <a:gd name="connsiteX1" fmla="*/ 12435350 w 12435350"/>
              <a:gd name="connsiteY1" fmla="*/ 0 h 6868309"/>
              <a:gd name="connsiteX2" fmla="*/ 12435350 w 12435350"/>
              <a:gd name="connsiteY2" fmla="*/ 6868160 h 6868309"/>
              <a:gd name="connsiteX3" fmla="*/ 246525 w 12435350"/>
              <a:gd name="connsiteY3" fmla="*/ 6868160 h 6868309"/>
              <a:gd name="connsiteX4" fmla="*/ 4920124 w 12435350"/>
              <a:gd name="connsiteY4" fmla="*/ 6868160 h 6868309"/>
              <a:gd name="connsiteX5" fmla="*/ 6261245 w 12435350"/>
              <a:gd name="connsiteY5" fmla="*/ 3830320 h 6868309"/>
              <a:gd name="connsiteX6" fmla="*/ 4950605 w 12435350"/>
              <a:gd name="connsiteY6" fmla="*/ 1727200 h 6868309"/>
              <a:gd name="connsiteX7" fmla="*/ 236365 w 12435350"/>
              <a:gd name="connsiteY7" fmla="*/ 528320 h 6868309"/>
              <a:gd name="connsiteX8" fmla="*/ 246525 w 12435350"/>
              <a:gd name="connsiteY8" fmla="*/ 0 h 6868309"/>
              <a:gd name="connsiteX0" fmla="*/ 10160 w 12198985"/>
              <a:gd name="connsiteY0" fmla="*/ 0 h 6868264"/>
              <a:gd name="connsiteX1" fmla="*/ 12198985 w 12198985"/>
              <a:gd name="connsiteY1" fmla="*/ 0 h 6868264"/>
              <a:gd name="connsiteX2" fmla="*/ 12198985 w 12198985"/>
              <a:gd name="connsiteY2" fmla="*/ 6868160 h 6868264"/>
              <a:gd name="connsiteX3" fmla="*/ 10160 w 12198985"/>
              <a:gd name="connsiteY3" fmla="*/ 6868160 h 6868264"/>
              <a:gd name="connsiteX4" fmla="*/ 4683759 w 12198985"/>
              <a:gd name="connsiteY4" fmla="*/ 6868160 h 6868264"/>
              <a:gd name="connsiteX5" fmla="*/ 6024880 w 12198985"/>
              <a:gd name="connsiteY5" fmla="*/ 3830320 h 6868264"/>
              <a:gd name="connsiteX6" fmla="*/ 4714240 w 12198985"/>
              <a:gd name="connsiteY6" fmla="*/ 1727200 h 6868264"/>
              <a:gd name="connsiteX7" fmla="*/ 0 w 12198985"/>
              <a:gd name="connsiteY7" fmla="*/ 528320 h 6868264"/>
              <a:gd name="connsiteX8" fmla="*/ 10160 w 12198985"/>
              <a:gd name="connsiteY8" fmla="*/ 0 h 6868264"/>
              <a:gd name="connsiteX0" fmla="*/ 10160 w 12198985"/>
              <a:gd name="connsiteY0" fmla="*/ 0 h 6868220"/>
              <a:gd name="connsiteX1" fmla="*/ 12198985 w 12198985"/>
              <a:gd name="connsiteY1" fmla="*/ 0 h 6868220"/>
              <a:gd name="connsiteX2" fmla="*/ 12198985 w 12198985"/>
              <a:gd name="connsiteY2" fmla="*/ 6868160 h 6868220"/>
              <a:gd name="connsiteX3" fmla="*/ 3220085 w 12198985"/>
              <a:gd name="connsiteY3" fmla="*/ 6487160 h 6868220"/>
              <a:gd name="connsiteX4" fmla="*/ 4683759 w 12198985"/>
              <a:gd name="connsiteY4" fmla="*/ 6868160 h 6868220"/>
              <a:gd name="connsiteX5" fmla="*/ 6024880 w 12198985"/>
              <a:gd name="connsiteY5" fmla="*/ 3830320 h 6868220"/>
              <a:gd name="connsiteX6" fmla="*/ 4714240 w 12198985"/>
              <a:gd name="connsiteY6" fmla="*/ 1727200 h 6868220"/>
              <a:gd name="connsiteX7" fmla="*/ 0 w 12198985"/>
              <a:gd name="connsiteY7" fmla="*/ 528320 h 6868220"/>
              <a:gd name="connsiteX8" fmla="*/ 10160 w 12198985"/>
              <a:gd name="connsiteY8" fmla="*/ 0 h 6868220"/>
              <a:gd name="connsiteX0" fmla="*/ 10160 w 12198985"/>
              <a:gd name="connsiteY0" fmla="*/ 0 h 6868160"/>
              <a:gd name="connsiteX1" fmla="*/ 12198985 w 12198985"/>
              <a:gd name="connsiteY1" fmla="*/ 0 h 6868160"/>
              <a:gd name="connsiteX2" fmla="*/ 12198985 w 12198985"/>
              <a:gd name="connsiteY2" fmla="*/ 6868160 h 6868160"/>
              <a:gd name="connsiteX3" fmla="*/ 3220085 w 12198985"/>
              <a:gd name="connsiteY3" fmla="*/ 6487160 h 6868160"/>
              <a:gd name="connsiteX4" fmla="*/ 6102984 w 12198985"/>
              <a:gd name="connsiteY4" fmla="*/ 5829935 h 6868160"/>
              <a:gd name="connsiteX5" fmla="*/ 6024880 w 12198985"/>
              <a:gd name="connsiteY5" fmla="*/ 3830320 h 6868160"/>
              <a:gd name="connsiteX6" fmla="*/ 4714240 w 12198985"/>
              <a:gd name="connsiteY6" fmla="*/ 1727200 h 6868160"/>
              <a:gd name="connsiteX7" fmla="*/ 0 w 12198985"/>
              <a:gd name="connsiteY7" fmla="*/ 528320 h 6868160"/>
              <a:gd name="connsiteX8" fmla="*/ 10160 w 12198985"/>
              <a:gd name="connsiteY8" fmla="*/ 0 h 6868160"/>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02984 w 12198985"/>
              <a:gd name="connsiteY4" fmla="*/ 5829935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02984 w 12198985"/>
              <a:gd name="connsiteY4" fmla="*/ 5829935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02984 w 12198985"/>
              <a:gd name="connsiteY4" fmla="*/ 5829935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22034 w 12198985"/>
              <a:gd name="connsiteY4" fmla="*/ 5839460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22034 w 12198985"/>
              <a:gd name="connsiteY4" fmla="*/ 5839460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22034 w 12198985"/>
              <a:gd name="connsiteY4" fmla="*/ 5839460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22034 w 12198985"/>
              <a:gd name="connsiteY4" fmla="*/ 5839460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22034 w 12198985"/>
              <a:gd name="connsiteY4" fmla="*/ 5839460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8985" h="6877685">
                <a:moveTo>
                  <a:pt x="10160" y="0"/>
                </a:moveTo>
                <a:lnTo>
                  <a:pt x="12198985" y="0"/>
                </a:lnTo>
                <a:lnTo>
                  <a:pt x="12198985" y="6868160"/>
                </a:lnTo>
                <a:lnTo>
                  <a:pt x="4553585" y="6877685"/>
                </a:lnTo>
                <a:cubicBezTo>
                  <a:pt x="5419196" y="6578177"/>
                  <a:pt x="5891741" y="6267027"/>
                  <a:pt x="6122034" y="5839460"/>
                </a:cubicBezTo>
                <a:cubicBezTo>
                  <a:pt x="6543462" y="4952153"/>
                  <a:pt x="6071023" y="4359063"/>
                  <a:pt x="6024880" y="3830320"/>
                </a:cubicBezTo>
                <a:cubicBezTo>
                  <a:pt x="5670973" y="2770293"/>
                  <a:pt x="5327227" y="2120053"/>
                  <a:pt x="4714240" y="1727200"/>
                </a:cubicBezTo>
                <a:cubicBezTo>
                  <a:pt x="3371427" y="701040"/>
                  <a:pt x="1339427" y="711200"/>
                  <a:pt x="0" y="528320"/>
                </a:cubicBezTo>
                <a:lnTo>
                  <a:pt x="10160" y="0"/>
                </a:lnTo>
                <a:close/>
              </a:path>
            </a:pathLst>
          </a:custGeom>
          <a:solidFill>
            <a:schemeClr val="accent3"/>
          </a:solidFill>
        </p:spPr>
        <p:txBody>
          <a:bodyPr/>
          <a:lstStyle>
            <a:lvl1pPr algn="ctr">
              <a:defRPr/>
            </a:lvl1pPr>
          </a:lstStyle>
          <a:p>
            <a:r>
              <a:rPr lang="en-US"/>
              <a:t>Click icon to add picture</a:t>
            </a:r>
            <a:endParaRPr lang="en-US" dirty="0"/>
          </a:p>
        </p:txBody>
      </p:sp>
      <p:sp>
        <p:nvSpPr>
          <p:cNvPr id="13" name="Freeform: Shape 12">
            <a:extLst>
              <a:ext uri="{FF2B5EF4-FFF2-40B4-BE49-F238E27FC236}">
                <a16:creationId xmlns:a16="http://schemas.microsoft.com/office/drawing/2014/main" id="{5E130825-8214-41CD-94C2-B394C8253160}"/>
              </a:ext>
              <a:ext uri="{C183D7F6-B498-43B3-948B-1728B52AA6E4}">
                <adec:decorative xmlns:adec="http://schemas.microsoft.com/office/drawing/2017/decorative" val="1"/>
              </a:ext>
            </a:extLst>
          </p:cNvPr>
          <p:cNvSpPr/>
          <p:nvPr userDrawn="1"/>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04CFC44C-A4AA-47AB-9728-B8557A08454E}"/>
              </a:ext>
            </a:extLst>
          </p:cNvPr>
          <p:cNvSpPr>
            <a:spLocks noGrp="1"/>
          </p:cNvSpPr>
          <p:nvPr>
            <p:ph type="ctrTitle"/>
          </p:nvPr>
        </p:nvSpPr>
        <p:spPr>
          <a:xfrm>
            <a:off x="762000" y="2299787"/>
            <a:ext cx="4572000" cy="2286000"/>
          </a:xfrm>
        </p:spPr>
        <p:txBody>
          <a:bodyPr>
            <a:normAutofit/>
          </a:bodyPr>
          <a:lstStyle/>
          <a:p>
            <a:pPr algn="l"/>
            <a:r>
              <a:rPr lang="en-US" sz="4400"/>
              <a:t>Click to edit Master title style</a:t>
            </a:r>
            <a:endParaRPr lang="en-US" sz="4400" dirty="0"/>
          </a:p>
        </p:txBody>
      </p:sp>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r>
              <a:rPr lang="en-US"/>
              <a:t>2/1/20XX</a:t>
            </a:r>
            <a:endParaRPr lang="en-US" dirty="0"/>
          </a:p>
        </p:txBody>
      </p:sp>
      <p:sp>
        <p:nvSpPr>
          <p:cNvPr id="15" name="Subtitle 2">
            <a:extLst>
              <a:ext uri="{FF2B5EF4-FFF2-40B4-BE49-F238E27FC236}">
                <a16:creationId xmlns:a16="http://schemas.microsoft.com/office/drawing/2014/main" id="{09A3AD9C-69B0-4589-A282-947AEF5C9AB0}"/>
              </a:ext>
            </a:extLst>
          </p:cNvPr>
          <p:cNvSpPr>
            <a:spLocks noGrp="1"/>
          </p:cNvSpPr>
          <p:nvPr>
            <p:ph type="subTitle" idx="1"/>
          </p:nvPr>
        </p:nvSpPr>
        <p:spPr>
          <a:xfrm>
            <a:off x="762000" y="4571999"/>
            <a:ext cx="4572000" cy="1524000"/>
          </a:xfrm>
        </p:spPr>
        <p:txBody>
          <a:bodyPr anchor="b" anchorCtr="0"/>
          <a:lstStyle>
            <a:lvl1pPr>
              <a:buNone/>
              <a:defRPr/>
            </a:lvl1pPr>
          </a:lstStyle>
          <a:p>
            <a:pPr algn="l"/>
            <a:r>
              <a:rPr lang="en-US"/>
              <a:t>Click to edit Master subtitle style</a:t>
            </a:r>
            <a:endParaRPr lang="en-US" dirty="0"/>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410923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2C5742-73C7-4BB8-A3EC-3EB758A111BC}"/>
              </a:ext>
            </a:extLst>
          </p:cNvPr>
          <p:cNvSpPr>
            <a:spLocks noGrp="1"/>
          </p:cNvSpPr>
          <p:nvPr>
            <p:ph type="title"/>
          </p:nvPr>
        </p:nvSpPr>
        <p:spPr>
          <a:xfrm>
            <a:off x="762000" y="1523997"/>
            <a:ext cx="5334000" cy="1524000"/>
          </a:xfrm>
        </p:spPr>
        <p:txBody>
          <a:bodyPr>
            <a:normAutofit/>
          </a:bodyPr>
          <a:lstStyle/>
          <a:p>
            <a:r>
              <a:rPr lang="en-US" sz="3200"/>
              <a:t>Click to edit Master title style</a:t>
            </a:r>
            <a:endParaRPr lang="en-US" sz="3200" dirty="0"/>
          </a:p>
        </p:txBody>
      </p:sp>
      <p:sp>
        <p:nvSpPr>
          <p:cNvPr id="12" name="Picture Placeholder 11">
            <a:extLst>
              <a:ext uri="{FF2B5EF4-FFF2-40B4-BE49-F238E27FC236}">
                <a16:creationId xmlns:a16="http://schemas.microsoft.com/office/drawing/2014/main" id="{D31BD5D5-F76D-4DB4-A86B-AA4CA5CD353B}"/>
              </a:ext>
            </a:extLst>
          </p:cNvPr>
          <p:cNvSpPr>
            <a:spLocks noGrp="1"/>
          </p:cNvSpPr>
          <p:nvPr>
            <p:ph type="pic" sz="quarter" idx="13"/>
          </p:nvPr>
        </p:nvSpPr>
        <p:spPr>
          <a:xfrm>
            <a:off x="6107467" y="0"/>
            <a:ext cx="5820494" cy="2302951"/>
          </a:xfrm>
          <a:custGeom>
            <a:avLst/>
            <a:gdLst>
              <a:gd name="connsiteX0" fmla="*/ 331087 w 5820494"/>
              <a:gd name="connsiteY0" fmla="*/ 0 h 2302951"/>
              <a:gd name="connsiteX1" fmla="*/ 5820494 w 5820494"/>
              <a:gd name="connsiteY1" fmla="*/ 0 h 2302951"/>
              <a:gd name="connsiteX2" fmla="*/ 5709900 w 5820494"/>
              <a:gd name="connsiteY2" fmla="*/ 213766 h 2302951"/>
              <a:gd name="connsiteX3" fmla="*/ 4932484 w 5820494"/>
              <a:gd name="connsiteY3" fmla="*/ 1340037 h 2302951"/>
              <a:gd name="connsiteX4" fmla="*/ 3361811 w 5820494"/>
              <a:gd name="connsiteY4" fmla="*/ 2268288 h 2302951"/>
              <a:gd name="connsiteX5" fmla="*/ 286590 w 5820494"/>
              <a:gd name="connsiteY5" fmla="*/ 1322722 h 2302951"/>
              <a:gd name="connsiteX6" fmla="*/ 251826 w 5820494"/>
              <a:gd name="connsiteY6" fmla="*/ 87954 h 2302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20494" h="2302951">
                <a:moveTo>
                  <a:pt x="331087" y="0"/>
                </a:moveTo>
                <a:lnTo>
                  <a:pt x="5820494" y="0"/>
                </a:lnTo>
                <a:lnTo>
                  <a:pt x="5709900" y="213766"/>
                </a:lnTo>
                <a:cubicBezTo>
                  <a:pt x="5432869" y="711271"/>
                  <a:pt x="5095500" y="1152643"/>
                  <a:pt x="4932484" y="1340037"/>
                </a:cubicBezTo>
                <a:cubicBezTo>
                  <a:pt x="4535940" y="1795562"/>
                  <a:pt x="3997053" y="2167493"/>
                  <a:pt x="3361811" y="2268288"/>
                </a:cubicBezTo>
                <a:cubicBezTo>
                  <a:pt x="2395334" y="2421964"/>
                  <a:pt x="953447" y="2057186"/>
                  <a:pt x="286590" y="1322722"/>
                </a:cubicBezTo>
                <a:cubicBezTo>
                  <a:pt x="-136161" y="857205"/>
                  <a:pt x="-42091" y="443733"/>
                  <a:pt x="251826" y="87954"/>
                </a:cubicBezTo>
                <a:close/>
              </a:path>
            </a:pathLst>
          </a:custGeom>
          <a:solidFill>
            <a:schemeClr val="accent3"/>
          </a:solidFill>
        </p:spPr>
        <p:txBody>
          <a:bodyPr wrap="square">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r>
              <a:rPr lang="en-US"/>
              <a:t>2/1/20XX</a:t>
            </a:r>
            <a:endParaRPr lang="en-US" dirty="0"/>
          </a:p>
        </p:txBody>
      </p:sp>
      <p:sp>
        <p:nvSpPr>
          <p:cNvPr id="8" name="Content Placeholder 2">
            <a:extLst>
              <a:ext uri="{FF2B5EF4-FFF2-40B4-BE49-F238E27FC236}">
                <a16:creationId xmlns:a16="http://schemas.microsoft.com/office/drawing/2014/main" id="{EBDE11C6-AF87-4968-A76C-01F97038AF47}"/>
              </a:ext>
            </a:extLst>
          </p:cNvPr>
          <p:cNvSpPr>
            <a:spLocks noGrp="1"/>
          </p:cNvSpPr>
          <p:nvPr>
            <p:ph idx="1"/>
          </p:nvPr>
        </p:nvSpPr>
        <p:spPr>
          <a:xfrm>
            <a:off x="762000" y="3047999"/>
            <a:ext cx="5334000" cy="3047999"/>
          </a:xfrm>
        </p:spPr>
        <p:txBody>
          <a:bodyPr>
            <a:normAutofit/>
          </a:bodyPr>
          <a:lstStyle/>
          <a:p>
            <a:pPr marL="0" lvl="0" indent="0">
              <a:buNone/>
            </a:pPr>
            <a:r>
              <a:rPr lang="en-US"/>
              <a:t>Click to edit Master text styles</a:t>
            </a:r>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r>
              <a:rPr lang="en-US" dirty="0"/>
              <a:t>Sample Footer Text</a:t>
            </a:r>
          </a:p>
        </p:txBody>
      </p:sp>
      <p:sp>
        <p:nvSpPr>
          <p:cNvPr id="15" name="Picture Placeholder 14">
            <a:extLst>
              <a:ext uri="{FF2B5EF4-FFF2-40B4-BE49-F238E27FC236}">
                <a16:creationId xmlns:a16="http://schemas.microsoft.com/office/drawing/2014/main" id="{53546A48-F275-42D1-A2AB-BA54F9390C3D}"/>
              </a:ext>
            </a:extLst>
          </p:cNvPr>
          <p:cNvSpPr>
            <a:spLocks noGrp="1"/>
          </p:cNvSpPr>
          <p:nvPr>
            <p:ph type="pic" sz="quarter" idx="14"/>
          </p:nvPr>
        </p:nvSpPr>
        <p:spPr>
          <a:xfrm>
            <a:off x="8016382" y="3048002"/>
            <a:ext cx="4176866" cy="3809998"/>
          </a:xfrm>
          <a:custGeom>
            <a:avLst/>
            <a:gdLst>
              <a:gd name="connsiteX0" fmla="*/ 2183095 w 4176866"/>
              <a:gd name="connsiteY0" fmla="*/ 18 h 3809998"/>
              <a:gd name="connsiteX1" fmla="*/ 3425027 w 4176866"/>
              <a:gd name="connsiteY1" fmla="*/ 1440807 h 3809998"/>
              <a:gd name="connsiteX2" fmla="*/ 3480109 w 4176866"/>
              <a:gd name="connsiteY2" fmla="*/ 1517585 h 3809998"/>
              <a:gd name="connsiteX3" fmla="*/ 4110688 w 4176866"/>
              <a:gd name="connsiteY3" fmla="*/ 2402159 h 3809998"/>
              <a:gd name="connsiteX4" fmla="*/ 4176866 w 4176866"/>
              <a:gd name="connsiteY4" fmla="*/ 2587346 h 3809998"/>
              <a:gd name="connsiteX5" fmla="*/ 4176866 w 4176866"/>
              <a:gd name="connsiteY5" fmla="*/ 3809998 h 3809998"/>
              <a:gd name="connsiteX6" fmla="*/ 4077743 w 4176866"/>
              <a:gd name="connsiteY6" fmla="*/ 3809998 h 3809998"/>
              <a:gd name="connsiteX7" fmla="*/ 892220 w 4176866"/>
              <a:gd name="connsiteY7" fmla="*/ 3809998 h 3809998"/>
              <a:gd name="connsiteX8" fmla="*/ 840654 w 4176866"/>
              <a:gd name="connsiteY8" fmla="*/ 3790763 h 3809998"/>
              <a:gd name="connsiteX9" fmla="*/ 5750 w 4176866"/>
              <a:gd name="connsiteY9" fmla="*/ 2913921 h 3809998"/>
              <a:gd name="connsiteX10" fmla="*/ 819614 w 4176866"/>
              <a:gd name="connsiteY10" fmla="*/ 1008105 h 3809998"/>
              <a:gd name="connsiteX11" fmla="*/ 2183095 w 4176866"/>
              <a:gd name="connsiteY11" fmla="*/ 18 h 380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76866" h="3809998">
                <a:moveTo>
                  <a:pt x="2183095" y="18"/>
                </a:moveTo>
                <a:cubicBezTo>
                  <a:pt x="2652021" y="-4644"/>
                  <a:pt x="3095337" y="947177"/>
                  <a:pt x="3425027" y="1440807"/>
                </a:cubicBezTo>
                <a:cubicBezTo>
                  <a:pt x="3436611" y="1458213"/>
                  <a:pt x="3455517" y="1484324"/>
                  <a:pt x="3480109" y="1517585"/>
                </a:cubicBezTo>
                <a:cubicBezTo>
                  <a:pt x="3682056" y="1791449"/>
                  <a:pt x="3954543" y="2043338"/>
                  <a:pt x="4110688" y="2402159"/>
                </a:cubicBezTo>
                <a:lnTo>
                  <a:pt x="4176866" y="2587346"/>
                </a:lnTo>
                <a:lnTo>
                  <a:pt x="4176866" y="3809998"/>
                </a:lnTo>
                <a:lnTo>
                  <a:pt x="4077743" y="3809998"/>
                </a:lnTo>
                <a:lnTo>
                  <a:pt x="892220" y="3809998"/>
                </a:lnTo>
                <a:lnTo>
                  <a:pt x="840654" y="3790763"/>
                </a:lnTo>
                <a:cubicBezTo>
                  <a:pt x="487978" y="3656636"/>
                  <a:pt x="58498" y="3454097"/>
                  <a:pt x="5750" y="2913921"/>
                </a:cubicBezTo>
                <a:cubicBezTo>
                  <a:pt x="-64577" y="2192439"/>
                  <a:pt x="527932" y="1403503"/>
                  <a:pt x="819614" y="1008105"/>
                </a:cubicBezTo>
                <a:cubicBezTo>
                  <a:pt x="1190771" y="504837"/>
                  <a:pt x="1667013" y="5308"/>
                  <a:pt x="2183095" y="18"/>
                </a:cubicBezTo>
                <a:close/>
              </a:path>
            </a:pathLst>
          </a:custGeom>
          <a:solidFill>
            <a:schemeClr val="accent3"/>
          </a:solidFill>
        </p:spPr>
        <p:txBody>
          <a:bodyPr wrap="square">
            <a:noAutofit/>
          </a:bodyPr>
          <a:lstStyle/>
          <a:p>
            <a:r>
              <a:rPr lang="en-US"/>
              <a:t>Click icon to add picture</a:t>
            </a:r>
            <a:endParaRPr lang="en-US" dirty="0"/>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412895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8" name="Title 6">
            <a:extLst>
              <a:ext uri="{FF2B5EF4-FFF2-40B4-BE49-F238E27FC236}">
                <a16:creationId xmlns:a16="http://schemas.microsoft.com/office/drawing/2014/main" id="{1FAA1E16-84B5-4131-9CE1-7C6D43D1E15A}"/>
              </a:ext>
            </a:extLst>
          </p:cNvPr>
          <p:cNvSpPr>
            <a:spLocks noGrp="1"/>
          </p:cNvSpPr>
          <p:nvPr>
            <p:ph type="title"/>
          </p:nvPr>
        </p:nvSpPr>
        <p:spPr>
          <a:xfrm>
            <a:off x="6858000" y="1523990"/>
            <a:ext cx="4572000" cy="1524010"/>
          </a:xfrm>
        </p:spPr>
        <p:txBody>
          <a:bodyPr anchor="t" anchorCtr="0">
            <a:normAutofit/>
          </a:bodyPr>
          <a:lstStyle/>
          <a:p>
            <a:r>
              <a:rPr lang="en-US" sz="3200"/>
              <a:t>Click to edit Master title style</a:t>
            </a:r>
            <a:endParaRPr lang="en-US" sz="3200" dirty="0"/>
          </a:p>
        </p:txBody>
      </p:sp>
      <p:sp>
        <p:nvSpPr>
          <p:cNvPr id="11" name="Picture Placeholder 10">
            <a:extLst>
              <a:ext uri="{FF2B5EF4-FFF2-40B4-BE49-F238E27FC236}">
                <a16:creationId xmlns:a16="http://schemas.microsoft.com/office/drawing/2014/main" id="{35ED8B7F-F797-40AD-8F10-7B52ECFAC8B1}"/>
              </a:ext>
            </a:extLst>
          </p:cNvPr>
          <p:cNvSpPr>
            <a:spLocks noGrp="1"/>
          </p:cNvSpPr>
          <p:nvPr>
            <p:ph type="pic" sz="quarter" idx="13"/>
          </p:nvPr>
        </p:nvSpPr>
        <p:spPr>
          <a:xfrm>
            <a:off x="1" y="762007"/>
            <a:ext cx="5948797" cy="6095979"/>
          </a:xfrm>
          <a:custGeom>
            <a:avLst/>
            <a:gdLst>
              <a:gd name="connsiteX0" fmla="*/ 1573824 w 5948797"/>
              <a:gd name="connsiteY0" fmla="*/ 765 h 6095979"/>
              <a:gd name="connsiteX1" fmla="*/ 2734655 w 5948797"/>
              <a:gd name="connsiteY1" fmla="*/ 238687 h 6095979"/>
              <a:gd name="connsiteX2" fmla="*/ 5668308 w 5948797"/>
              <a:gd name="connsiteY2" fmla="*/ 3639516 h 6095979"/>
              <a:gd name="connsiteX3" fmla="*/ 5937014 w 5948797"/>
              <a:gd name="connsiteY3" fmla="*/ 5865869 h 6095979"/>
              <a:gd name="connsiteX4" fmla="*/ 5948797 w 5948797"/>
              <a:gd name="connsiteY4" fmla="*/ 6095979 h 6095979"/>
              <a:gd name="connsiteX5" fmla="*/ 0 w 5948797"/>
              <a:gd name="connsiteY5" fmla="*/ 6095979 h 6095979"/>
              <a:gd name="connsiteX6" fmla="*/ 0 w 5948797"/>
              <a:gd name="connsiteY6" fmla="*/ 1621650 h 6095979"/>
              <a:gd name="connsiteX7" fmla="*/ 36302 w 5948797"/>
              <a:gd name="connsiteY7" fmla="*/ 1518814 h 6095979"/>
              <a:gd name="connsiteX8" fmla="*/ 287883 w 5948797"/>
              <a:gd name="connsiteY8" fmla="*/ 956872 h 6095979"/>
              <a:gd name="connsiteX9" fmla="*/ 1573824 w 5948797"/>
              <a:gd name="connsiteY9" fmla="*/ 765 h 609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8797" h="6095979">
                <a:moveTo>
                  <a:pt x="1573824" y="765"/>
                </a:moveTo>
                <a:cubicBezTo>
                  <a:pt x="1940182" y="-10734"/>
                  <a:pt x="2329337" y="109280"/>
                  <a:pt x="2734655" y="238687"/>
                </a:cubicBezTo>
                <a:cubicBezTo>
                  <a:pt x="4118236" y="680647"/>
                  <a:pt x="5296689" y="1302752"/>
                  <a:pt x="5668308" y="3639516"/>
                </a:cubicBezTo>
                <a:cubicBezTo>
                  <a:pt x="5788290" y="4393559"/>
                  <a:pt x="5890538" y="5142244"/>
                  <a:pt x="5937014" y="5865869"/>
                </a:cubicBezTo>
                <a:lnTo>
                  <a:pt x="5948797" y="6095979"/>
                </a:lnTo>
                <a:lnTo>
                  <a:pt x="0" y="6095979"/>
                </a:lnTo>
                <a:lnTo>
                  <a:pt x="0" y="1621650"/>
                </a:lnTo>
                <a:lnTo>
                  <a:pt x="36302" y="1518814"/>
                </a:lnTo>
                <a:cubicBezTo>
                  <a:pt x="109797" y="1321982"/>
                  <a:pt x="192747" y="1133640"/>
                  <a:pt x="287883" y="956872"/>
                </a:cubicBezTo>
                <a:cubicBezTo>
                  <a:pt x="669445" y="247734"/>
                  <a:pt x="1102792" y="15549"/>
                  <a:pt x="1573824" y="765"/>
                </a:cubicBezTo>
                <a:close/>
              </a:path>
            </a:pathLst>
          </a:custGeom>
          <a:solidFill>
            <a:schemeClr val="accent3"/>
          </a:solidFill>
        </p:spPr>
        <p:txBody>
          <a:bodyPr wrap="square">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r>
              <a:rPr lang="en-US"/>
              <a:t>2/1/20XX</a:t>
            </a:r>
            <a:endParaRPr lang="en-US" dirty="0"/>
          </a:p>
        </p:txBody>
      </p:sp>
      <p:sp>
        <p:nvSpPr>
          <p:cNvPr id="7" name="Content Placeholder 7">
            <a:extLst>
              <a:ext uri="{FF2B5EF4-FFF2-40B4-BE49-F238E27FC236}">
                <a16:creationId xmlns:a16="http://schemas.microsoft.com/office/drawing/2014/main" id="{3BF507F0-BF7D-45F6-B6FD-A124B9BABA2A}"/>
              </a:ext>
            </a:extLst>
          </p:cNvPr>
          <p:cNvSpPr>
            <a:spLocks noGrp="1"/>
          </p:cNvSpPr>
          <p:nvPr>
            <p:ph idx="1"/>
          </p:nvPr>
        </p:nvSpPr>
        <p:spPr>
          <a:xfrm>
            <a:off x="6858001" y="3048000"/>
            <a:ext cx="4572000" cy="3048001"/>
          </a:xfrm>
        </p:spPr>
        <p:txBody>
          <a:bodyPr vert="horz" lIns="91440" tIns="45720" rIns="91440" bIns="45720" rtlCol="0">
            <a:normAutofit/>
          </a:bodyPr>
          <a:lstStyle/>
          <a:p>
            <a:pPr marL="0" lvl="0" indent="0">
              <a:buNone/>
            </a:pPr>
            <a:r>
              <a:rPr lang="en-US" sz="2400"/>
              <a:t>Click to edit Master text styles</a:t>
            </a:r>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dirty="0"/>
          </a:p>
        </p:txBody>
      </p:sp>
      <p:sp>
        <p:nvSpPr>
          <p:cNvPr id="6" name="Freeform: Shape 5">
            <a:extLst>
              <a:ext uri="{FF2B5EF4-FFF2-40B4-BE49-F238E27FC236}">
                <a16:creationId xmlns:a16="http://schemas.microsoft.com/office/drawing/2014/main" id="{F7884FE9-B11F-40BA-879F-2988D7F3697C}"/>
              </a:ext>
              <a:ext uri="{C183D7F6-B498-43B3-948B-1728B52AA6E4}">
                <adec:decorative xmlns:adec="http://schemas.microsoft.com/office/drawing/2017/decorative" val="1"/>
              </a:ext>
            </a:extLst>
          </p:cNvPr>
          <p:cNvSpPr/>
          <p:nvPr userDrawn="1"/>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3378602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r>
              <a:rPr lang="en-US"/>
              <a:t>2/1/20XX</a:t>
            </a:r>
            <a:endParaRPr lang="en-US" dirty="0"/>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4269522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r>
              <a:rPr lang="en-US"/>
              <a:t>2/1/20XX</a:t>
            </a:r>
            <a:endParaRPr lang="en-US" dirty="0"/>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2226638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r>
              <a:rPr lang="en-US"/>
              <a:t>2/1/20XX</a:t>
            </a:r>
            <a:endParaRPr lang="en-US" dirty="0"/>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970162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r>
              <a:rPr lang="en-US"/>
              <a:t>2/1/20XX</a:t>
            </a:r>
            <a:endParaRPr lang="en-US" dirty="0"/>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945669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r>
              <a:rPr lang="en-US"/>
              <a:t>2/1/20XX</a:t>
            </a:r>
            <a:endParaRPr lang="en-US" dirty="0"/>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845120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r>
              <a:rPr lang="en-US"/>
              <a:t>2/1/20XX</a:t>
            </a:r>
            <a:endParaRPr lang="en-US" dirty="0"/>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2703645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r>
              <a:rPr lang="en-US"/>
              <a:t>2/1/20XX</a:t>
            </a:r>
            <a:endParaRPr lang="en-US" dirty="0"/>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2722311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r>
              <a:rPr lang="en-US"/>
              <a:t>2/1/20XX</a:t>
            </a:r>
            <a:endParaRPr lang="en-US" dirty="0"/>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700593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9" name="Title 6">
            <a:extLst>
              <a:ext uri="{FF2B5EF4-FFF2-40B4-BE49-F238E27FC236}">
                <a16:creationId xmlns:a16="http://schemas.microsoft.com/office/drawing/2014/main" id="{F0D6B661-3F4C-45AE-81E6-235397707D16}"/>
              </a:ext>
            </a:extLst>
          </p:cNvPr>
          <p:cNvSpPr>
            <a:spLocks noGrp="1"/>
          </p:cNvSpPr>
          <p:nvPr>
            <p:ph type="title"/>
          </p:nvPr>
        </p:nvSpPr>
        <p:spPr>
          <a:xfrm>
            <a:off x="6096000" y="762000"/>
            <a:ext cx="5334000" cy="1524000"/>
          </a:xfrm>
        </p:spPr>
        <p:txBody>
          <a:bodyPr>
            <a:normAutofit/>
          </a:bodyPr>
          <a:lstStyle/>
          <a:p>
            <a:r>
              <a:rPr lang="en-US" sz="3200"/>
              <a:t>Click to edit Master title style</a:t>
            </a:r>
            <a:endParaRPr lang="en-US" sz="3200" dirty="0"/>
          </a:p>
        </p:txBody>
      </p:sp>
      <p:sp>
        <p:nvSpPr>
          <p:cNvPr id="7" name="Freeform: Shape 6">
            <a:extLst>
              <a:ext uri="{FF2B5EF4-FFF2-40B4-BE49-F238E27FC236}">
                <a16:creationId xmlns:a16="http://schemas.microsoft.com/office/drawing/2014/main" id="{951C64C5-C308-4D56-A976-F6EE631E89DC}"/>
              </a:ext>
              <a:ext uri="{C183D7F6-B498-43B3-948B-1728B52AA6E4}">
                <adec:decorative xmlns:adec="http://schemas.microsoft.com/office/drawing/2017/decorative" val="1"/>
              </a:ext>
            </a:extLst>
          </p:cNvPr>
          <p:cNvSpPr/>
          <p:nvPr userDrawn="1"/>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latin typeface="Avenir Next LT Pro Light"/>
            </a:endParaRPr>
          </a:p>
        </p:txBody>
      </p:sp>
      <p:sp>
        <p:nvSpPr>
          <p:cNvPr id="13" name="Picture Placeholder 12">
            <a:extLst>
              <a:ext uri="{FF2B5EF4-FFF2-40B4-BE49-F238E27FC236}">
                <a16:creationId xmlns:a16="http://schemas.microsoft.com/office/drawing/2014/main" id="{F35F8A29-F146-4D3D-8DD9-41322C9FEF31}"/>
              </a:ext>
            </a:extLst>
          </p:cNvPr>
          <p:cNvSpPr>
            <a:spLocks noGrp="1"/>
          </p:cNvSpPr>
          <p:nvPr>
            <p:ph type="pic" sz="quarter" idx="13"/>
          </p:nvPr>
        </p:nvSpPr>
        <p:spPr>
          <a:xfrm>
            <a:off x="2" y="0"/>
            <a:ext cx="5578823" cy="6028256"/>
          </a:xfrm>
          <a:custGeom>
            <a:avLst/>
            <a:gdLst>
              <a:gd name="connsiteX0" fmla="*/ 0 w 5578823"/>
              <a:gd name="connsiteY0" fmla="*/ 0 h 6028256"/>
              <a:gd name="connsiteX1" fmla="*/ 3897606 w 5578823"/>
              <a:gd name="connsiteY1" fmla="*/ 0 h 6028256"/>
              <a:gd name="connsiteX2" fmla="*/ 4274232 w 5578823"/>
              <a:gd name="connsiteY2" fmla="*/ 360545 h 6028256"/>
              <a:gd name="connsiteX3" fmla="*/ 4673934 w 5578823"/>
              <a:gd name="connsiteY3" fmla="*/ 738354 h 6028256"/>
              <a:gd name="connsiteX4" fmla="*/ 5421862 w 5578823"/>
              <a:gd name="connsiteY4" fmla="*/ 1773839 h 6028256"/>
              <a:gd name="connsiteX5" fmla="*/ 5469198 w 5578823"/>
              <a:gd name="connsiteY5" fmla="*/ 3329255 h 6028256"/>
              <a:gd name="connsiteX6" fmla="*/ 4741546 w 5578823"/>
              <a:gd name="connsiteY6" fmla="*/ 4877588 h 6028256"/>
              <a:gd name="connsiteX7" fmla="*/ 1325600 w 5578823"/>
              <a:gd name="connsiteY7" fmla="*/ 5980388 h 6028256"/>
              <a:gd name="connsiteX8" fmla="*/ 137593 w 5578823"/>
              <a:gd name="connsiteY8" fmla="*/ 5804042 h 6028256"/>
              <a:gd name="connsiteX9" fmla="*/ 0 w 5578823"/>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3"/>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r>
              <a:rPr lang="en-US"/>
              <a:t>2/1/20XX</a:t>
            </a:r>
            <a:endParaRPr lang="en-US" dirty="0"/>
          </a:p>
        </p:txBody>
      </p:sp>
      <p:sp>
        <p:nvSpPr>
          <p:cNvPr id="8" name="Content Placeholder 7">
            <a:extLst>
              <a:ext uri="{FF2B5EF4-FFF2-40B4-BE49-F238E27FC236}">
                <a16:creationId xmlns:a16="http://schemas.microsoft.com/office/drawing/2014/main" id="{92ED7257-A2A4-4A81-94D0-21636294D7E9}"/>
              </a:ext>
            </a:extLst>
          </p:cNvPr>
          <p:cNvSpPr>
            <a:spLocks noGrp="1"/>
          </p:cNvSpPr>
          <p:nvPr>
            <p:ph idx="1"/>
          </p:nvPr>
        </p:nvSpPr>
        <p:spPr>
          <a:xfrm>
            <a:off x="6096000" y="2286000"/>
            <a:ext cx="5334000" cy="3810001"/>
          </a:xfrm>
        </p:spPr>
        <p:txBody>
          <a:bodyPr vert="horz" lIns="91440" tIns="45720" rIns="91440" bIns="45720" rtlCol="0">
            <a:noAutofit/>
          </a:bodyPr>
          <a:lstStyle>
            <a:lvl1pPr marL="228600" indent="-228600">
              <a:defRPr sz="2800"/>
            </a:lvl1pPr>
          </a:lstStyle>
          <a:p>
            <a:pPr marL="0" lvl="0" indent="0">
              <a:buNone/>
            </a:pPr>
            <a:r>
              <a:rPr lang="en-US" sz="2400"/>
              <a:t>Click to edit Master text styles</a:t>
            </a:r>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896849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CEB7F18-992B-4D56-A388-738859C8B35E}"/>
              </a:ext>
            </a:extLst>
          </p:cNvPr>
          <p:cNvSpPr>
            <a:spLocks noGrp="1"/>
          </p:cNvSpPr>
          <p:nvPr>
            <p:ph type="title"/>
          </p:nvPr>
        </p:nvSpPr>
        <p:spPr>
          <a:xfrm>
            <a:off x="2286000" y="1532083"/>
            <a:ext cx="4572000" cy="1524000"/>
          </a:xfrm>
        </p:spPr>
        <p:txBody>
          <a:bodyPr anchor="t" anchorCtr="0">
            <a:normAutofit/>
          </a:bodyPr>
          <a:lstStyle/>
          <a:p>
            <a:r>
              <a:rPr lang="en-US" sz="3200"/>
              <a:t>Click to edit Master title style</a:t>
            </a:r>
            <a:endParaRPr lang="en-US" sz="3200" dirty="0"/>
          </a:p>
        </p:txBody>
      </p:sp>
      <p:sp>
        <p:nvSpPr>
          <p:cNvPr id="14" name="Picture Placeholder 13">
            <a:extLst>
              <a:ext uri="{FF2B5EF4-FFF2-40B4-BE49-F238E27FC236}">
                <a16:creationId xmlns:a16="http://schemas.microsoft.com/office/drawing/2014/main" id="{7410AC2D-D649-4FCA-87C1-EDB34FCC4ACF}"/>
              </a:ext>
            </a:extLst>
          </p:cNvPr>
          <p:cNvSpPr>
            <a:spLocks noGrp="1"/>
          </p:cNvSpPr>
          <p:nvPr>
            <p:ph type="pic" sz="quarter" idx="13"/>
          </p:nvPr>
        </p:nvSpPr>
        <p:spPr>
          <a:xfrm>
            <a:off x="1" y="348939"/>
            <a:ext cx="1588691" cy="5824901"/>
          </a:xfrm>
          <a:custGeom>
            <a:avLst/>
            <a:gdLst>
              <a:gd name="connsiteX0" fmla="*/ 0 w 1588691"/>
              <a:gd name="connsiteY0" fmla="*/ 0 h 5824901"/>
              <a:gd name="connsiteX1" fmla="*/ 103414 w 1588691"/>
              <a:gd name="connsiteY1" fmla="*/ 24689 h 5824901"/>
              <a:gd name="connsiteX2" fmla="*/ 1566944 w 1588691"/>
              <a:gd name="connsiteY2" fmla="*/ 1831178 h 5824901"/>
              <a:gd name="connsiteX3" fmla="*/ 1239184 w 1588691"/>
              <a:gd name="connsiteY3" fmla="*/ 4894084 h 5824901"/>
              <a:gd name="connsiteX4" fmla="*/ 1161636 w 1588691"/>
              <a:gd name="connsiteY4" fmla="*/ 5234403 h 5824901"/>
              <a:gd name="connsiteX5" fmla="*/ 1036423 w 1588691"/>
              <a:gd name="connsiteY5" fmla="*/ 5540389 h 5824901"/>
              <a:gd name="connsiteX6" fmla="*/ 693532 w 1588691"/>
              <a:gd name="connsiteY6" fmla="*/ 5797870 h 5824901"/>
              <a:gd name="connsiteX7" fmla="*/ 66690 w 1588691"/>
              <a:gd name="connsiteY7" fmla="*/ 5718123 h 5824901"/>
              <a:gd name="connsiteX8" fmla="*/ 0 w 1588691"/>
              <a:gd name="connsiteY8" fmla="*/ 5671830 h 5824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8691" h="5824901">
                <a:moveTo>
                  <a:pt x="0" y="0"/>
                </a:moveTo>
                <a:lnTo>
                  <a:pt x="103414" y="24689"/>
                </a:lnTo>
                <a:cubicBezTo>
                  <a:pt x="796911" y="207091"/>
                  <a:pt x="1441617" y="614618"/>
                  <a:pt x="1566944" y="1831178"/>
                </a:cubicBezTo>
                <a:cubicBezTo>
                  <a:pt x="1657898" y="2711366"/>
                  <a:pt x="1447138" y="3830385"/>
                  <a:pt x="1239184" y="4894084"/>
                </a:cubicBezTo>
                <a:cubicBezTo>
                  <a:pt x="1217336" y="5005703"/>
                  <a:pt x="1193458" y="5122919"/>
                  <a:pt x="1161636" y="5234403"/>
                </a:cubicBezTo>
                <a:cubicBezTo>
                  <a:pt x="1129815" y="5345896"/>
                  <a:pt x="1090045" y="5451664"/>
                  <a:pt x="1036423" y="5540389"/>
                </a:cubicBezTo>
                <a:cubicBezTo>
                  <a:pt x="931907" y="5713703"/>
                  <a:pt x="805230" y="5770918"/>
                  <a:pt x="693532" y="5797870"/>
                </a:cubicBezTo>
                <a:cubicBezTo>
                  <a:pt x="465914" y="5852471"/>
                  <a:pt x="252946" y="5823597"/>
                  <a:pt x="66690" y="5718123"/>
                </a:cubicBezTo>
                <a:lnTo>
                  <a:pt x="0" y="5671830"/>
                </a:lnTo>
                <a:close/>
              </a:path>
            </a:pathLst>
          </a:custGeom>
          <a:solidFill>
            <a:schemeClr val="accent3"/>
          </a:solidFill>
        </p:spPr>
        <p:txBody>
          <a:bodyPr wrap="square">
            <a:noAutofit/>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34CAECC1-22E5-4CFE-997A-335F9A86186C}"/>
              </a:ext>
            </a:extLst>
          </p:cNvPr>
          <p:cNvSpPr>
            <a:spLocks noGrp="1"/>
          </p:cNvSpPr>
          <p:nvPr>
            <p:ph idx="1"/>
          </p:nvPr>
        </p:nvSpPr>
        <p:spPr>
          <a:xfrm>
            <a:off x="2286000" y="3056083"/>
            <a:ext cx="5334000" cy="3048000"/>
          </a:xfrm>
        </p:spPr>
        <p:txBody>
          <a:bodyPr>
            <a:normAutofit/>
          </a:bodyPr>
          <a:lstStyle/>
          <a:p>
            <a:pPr marL="0" lvl="0" indent="0">
              <a:buNone/>
            </a:pPr>
            <a:r>
              <a:rPr lang="en-US"/>
              <a:t>Click to edit Master text styles</a:t>
            </a:r>
          </a:p>
        </p:txBody>
      </p:sp>
      <p:sp>
        <p:nvSpPr>
          <p:cNvPr id="17" name="Picture Placeholder 16">
            <a:extLst>
              <a:ext uri="{FF2B5EF4-FFF2-40B4-BE49-F238E27FC236}">
                <a16:creationId xmlns:a16="http://schemas.microsoft.com/office/drawing/2014/main" id="{339634C0-6EDF-41E8-9316-1B98AB767953}"/>
              </a:ext>
            </a:extLst>
          </p:cNvPr>
          <p:cNvSpPr>
            <a:spLocks noGrp="1"/>
          </p:cNvSpPr>
          <p:nvPr>
            <p:ph type="pic" sz="quarter" idx="14"/>
          </p:nvPr>
        </p:nvSpPr>
        <p:spPr>
          <a:xfrm>
            <a:off x="6107466" y="0"/>
            <a:ext cx="5820495" cy="2302951"/>
          </a:xfrm>
          <a:custGeom>
            <a:avLst/>
            <a:gdLst>
              <a:gd name="connsiteX0" fmla="*/ 5820495 w 5820495"/>
              <a:gd name="connsiteY0" fmla="*/ 0 h 2302951"/>
              <a:gd name="connsiteX1" fmla="*/ 5709901 w 5820495"/>
              <a:gd name="connsiteY1" fmla="*/ 213767 h 2302951"/>
              <a:gd name="connsiteX2" fmla="*/ 4932484 w 5820495"/>
              <a:gd name="connsiteY2" fmla="*/ 1340037 h 2302951"/>
              <a:gd name="connsiteX3" fmla="*/ 3361812 w 5820495"/>
              <a:gd name="connsiteY3" fmla="*/ 2268288 h 2302951"/>
              <a:gd name="connsiteX4" fmla="*/ 286590 w 5820495"/>
              <a:gd name="connsiteY4" fmla="*/ 1322723 h 2302951"/>
              <a:gd name="connsiteX5" fmla="*/ 251827 w 5820495"/>
              <a:gd name="connsiteY5" fmla="*/ 87954 h 2302951"/>
              <a:gd name="connsiteX6" fmla="*/ 331088 w 5820495"/>
              <a:gd name="connsiteY6" fmla="*/ 1 h 2302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20495" h="2302951">
                <a:moveTo>
                  <a:pt x="5820495" y="0"/>
                </a:moveTo>
                <a:lnTo>
                  <a:pt x="5709901" y="213767"/>
                </a:lnTo>
                <a:cubicBezTo>
                  <a:pt x="5432870" y="711271"/>
                  <a:pt x="5095501" y="1152644"/>
                  <a:pt x="4932484" y="1340037"/>
                </a:cubicBezTo>
                <a:cubicBezTo>
                  <a:pt x="4535941" y="1795563"/>
                  <a:pt x="3997054" y="2167493"/>
                  <a:pt x="3361812" y="2268288"/>
                </a:cubicBezTo>
                <a:cubicBezTo>
                  <a:pt x="2395335" y="2421964"/>
                  <a:pt x="953448" y="2057186"/>
                  <a:pt x="286590" y="1322723"/>
                </a:cubicBezTo>
                <a:cubicBezTo>
                  <a:pt x="-136160" y="857206"/>
                  <a:pt x="-42091" y="443734"/>
                  <a:pt x="251827" y="87954"/>
                </a:cubicBezTo>
                <a:lnTo>
                  <a:pt x="331088" y="1"/>
                </a:lnTo>
                <a:close/>
              </a:path>
            </a:pathLst>
          </a:custGeom>
          <a:solidFill>
            <a:schemeClr val="accent3"/>
          </a:solidFill>
        </p:spPr>
        <p:txBody>
          <a:bodyPr wrap="square">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r>
              <a:rPr lang="en-US"/>
              <a:t>2/1/20XX</a:t>
            </a:r>
            <a:endParaRPr lang="en-US" dirty="0"/>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r>
              <a:rPr lang="en-US" dirty="0"/>
              <a:t>Sample Footer Text</a:t>
            </a:r>
          </a:p>
        </p:txBody>
      </p:sp>
      <p:sp>
        <p:nvSpPr>
          <p:cNvPr id="20" name="Picture Placeholder 19">
            <a:extLst>
              <a:ext uri="{FF2B5EF4-FFF2-40B4-BE49-F238E27FC236}">
                <a16:creationId xmlns:a16="http://schemas.microsoft.com/office/drawing/2014/main" id="{2E3C79F9-E136-43AA-88A7-931391EEFE82}"/>
              </a:ext>
            </a:extLst>
          </p:cNvPr>
          <p:cNvSpPr>
            <a:spLocks noGrp="1"/>
          </p:cNvSpPr>
          <p:nvPr>
            <p:ph type="pic" sz="quarter" idx="15"/>
          </p:nvPr>
        </p:nvSpPr>
        <p:spPr>
          <a:xfrm>
            <a:off x="7961955" y="3048002"/>
            <a:ext cx="4230047" cy="3809998"/>
          </a:xfrm>
          <a:custGeom>
            <a:avLst/>
            <a:gdLst>
              <a:gd name="connsiteX0" fmla="*/ 2183095 w 4230047"/>
              <a:gd name="connsiteY0" fmla="*/ 18 h 3809998"/>
              <a:gd name="connsiteX1" fmla="*/ 3425027 w 4230047"/>
              <a:gd name="connsiteY1" fmla="*/ 1440808 h 3809998"/>
              <a:gd name="connsiteX2" fmla="*/ 3480109 w 4230047"/>
              <a:gd name="connsiteY2" fmla="*/ 1517586 h 3809998"/>
              <a:gd name="connsiteX3" fmla="*/ 4221130 w 4230047"/>
              <a:gd name="connsiteY3" fmla="*/ 2801399 h 3809998"/>
              <a:gd name="connsiteX4" fmla="*/ 4230047 w 4230047"/>
              <a:gd name="connsiteY4" fmla="*/ 2899961 h 3809998"/>
              <a:gd name="connsiteX5" fmla="*/ 4230047 w 4230047"/>
              <a:gd name="connsiteY5" fmla="*/ 3224568 h 3809998"/>
              <a:gd name="connsiteX6" fmla="*/ 4220577 w 4230047"/>
              <a:gd name="connsiteY6" fmla="*/ 3329167 h 3809998"/>
              <a:gd name="connsiteX7" fmla="*/ 4108028 w 4230047"/>
              <a:gd name="connsiteY7" fmla="*/ 3749750 h 3809998"/>
              <a:gd name="connsiteX8" fmla="*/ 4077743 w 4230047"/>
              <a:gd name="connsiteY8" fmla="*/ 3809998 h 3809998"/>
              <a:gd name="connsiteX9" fmla="*/ 892220 w 4230047"/>
              <a:gd name="connsiteY9" fmla="*/ 3809998 h 3809998"/>
              <a:gd name="connsiteX10" fmla="*/ 840654 w 4230047"/>
              <a:gd name="connsiteY10" fmla="*/ 3790763 h 3809998"/>
              <a:gd name="connsiteX11" fmla="*/ 5750 w 4230047"/>
              <a:gd name="connsiteY11" fmla="*/ 2913921 h 3809998"/>
              <a:gd name="connsiteX12" fmla="*/ 819614 w 4230047"/>
              <a:gd name="connsiteY12" fmla="*/ 1008105 h 3809998"/>
              <a:gd name="connsiteX13" fmla="*/ 2183095 w 4230047"/>
              <a:gd name="connsiteY13" fmla="*/ 18 h 380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30047" h="3809998">
                <a:moveTo>
                  <a:pt x="2183095" y="18"/>
                </a:moveTo>
                <a:cubicBezTo>
                  <a:pt x="2652021" y="-4644"/>
                  <a:pt x="3095337" y="947177"/>
                  <a:pt x="3425027" y="1440808"/>
                </a:cubicBezTo>
                <a:cubicBezTo>
                  <a:pt x="3436611" y="1458213"/>
                  <a:pt x="3455517" y="1484325"/>
                  <a:pt x="3480109" y="1517586"/>
                </a:cubicBezTo>
                <a:cubicBezTo>
                  <a:pt x="3749371" y="1882737"/>
                  <a:pt x="4144039" y="2208821"/>
                  <a:pt x="4221130" y="2801399"/>
                </a:cubicBezTo>
                <a:lnTo>
                  <a:pt x="4230047" y="2899961"/>
                </a:lnTo>
                <a:lnTo>
                  <a:pt x="4230047" y="3224568"/>
                </a:lnTo>
                <a:lnTo>
                  <a:pt x="4220577" y="3329167"/>
                </a:lnTo>
                <a:cubicBezTo>
                  <a:pt x="4200561" y="3491518"/>
                  <a:pt x="4161725" y="3630719"/>
                  <a:pt x="4108028" y="3749750"/>
                </a:cubicBezTo>
                <a:lnTo>
                  <a:pt x="4077743" y="3809998"/>
                </a:lnTo>
                <a:lnTo>
                  <a:pt x="892220" y="3809998"/>
                </a:lnTo>
                <a:lnTo>
                  <a:pt x="840654" y="3790763"/>
                </a:lnTo>
                <a:cubicBezTo>
                  <a:pt x="487979" y="3656637"/>
                  <a:pt x="58498" y="3454097"/>
                  <a:pt x="5750" y="2913921"/>
                </a:cubicBezTo>
                <a:cubicBezTo>
                  <a:pt x="-64577" y="2192439"/>
                  <a:pt x="527932" y="1403503"/>
                  <a:pt x="819614" y="1008105"/>
                </a:cubicBezTo>
                <a:cubicBezTo>
                  <a:pt x="1190771" y="504837"/>
                  <a:pt x="1667013" y="5308"/>
                  <a:pt x="2183095" y="18"/>
                </a:cubicBezTo>
                <a:close/>
              </a:path>
            </a:pathLst>
          </a:custGeom>
          <a:solidFill>
            <a:schemeClr val="accent3"/>
          </a:solidFill>
        </p:spPr>
        <p:txBody>
          <a:bodyPr wrap="square">
            <a:noAutofit/>
          </a:bodyPr>
          <a:lstStyle/>
          <a:p>
            <a:r>
              <a:rPr lang="en-US"/>
              <a:t>Click icon to add picture</a:t>
            </a:r>
            <a:endParaRPr lang="en-US" dirty="0"/>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219151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2" name="Title 20">
            <a:extLst>
              <a:ext uri="{FF2B5EF4-FFF2-40B4-BE49-F238E27FC236}">
                <a16:creationId xmlns:a16="http://schemas.microsoft.com/office/drawing/2014/main" id="{368B2638-FA1E-41E2-9B2C-03BEFBE5413A}"/>
              </a:ext>
            </a:extLst>
          </p:cNvPr>
          <p:cNvSpPr>
            <a:spLocks noGrp="1"/>
          </p:cNvSpPr>
          <p:nvPr>
            <p:ph type="ctrTitle"/>
          </p:nvPr>
        </p:nvSpPr>
        <p:spPr>
          <a:xfrm>
            <a:off x="5334000" y="2269050"/>
            <a:ext cx="3810000" cy="2286000"/>
          </a:xfrm>
        </p:spPr>
        <p:txBody>
          <a:bodyPr>
            <a:normAutofit/>
          </a:bodyPr>
          <a:lstStyle/>
          <a:p>
            <a:pPr algn="l"/>
            <a:r>
              <a:rPr lang="en-US" sz="4400"/>
              <a:t>Click to edit Master title style</a:t>
            </a:r>
            <a:endParaRPr lang="en-US" sz="4400" dirty="0"/>
          </a:p>
        </p:txBody>
      </p:sp>
      <p:sp>
        <p:nvSpPr>
          <p:cNvPr id="13" name="Subtitle 21">
            <a:extLst>
              <a:ext uri="{FF2B5EF4-FFF2-40B4-BE49-F238E27FC236}">
                <a16:creationId xmlns:a16="http://schemas.microsoft.com/office/drawing/2014/main" id="{6865B251-150D-4D65-9390-CDECD91E6672}"/>
              </a:ext>
            </a:extLst>
          </p:cNvPr>
          <p:cNvSpPr>
            <a:spLocks noGrp="1"/>
          </p:cNvSpPr>
          <p:nvPr>
            <p:ph type="subTitle" idx="1"/>
          </p:nvPr>
        </p:nvSpPr>
        <p:spPr>
          <a:xfrm>
            <a:off x="5334000" y="4571999"/>
            <a:ext cx="4594502" cy="1524000"/>
          </a:xfrm>
        </p:spPr>
        <p:txBody>
          <a:bodyPr anchor="b" anchorCtr="0"/>
          <a:lstStyle/>
          <a:p>
            <a:pPr algn="l"/>
            <a:r>
              <a:rPr lang="en-US"/>
              <a:t>Click to edit Master subtitle style</a:t>
            </a:r>
            <a:endParaRPr lang="en-US" dirty="0"/>
          </a:p>
        </p:txBody>
      </p:sp>
      <p:sp>
        <p:nvSpPr>
          <p:cNvPr id="16" name="Picture Placeholder 15">
            <a:extLst>
              <a:ext uri="{FF2B5EF4-FFF2-40B4-BE49-F238E27FC236}">
                <a16:creationId xmlns:a16="http://schemas.microsoft.com/office/drawing/2014/main" id="{5279B96F-4DCD-41B1-80AC-F06ECD712F69}"/>
              </a:ext>
            </a:extLst>
          </p:cNvPr>
          <p:cNvSpPr>
            <a:spLocks noGrp="1"/>
          </p:cNvSpPr>
          <p:nvPr>
            <p:ph type="pic" sz="quarter" idx="13"/>
          </p:nvPr>
        </p:nvSpPr>
        <p:spPr>
          <a:xfrm>
            <a:off x="0" y="2"/>
            <a:ext cx="2915897" cy="3150803"/>
          </a:xfrm>
          <a:custGeom>
            <a:avLst/>
            <a:gdLst>
              <a:gd name="connsiteX0" fmla="*/ 0 w 2915897"/>
              <a:gd name="connsiteY0" fmla="*/ 0 h 3150803"/>
              <a:gd name="connsiteX1" fmla="*/ 2037171 w 2915897"/>
              <a:gd name="connsiteY1" fmla="*/ 0 h 3150803"/>
              <a:gd name="connsiteX2" fmla="*/ 2234023 w 2915897"/>
              <a:gd name="connsiteY2" fmla="*/ 188447 h 3150803"/>
              <a:gd name="connsiteX3" fmla="*/ 2442937 w 2915897"/>
              <a:gd name="connsiteY3" fmla="*/ 385917 h 3150803"/>
              <a:gd name="connsiteX4" fmla="*/ 2833858 w 2915897"/>
              <a:gd name="connsiteY4" fmla="*/ 927137 h 3150803"/>
              <a:gd name="connsiteX5" fmla="*/ 2858599 w 2915897"/>
              <a:gd name="connsiteY5" fmla="*/ 1740110 h 3150803"/>
              <a:gd name="connsiteX6" fmla="*/ 2478276 w 2915897"/>
              <a:gd name="connsiteY6" fmla="*/ 2549381 h 3150803"/>
              <a:gd name="connsiteX7" fmla="*/ 692855 w 2915897"/>
              <a:gd name="connsiteY7" fmla="*/ 3125784 h 3150803"/>
              <a:gd name="connsiteX8" fmla="*/ 71916 w 2915897"/>
              <a:gd name="connsiteY8" fmla="*/ 3033613 h 3150803"/>
              <a:gd name="connsiteX9" fmla="*/ 0 w 2915897"/>
              <a:gd name="connsiteY9" fmla="*/ 3010677 h 3150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5897" h="3150803">
                <a:moveTo>
                  <a:pt x="0" y="0"/>
                </a:moveTo>
                <a:lnTo>
                  <a:pt x="2037171" y="0"/>
                </a:lnTo>
                <a:lnTo>
                  <a:pt x="2234023" y="188447"/>
                </a:lnTo>
                <a:cubicBezTo>
                  <a:pt x="2304388" y="255540"/>
                  <a:pt x="2374048" y="321538"/>
                  <a:pt x="2442937" y="385917"/>
                </a:cubicBezTo>
                <a:cubicBezTo>
                  <a:pt x="2635661" y="565992"/>
                  <a:pt x="2760928" y="746433"/>
                  <a:pt x="2833858" y="927137"/>
                </a:cubicBezTo>
                <a:cubicBezTo>
                  <a:pt x="2943221" y="1198077"/>
                  <a:pt x="2934665" y="1469402"/>
                  <a:pt x="2858599" y="1740110"/>
                </a:cubicBezTo>
                <a:cubicBezTo>
                  <a:pt x="2782532" y="2010817"/>
                  <a:pt x="2638953" y="2280908"/>
                  <a:pt x="2478276" y="2549381"/>
                </a:cubicBezTo>
                <a:cubicBezTo>
                  <a:pt x="2104926" y="3173402"/>
                  <a:pt x="1445175" y="3189854"/>
                  <a:pt x="692855" y="3125784"/>
                </a:cubicBezTo>
                <a:cubicBezTo>
                  <a:pt x="472468" y="3106996"/>
                  <a:pt x="261198" y="3087734"/>
                  <a:pt x="71916" y="3033613"/>
                </a:cubicBezTo>
                <a:lnTo>
                  <a:pt x="0" y="3010677"/>
                </a:lnTo>
                <a:close/>
              </a:path>
            </a:pathLst>
          </a:custGeom>
          <a:solidFill>
            <a:schemeClr val="accent3"/>
          </a:solidFill>
        </p:spPr>
        <p:txBody>
          <a:bodyPr wrap="square">
            <a:noAutofit/>
          </a:bodyPr>
          <a:lstStyle/>
          <a:p>
            <a:r>
              <a:rPr lang="en-US"/>
              <a:t>Click icon to add picture</a:t>
            </a:r>
            <a:endParaRPr lang="en-US" dirty="0"/>
          </a:p>
        </p:txBody>
      </p:sp>
      <p:sp>
        <p:nvSpPr>
          <p:cNvPr id="19" name="Picture Placeholder 18">
            <a:extLst>
              <a:ext uri="{FF2B5EF4-FFF2-40B4-BE49-F238E27FC236}">
                <a16:creationId xmlns:a16="http://schemas.microsoft.com/office/drawing/2014/main" id="{08CF3283-37EB-40F7-B4D3-7321DE54FCF6}"/>
              </a:ext>
            </a:extLst>
          </p:cNvPr>
          <p:cNvSpPr>
            <a:spLocks noGrp="1"/>
          </p:cNvSpPr>
          <p:nvPr>
            <p:ph type="pic" sz="quarter" idx="14"/>
          </p:nvPr>
        </p:nvSpPr>
        <p:spPr>
          <a:xfrm>
            <a:off x="3824588" y="0"/>
            <a:ext cx="5820494" cy="2008700"/>
          </a:xfrm>
          <a:custGeom>
            <a:avLst/>
            <a:gdLst>
              <a:gd name="connsiteX0" fmla="*/ 331087 w 5820494"/>
              <a:gd name="connsiteY0" fmla="*/ 0 h 2008700"/>
              <a:gd name="connsiteX1" fmla="*/ 5820494 w 5820494"/>
              <a:gd name="connsiteY1" fmla="*/ 0 h 2008700"/>
              <a:gd name="connsiteX2" fmla="*/ 5709900 w 5820494"/>
              <a:gd name="connsiteY2" fmla="*/ 186453 h 2008700"/>
              <a:gd name="connsiteX3" fmla="*/ 4932484 w 5820494"/>
              <a:gd name="connsiteY3" fmla="*/ 1168818 h 2008700"/>
              <a:gd name="connsiteX4" fmla="*/ 3361811 w 5820494"/>
              <a:gd name="connsiteY4" fmla="*/ 1978465 h 2008700"/>
              <a:gd name="connsiteX5" fmla="*/ 286590 w 5820494"/>
              <a:gd name="connsiteY5" fmla="*/ 1153716 h 2008700"/>
              <a:gd name="connsiteX6" fmla="*/ 251826 w 5820494"/>
              <a:gd name="connsiteY6" fmla="*/ 76716 h 200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20494" h="2008700">
                <a:moveTo>
                  <a:pt x="331087" y="0"/>
                </a:moveTo>
                <a:lnTo>
                  <a:pt x="5820494" y="0"/>
                </a:lnTo>
                <a:lnTo>
                  <a:pt x="5709900" y="186453"/>
                </a:lnTo>
                <a:cubicBezTo>
                  <a:pt x="5432869" y="620391"/>
                  <a:pt x="5095500" y="1005368"/>
                  <a:pt x="4932484" y="1168818"/>
                </a:cubicBezTo>
                <a:cubicBezTo>
                  <a:pt x="4535940" y="1566140"/>
                  <a:pt x="3997053" y="1890549"/>
                  <a:pt x="3361811" y="1978465"/>
                </a:cubicBezTo>
                <a:cubicBezTo>
                  <a:pt x="2395334" y="2112506"/>
                  <a:pt x="953447" y="1794336"/>
                  <a:pt x="286590" y="1153716"/>
                </a:cubicBezTo>
                <a:cubicBezTo>
                  <a:pt x="-136161" y="747678"/>
                  <a:pt x="-42091" y="387037"/>
                  <a:pt x="251826" y="76716"/>
                </a:cubicBezTo>
                <a:close/>
              </a:path>
            </a:pathLst>
          </a:custGeom>
          <a:solidFill>
            <a:schemeClr val="accent3"/>
          </a:solidFill>
        </p:spPr>
        <p:txBody>
          <a:bodyPr wrap="square">
            <a:noAutofit/>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3CD43413-F064-47FB-B053-5DCA096DAAF1}"/>
              </a:ext>
            </a:extLst>
          </p:cNvPr>
          <p:cNvSpPr>
            <a:spLocks noGrp="1"/>
          </p:cNvSpPr>
          <p:nvPr>
            <p:ph type="pic" sz="quarter" idx="16"/>
          </p:nvPr>
        </p:nvSpPr>
        <p:spPr>
          <a:xfrm>
            <a:off x="1" y="3134141"/>
            <a:ext cx="4548543" cy="3723859"/>
          </a:xfrm>
          <a:custGeom>
            <a:avLst/>
            <a:gdLst>
              <a:gd name="connsiteX0" fmla="*/ 3246912 w 4548543"/>
              <a:gd name="connsiteY0" fmla="*/ 458 h 3723859"/>
              <a:gd name="connsiteX1" fmla="*/ 4150879 w 4548543"/>
              <a:gd name="connsiteY1" fmla="*/ 378073 h 3723859"/>
              <a:gd name="connsiteX2" fmla="*/ 4548482 w 4548543"/>
              <a:gd name="connsiteY2" fmla="*/ 1568643 h 3723859"/>
              <a:gd name="connsiteX3" fmla="*/ 4028886 w 4548543"/>
              <a:gd name="connsiteY3" fmla="*/ 3710287 h 3723859"/>
              <a:gd name="connsiteX4" fmla="*/ 4021678 w 4548543"/>
              <a:gd name="connsiteY4" fmla="*/ 3723859 h 3723859"/>
              <a:gd name="connsiteX5" fmla="*/ 0 w 4548543"/>
              <a:gd name="connsiteY5" fmla="*/ 3723859 h 3723859"/>
              <a:gd name="connsiteX6" fmla="*/ 0 w 4548543"/>
              <a:gd name="connsiteY6" fmla="*/ 1455242 h 3723859"/>
              <a:gd name="connsiteX7" fmla="*/ 170674 w 4548543"/>
              <a:gd name="connsiteY7" fmla="*/ 1364030 h 3723859"/>
              <a:gd name="connsiteX8" fmla="*/ 371971 w 4548543"/>
              <a:gd name="connsiteY8" fmla="*/ 1257338 h 3723859"/>
              <a:gd name="connsiteX9" fmla="*/ 2579168 w 4548543"/>
              <a:gd name="connsiteY9" fmla="*/ 156654 h 3723859"/>
              <a:gd name="connsiteX10" fmla="*/ 3246912 w 4548543"/>
              <a:gd name="connsiteY10" fmla="*/ 458 h 372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8543" h="3723859">
                <a:moveTo>
                  <a:pt x="3246912" y="458"/>
                </a:moveTo>
                <a:cubicBezTo>
                  <a:pt x="3556014" y="-7452"/>
                  <a:pt x="3878293" y="85861"/>
                  <a:pt x="4150879" y="378073"/>
                </a:cubicBezTo>
                <a:cubicBezTo>
                  <a:pt x="4474410" y="725138"/>
                  <a:pt x="4551051" y="1187631"/>
                  <a:pt x="4548482" y="1568643"/>
                </a:cubicBezTo>
                <a:cubicBezTo>
                  <a:pt x="4543256" y="2340350"/>
                  <a:pt x="4346080" y="3076780"/>
                  <a:pt x="4028886" y="3710287"/>
                </a:cubicBezTo>
                <a:lnTo>
                  <a:pt x="4021678" y="3723859"/>
                </a:lnTo>
                <a:lnTo>
                  <a:pt x="0" y="3723859"/>
                </a:lnTo>
                <a:lnTo>
                  <a:pt x="0" y="1455242"/>
                </a:lnTo>
                <a:lnTo>
                  <a:pt x="170674" y="1364030"/>
                </a:lnTo>
                <a:cubicBezTo>
                  <a:pt x="240826" y="1327045"/>
                  <a:pt x="308382" y="1291596"/>
                  <a:pt x="371971" y="1257338"/>
                </a:cubicBezTo>
                <a:cubicBezTo>
                  <a:pt x="1092270" y="868657"/>
                  <a:pt x="1814145" y="480776"/>
                  <a:pt x="2579168" y="156654"/>
                </a:cubicBezTo>
                <a:cubicBezTo>
                  <a:pt x="2774058" y="73994"/>
                  <a:pt x="3006499" y="6609"/>
                  <a:pt x="3246912" y="458"/>
                </a:cubicBezTo>
                <a:close/>
              </a:path>
            </a:pathLst>
          </a:custGeom>
          <a:solidFill>
            <a:schemeClr val="accent3"/>
          </a:solidFill>
        </p:spPr>
        <p:txBody>
          <a:bodyPr wrap="square">
            <a:noAutofit/>
          </a:bodyPr>
          <a:lstStyle/>
          <a:p>
            <a:r>
              <a:rPr lang="en-US"/>
              <a:t>Click icon to add picture</a:t>
            </a:r>
            <a:endParaRPr lang="en-US" dirty="0"/>
          </a:p>
        </p:txBody>
      </p:sp>
      <p:sp>
        <p:nvSpPr>
          <p:cNvPr id="22" name="Picture Placeholder 21">
            <a:extLst>
              <a:ext uri="{FF2B5EF4-FFF2-40B4-BE49-F238E27FC236}">
                <a16:creationId xmlns:a16="http://schemas.microsoft.com/office/drawing/2014/main" id="{51995BAA-F48C-452E-8FB3-2036819AAE78}"/>
              </a:ext>
            </a:extLst>
          </p:cNvPr>
          <p:cNvSpPr>
            <a:spLocks noGrp="1"/>
          </p:cNvSpPr>
          <p:nvPr>
            <p:ph type="pic" sz="quarter" idx="15"/>
          </p:nvPr>
        </p:nvSpPr>
        <p:spPr>
          <a:xfrm>
            <a:off x="9889048" y="314073"/>
            <a:ext cx="2302952" cy="5820494"/>
          </a:xfrm>
          <a:custGeom>
            <a:avLst/>
            <a:gdLst>
              <a:gd name="connsiteX0" fmla="*/ 2302952 w 2302952"/>
              <a:gd name="connsiteY0" fmla="*/ 0 h 5820494"/>
              <a:gd name="connsiteX1" fmla="*/ 2302951 w 2302952"/>
              <a:gd name="connsiteY1" fmla="*/ 5489408 h 5820494"/>
              <a:gd name="connsiteX2" fmla="*/ 2214998 w 2302952"/>
              <a:gd name="connsiteY2" fmla="*/ 5568668 h 5820494"/>
              <a:gd name="connsiteX3" fmla="*/ 980229 w 2302952"/>
              <a:gd name="connsiteY3" fmla="*/ 5533905 h 5820494"/>
              <a:gd name="connsiteX4" fmla="*/ 34664 w 2302952"/>
              <a:gd name="connsiteY4" fmla="*/ 2458684 h 5820494"/>
              <a:gd name="connsiteX5" fmla="*/ 962915 w 2302952"/>
              <a:gd name="connsiteY5" fmla="*/ 888011 h 5820494"/>
              <a:gd name="connsiteX6" fmla="*/ 2089185 w 2302952"/>
              <a:gd name="connsiteY6" fmla="*/ 110594 h 5820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2952" h="5820494">
                <a:moveTo>
                  <a:pt x="2302952" y="0"/>
                </a:moveTo>
                <a:lnTo>
                  <a:pt x="2302951" y="5489408"/>
                </a:lnTo>
                <a:lnTo>
                  <a:pt x="2214998" y="5568668"/>
                </a:lnTo>
                <a:cubicBezTo>
                  <a:pt x="1859218" y="5862586"/>
                  <a:pt x="1445746" y="5956656"/>
                  <a:pt x="980229" y="5533905"/>
                </a:cubicBezTo>
                <a:cubicBezTo>
                  <a:pt x="245766" y="4867048"/>
                  <a:pt x="-119012" y="3425160"/>
                  <a:pt x="34664" y="2458684"/>
                </a:cubicBezTo>
                <a:cubicBezTo>
                  <a:pt x="135459" y="1823441"/>
                  <a:pt x="507389" y="1284554"/>
                  <a:pt x="962915" y="888011"/>
                </a:cubicBezTo>
                <a:cubicBezTo>
                  <a:pt x="1150308" y="724995"/>
                  <a:pt x="1591681" y="387625"/>
                  <a:pt x="2089185" y="110594"/>
                </a:cubicBezTo>
                <a:close/>
              </a:path>
            </a:pathLst>
          </a:custGeom>
          <a:solidFill>
            <a:schemeClr val="accent3"/>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744512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a:xfrm>
            <a:off x="853440" y="1823866"/>
            <a:ext cx="1049528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r>
              <a:rPr lang="en-US"/>
              <a:t>2/1/20XX</a:t>
            </a:r>
            <a:endParaRPr lang="en-US" dirty="0"/>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844007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D325DA79-98D3-4B75-A104-9B8CF2E52452}"/>
              </a:ext>
            </a:extLst>
          </p:cNvPr>
          <p:cNvSpPr>
            <a:spLocks noGrp="1"/>
          </p:cNvSpPr>
          <p:nvPr>
            <p:ph type="title"/>
          </p:nvPr>
        </p:nvSpPr>
        <p:spPr>
          <a:xfrm>
            <a:off x="751521" y="1732785"/>
            <a:ext cx="5263199" cy="1524000"/>
          </a:xfrm>
        </p:spPr>
        <p:txBody>
          <a:bodyPr>
            <a:noAutofit/>
          </a:bodyPr>
          <a:lstStyle>
            <a:lvl1pPr>
              <a:defRPr sz="4000"/>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70689288-6A1A-4457-8998-96D415487D06}"/>
              </a:ext>
            </a:extLst>
          </p:cNvPr>
          <p:cNvSpPr>
            <a:spLocks noGrp="1"/>
          </p:cNvSpPr>
          <p:nvPr>
            <p:ph sz="quarter" idx="15" hasCustomPrompt="1"/>
          </p:nvPr>
        </p:nvSpPr>
        <p:spPr>
          <a:xfrm>
            <a:off x="751521" y="3269458"/>
            <a:ext cx="5344477" cy="3092449"/>
          </a:xfrm>
        </p:spPr>
        <p:txBody>
          <a:bodyPr anchor="ctr">
            <a:noAutofit/>
          </a:bodyPr>
          <a:lstStyle>
            <a:lvl1pPr>
              <a:defRPr sz="2800"/>
            </a:lvl1pPr>
            <a:lvl2pPr>
              <a:defRPr sz="3600"/>
            </a:lvl2pPr>
            <a:lvl3pPr>
              <a:defRPr sz="3600"/>
            </a:lvl3pPr>
            <a:lvl4pPr>
              <a:defRPr sz="3600"/>
            </a:lvl4pPr>
            <a:lvl5pPr>
              <a:defRPr sz="3600"/>
            </a:lvl5pPr>
          </a:lstStyle>
          <a:p>
            <a:pPr lvl="0"/>
            <a:r>
              <a:rPr lang="en-US" dirty="0"/>
              <a:t>Object</a:t>
            </a:r>
          </a:p>
        </p:txBody>
      </p:sp>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r>
              <a:rPr lang="en-US"/>
              <a:t>2/1/20XX</a:t>
            </a:r>
            <a:endParaRPr lang="en-US" dirty="0"/>
          </a:p>
        </p:txBody>
      </p:sp>
      <p:sp>
        <p:nvSpPr>
          <p:cNvPr id="12" name="Picture Placeholder 11">
            <a:extLst>
              <a:ext uri="{FF2B5EF4-FFF2-40B4-BE49-F238E27FC236}">
                <a16:creationId xmlns:a16="http://schemas.microsoft.com/office/drawing/2014/main" id="{B0265BFC-F12F-4129-9A10-7A6D278A9C69}"/>
              </a:ext>
            </a:extLst>
          </p:cNvPr>
          <p:cNvSpPr>
            <a:spLocks noGrp="1"/>
          </p:cNvSpPr>
          <p:nvPr>
            <p:ph type="pic" sz="quarter" idx="13"/>
          </p:nvPr>
        </p:nvSpPr>
        <p:spPr>
          <a:xfrm>
            <a:off x="6435910" y="1"/>
            <a:ext cx="5756090" cy="3960681"/>
          </a:xfrm>
          <a:custGeom>
            <a:avLst/>
            <a:gdLst>
              <a:gd name="connsiteX0" fmla="*/ 0 w 5756090"/>
              <a:gd name="connsiteY0" fmla="*/ 0 h 3960681"/>
              <a:gd name="connsiteX1" fmla="*/ 5756090 w 5756090"/>
              <a:gd name="connsiteY1" fmla="*/ 0 h 3960681"/>
              <a:gd name="connsiteX2" fmla="*/ 5756090 w 5756090"/>
              <a:gd name="connsiteY2" fmla="*/ 3463038 h 3960681"/>
              <a:gd name="connsiteX3" fmla="*/ 5558511 w 5756090"/>
              <a:gd name="connsiteY3" fmla="*/ 3561320 h 3960681"/>
              <a:gd name="connsiteX4" fmla="*/ 3480391 w 5756090"/>
              <a:gd name="connsiteY4" fmla="*/ 3940416 h 3960681"/>
              <a:gd name="connsiteX5" fmla="*/ 1605774 w 5756090"/>
              <a:gd name="connsiteY5" fmla="*/ 2854397 h 3960681"/>
              <a:gd name="connsiteX6" fmla="*/ 74389 w 5756090"/>
              <a:gd name="connsiteY6" fmla="*/ 325223 h 3960681"/>
              <a:gd name="connsiteX7" fmla="*/ 16895 w 5756090"/>
              <a:gd name="connsiteY7" fmla="*/ 104576 h 396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56090" h="3960681">
                <a:moveTo>
                  <a:pt x="0" y="0"/>
                </a:moveTo>
                <a:lnTo>
                  <a:pt x="5756090" y="0"/>
                </a:lnTo>
                <a:lnTo>
                  <a:pt x="5756090" y="3463038"/>
                </a:lnTo>
                <a:lnTo>
                  <a:pt x="5558511" y="3561320"/>
                </a:lnTo>
                <a:cubicBezTo>
                  <a:pt x="4879339" y="3874528"/>
                  <a:pt x="4103797" y="4016776"/>
                  <a:pt x="3480391" y="3940416"/>
                </a:cubicBezTo>
                <a:cubicBezTo>
                  <a:pt x="2751968" y="3851461"/>
                  <a:pt x="2103010" y="3410677"/>
                  <a:pt x="1605774" y="2854397"/>
                </a:cubicBezTo>
                <a:cubicBezTo>
                  <a:pt x="1278696" y="2488237"/>
                  <a:pt x="377050" y="1320622"/>
                  <a:pt x="74389" y="325223"/>
                </a:cubicBezTo>
                <a:cubicBezTo>
                  <a:pt x="51690" y="250568"/>
                  <a:pt x="32361" y="176882"/>
                  <a:pt x="16895" y="104576"/>
                </a:cubicBezTo>
                <a:close/>
              </a:path>
            </a:pathLst>
          </a:custGeom>
          <a:solidFill>
            <a:schemeClr val="accent3"/>
          </a:solidFill>
        </p:spPr>
        <p:txBody>
          <a:bodyPr wrap="square" anchor="ctr">
            <a:noAutofit/>
          </a:bodyPr>
          <a:lstStyle>
            <a:lvl1pPr algn="ctr">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55CAD1C3-A879-4B95-B5C1-4D7B725EB70F}"/>
              </a:ext>
            </a:extLst>
          </p:cNvPr>
          <p:cNvSpPr>
            <a:spLocks noGrp="1"/>
          </p:cNvSpPr>
          <p:nvPr>
            <p:ph type="pic" sz="quarter" idx="14"/>
          </p:nvPr>
        </p:nvSpPr>
        <p:spPr>
          <a:xfrm>
            <a:off x="3028871" y="4949374"/>
            <a:ext cx="5796193" cy="1908627"/>
          </a:xfrm>
          <a:custGeom>
            <a:avLst/>
            <a:gdLst>
              <a:gd name="connsiteX0" fmla="*/ 3174283 w 5796193"/>
              <a:gd name="connsiteY0" fmla="*/ 18 h 1908627"/>
              <a:gd name="connsiteX1" fmla="*/ 5218462 w 5796193"/>
              <a:gd name="connsiteY1" fmla="*/ 1459807 h 1908627"/>
              <a:gd name="connsiteX2" fmla="*/ 5309125 w 5796193"/>
              <a:gd name="connsiteY2" fmla="*/ 1537598 h 1908627"/>
              <a:gd name="connsiteX3" fmla="*/ 5693890 w 5796193"/>
              <a:gd name="connsiteY3" fmla="*/ 1830997 h 1908627"/>
              <a:gd name="connsiteX4" fmla="*/ 5796193 w 5796193"/>
              <a:gd name="connsiteY4" fmla="*/ 1908627 h 1908627"/>
              <a:gd name="connsiteX5" fmla="*/ 0 w 5796193"/>
              <a:gd name="connsiteY5" fmla="*/ 1908627 h 1908627"/>
              <a:gd name="connsiteX6" fmla="*/ 36796 w 5796193"/>
              <a:gd name="connsiteY6" fmla="*/ 1862978 h 1908627"/>
              <a:gd name="connsiteX7" fmla="*/ 930039 w 5796193"/>
              <a:gd name="connsiteY7" fmla="*/ 1021399 h 1908627"/>
              <a:gd name="connsiteX8" fmla="*/ 3174283 w 5796193"/>
              <a:gd name="connsiteY8" fmla="*/ 18 h 190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96193" h="1908627">
                <a:moveTo>
                  <a:pt x="3174283" y="18"/>
                </a:moveTo>
                <a:cubicBezTo>
                  <a:pt x="3946119" y="-4705"/>
                  <a:pt x="4675803" y="959667"/>
                  <a:pt x="5218462" y="1459807"/>
                </a:cubicBezTo>
                <a:cubicBezTo>
                  <a:pt x="5237529" y="1477442"/>
                  <a:pt x="5268648" y="1503898"/>
                  <a:pt x="5309125" y="1537598"/>
                </a:cubicBezTo>
                <a:cubicBezTo>
                  <a:pt x="5427311" y="1636255"/>
                  <a:pt x="5560174" y="1732098"/>
                  <a:pt x="5693890" y="1830997"/>
                </a:cubicBezTo>
                <a:lnTo>
                  <a:pt x="5796193" y="1908627"/>
                </a:lnTo>
                <a:lnTo>
                  <a:pt x="0" y="1908627"/>
                </a:lnTo>
                <a:lnTo>
                  <a:pt x="36796" y="1862978"/>
                </a:lnTo>
                <a:cubicBezTo>
                  <a:pt x="326152" y="1521692"/>
                  <a:pt x="689989" y="1221705"/>
                  <a:pt x="930039" y="1021399"/>
                </a:cubicBezTo>
                <a:cubicBezTo>
                  <a:pt x="1540951" y="511494"/>
                  <a:pt x="2324829" y="5378"/>
                  <a:pt x="3174283" y="18"/>
                </a:cubicBezTo>
                <a:close/>
              </a:path>
            </a:pathLst>
          </a:custGeom>
          <a:solidFill>
            <a:schemeClr val="accent3"/>
          </a:solidFill>
        </p:spPr>
        <p:txBody>
          <a:bodyPr wrap="square" anchor="b">
            <a:noAutofit/>
          </a:bodyP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dirty="0"/>
          </a:p>
        </p:txBody>
      </p:sp>
      <p:sp>
        <p:nvSpPr>
          <p:cNvPr id="6" name="Freeform: Shape 5">
            <a:extLst>
              <a:ext uri="{FF2B5EF4-FFF2-40B4-BE49-F238E27FC236}">
                <a16:creationId xmlns:a16="http://schemas.microsoft.com/office/drawing/2014/main" id="{89AC3B5B-97EB-4572-B908-B16581013B94}"/>
              </a:ext>
              <a:ext uri="{C183D7F6-B498-43B3-948B-1728B52AA6E4}">
                <adec:decorative xmlns:adec="http://schemas.microsoft.com/office/drawing/2017/decorative" val="1"/>
              </a:ext>
            </a:extLst>
          </p:cNvPr>
          <p:cNvSpPr/>
          <p:nvPr userDrawn="1"/>
        </p:nvSpPr>
        <p:spPr>
          <a:xfrm>
            <a:off x="6674051" y="-22158"/>
            <a:ext cx="5517949" cy="4594156"/>
          </a:xfrm>
          <a:custGeom>
            <a:avLst/>
            <a:gdLst>
              <a:gd name="connsiteX0" fmla="*/ 0 w 5756090"/>
              <a:gd name="connsiteY0" fmla="*/ 0 h 3960681"/>
              <a:gd name="connsiteX1" fmla="*/ 5756090 w 5756090"/>
              <a:gd name="connsiteY1" fmla="*/ 0 h 3960681"/>
              <a:gd name="connsiteX2" fmla="*/ 5756090 w 5756090"/>
              <a:gd name="connsiteY2" fmla="*/ 3463038 h 3960681"/>
              <a:gd name="connsiteX3" fmla="*/ 5558511 w 5756090"/>
              <a:gd name="connsiteY3" fmla="*/ 3561320 h 3960681"/>
              <a:gd name="connsiteX4" fmla="*/ 3480391 w 5756090"/>
              <a:gd name="connsiteY4" fmla="*/ 3940416 h 3960681"/>
              <a:gd name="connsiteX5" fmla="*/ 1605774 w 5756090"/>
              <a:gd name="connsiteY5" fmla="*/ 2854397 h 3960681"/>
              <a:gd name="connsiteX6" fmla="*/ 74389 w 5756090"/>
              <a:gd name="connsiteY6" fmla="*/ 325223 h 3960681"/>
              <a:gd name="connsiteX7" fmla="*/ 16895 w 5756090"/>
              <a:gd name="connsiteY7" fmla="*/ 104576 h 3960681"/>
              <a:gd name="connsiteX0" fmla="*/ 5739463 w 5739463"/>
              <a:gd name="connsiteY0" fmla="*/ 0 h 3960681"/>
              <a:gd name="connsiteX1" fmla="*/ 5739463 w 5739463"/>
              <a:gd name="connsiteY1" fmla="*/ 3463038 h 3960681"/>
              <a:gd name="connsiteX2" fmla="*/ 5541884 w 5739463"/>
              <a:gd name="connsiteY2" fmla="*/ 3561320 h 3960681"/>
              <a:gd name="connsiteX3" fmla="*/ 3463764 w 5739463"/>
              <a:gd name="connsiteY3" fmla="*/ 3940416 h 3960681"/>
              <a:gd name="connsiteX4" fmla="*/ 1589147 w 5739463"/>
              <a:gd name="connsiteY4" fmla="*/ 2854397 h 3960681"/>
              <a:gd name="connsiteX5" fmla="*/ 57762 w 5739463"/>
              <a:gd name="connsiteY5" fmla="*/ 325223 h 3960681"/>
              <a:gd name="connsiteX6" fmla="*/ 268 w 5739463"/>
              <a:gd name="connsiteY6" fmla="*/ 104576 h 3960681"/>
              <a:gd name="connsiteX7" fmla="*/ 79475 w 5739463"/>
              <a:gd name="connsiteY7" fmla="*/ 79214 h 3960681"/>
              <a:gd name="connsiteX0" fmla="*/ 5739195 w 5739195"/>
              <a:gd name="connsiteY0" fmla="*/ 0 h 3960681"/>
              <a:gd name="connsiteX1" fmla="*/ 5739195 w 5739195"/>
              <a:gd name="connsiteY1" fmla="*/ 3463038 h 3960681"/>
              <a:gd name="connsiteX2" fmla="*/ 5541616 w 5739195"/>
              <a:gd name="connsiteY2" fmla="*/ 3561320 h 3960681"/>
              <a:gd name="connsiteX3" fmla="*/ 3463496 w 5739195"/>
              <a:gd name="connsiteY3" fmla="*/ 3940416 h 3960681"/>
              <a:gd name="connsiteX4" fmla="*/ 1588879 w 5739195"/>
              <a:gd name="connsiteY4" fmla="*/ 2854397 h 3960681"/>
              <a:gd name="connsiteX5" fmla="*/ 57494 w 5739195"/>
              <a:gd name="connsiteY5" fmla="*/ 325223 h 3960681"/>
              <a:gd name="connsiteX6" fmla="*/ 0 w 5739195"/>
              <a:gd name="connsiteY6" fmla="*/ 104576 h 3960681"/>
              <a:gd name="connsiteX0" fmla="*/ 5739195 w 5739195"/>
              <a:gd name="connsiteY0" fmla="*/ 3358462 h 3856105"/>
              <a:gd name="connsiteX1" fmla="*/ 5541616 w 5739195"/>
              <a:gd name="connsiteY1" fmla="*/ 3456744 h 3856105"/>
              <a:gd name="connsiteX2" fmla="*/ 3463496 w 5739195"/>
              <a:gd name="connsiteY2" fmla="*/ 3835840 h 3856105"/>
              <a:gd name="connsiteX3" fmla="*/ 1588879 w 5739195"/>
              <a:gd name="connsiteY3" fmla="*/ 2749821 h 3856105"/>
              <a:gd name="connsiteX4" fmla="*/ 57494 w 5739195"/>
              <a:gd name="connsiteY4" fmla="*/ 220647 h 3856105"/>
              <a:gd name="connsiteX5" fmla="*/ 0 w 5739195"/>
              <a:gd name="connsiteY5" fmla="*/ 0 h 3856105"/>
              <a:gd name="connsiteX0" fmla="*/ 5799259 w 5799259"/>
              <a:gd name="connsiteY0" fmla="*/ 3482233 h 3979876"/>
              <a:gd name="connsiteX1" fmla="*/ 5601680 w 5799259"/>
              <a:gd name="connsiteY1" fmla="*/ 3580515 h 3979876"/>
              <a:gd name="connsiteX2" fmla="*/ 3523560 w 5799259"/>
              <a:gd name="connsiteY2" fmla="*/ 3959611 h 3979876"/>
              <a:gd name="connsiteX3" fmla="*/ 1648943 w 5799259"/>
              <a:gd name="connsiteY3" fmla="*/ 2873592 h 3979876"/>
              <a:gd name="connsiteX4" fmla="*/ 117558 w 5799259"/>
              <a:gd name="connsiteY4" fmla="*/ 344418 h 3979876"/>
              <a:gd name="connsiteX5" fmla="*/ 0 w 5799259"/>
              <a:gd name="connsiteY5" fmla="*/ 0 h 3979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99259" h="3979876">
                <a:moveTo>
                  <a:pt x="5799259" y="3482233"/>
                </a:moveTo>
                <a:lnTo>
                  <a:pt x="5601680" y="3580515"/>
                </a:lnTo>
                <a:cubicBezTo>
                  <a:pt x="4922508" y="3893723"/>
                  <a:pt x="4146966" y="4035971"/>
                  <a:pt x="3523560" y="3959611"/>
                </a:cubicBezTo>
                <a:cubicBezTo>
                  <a:pt x="2795137" y="3870656"/>
                  <a:pt x="2146179" y="3429872"/>
                  <a:pt x="1648943" y="2873592"/>
                </a:cubicBezTo>
                <a:cubicBezTo>
                  <a:pt x="1321865" y="2507432"/>
                  <a:pt x="420219" y="1339817"/>
                  <a:pt x="117558" y="344418"/>
                </a:cubicBezTo>
                <a:cubicBezTo>
                  <a:pt x="94859" y="269763"/>
                  <a:pt x="15466" y="72306"/>
                  <a:pt x="0"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2357614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555E13C-150D-496C-9F53-468F2C948418}"/>
              </a:ext>
            </a:extLst>
          </p:cNvPr>
          <p:cNvSpPr>
            <a:spLocks noGrp="1"/>
          </p:cNvSpPr>
          <p:nvPr>
            <p:ph type="title"/>
          </p:nvPr>
        </p:nvSpPr>
        <p:spPr>
          <a:xfrm>
            <a:off x="758953" y="765930"/>
            <a:ext cx="10000488" cy="134526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r>
              <a:rPr lang="en-US"/>
              <a:t>2/1/20XX</a:t>
            </a:r>
            <a:endParaRPr lang="en-US" dirty="0"/>
          </a:p>
        </p:txBody>
      </p:sp>
      <p:sp>
        <p:nvSpPr>
          <p:cNvPr id="6" name="Freeform: Shape 5">
            <a:extLst>
              <a:ext uri="{FF2B5EF4-FFF2-40B4-BE49-F238E27FC236}">
                <a16:creationId xmlns:a16="http://schemas.microsoft.com/office/drawing/2014/main" id="{9E9106F4-7E32-4FF6-96C2-AEDF5C52F1EC}"/>
              </a:ext>
              <a:ext uri="{C183D7F6-B498-43B3-948B-1728B52AA6E4}">
                <adec:decorative xmlns:adec="http://schemas.microsoft.com/office/drawing/2017/decorative" val="1"/>
              </a:ext>
            </a:extLst>
          </p:cNvPr>
          <p:cNvSpPr/>
          <p:nvPr userDrawn="1"/>
        </p:nvSpPr>
        <p:spPr>
          <a:xfrm>
            <a:off x="890978" y="2085219"/>
            <a:ext cx="2299137" cy="2531684"/>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 name="Freeform: Shape 6">
            <a:extLst>
              <a:ext uri="{FF2B5EF4-FFF2-40B4-BE49-F238E27FC236}">
                <a16:creationId xmlns:a16="http://schemas.microsoft.com/office/drawing/2014/main" id="{8E474408-DB73-4EA7-AD23-90BEF0E42219}"/>
              </a:ext>
              <a:ext uri="{C183D7F6-B498-43B3-948B-1728B52AA6E4}">
                <adec:decorative xmlns:adec="http://schemas.microsoft.com/office/drawing/2017/decorative" val="1"/>
              </a:ext>
            </a:extLst>
          </p:cNvPr>
          <p:cNvSpPr/>
          <p:nvPr userDrawn="1"/>
        </p:nvSpPr>
        <p:spPr>
          <a:xfrm>
            <a:off x="987583" y="2234914"/>
            <a:ext cx="2104785" cy="223115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 name="Freeform: Shape 7">
            <a:extLst>
              <a:ext uri="{FF2B5EF4-FFF2-40B4-BE49-F238E27FC236}">
                <a16:creationId xmlns:a16="http://schemas.microsoft.com/office/drawing/2014/main" id="{D6083F6A-399B-48F1-8504-4E2E5DF89860}"/>
              </a:ext>
              <a:ext uri="{C183D7F6-B498-43B3-948B-1728B52AA6E4}">
                <adec:decorative xmlns:adec="http://schemas.microsoft.com/office/drawing/2017/decorative" val="1"/>
              </a:ext>
            </a:extLst>
          </p:cNvPr>
          <p:cNvSpPr/>
          <p:nvPr userDrawn="1"/>
        </p:nvSpPr>
        <p:spPr>
          <a:xfrm flipV="1">
            <a:off x="3525455" y="2246654"/>
            <a:ext cx="2203433" cy="212930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accent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8">
            <a:extLst>
              <a:ext uri="{FF2B5EF4-FFF2-40B4-BE49-F238E27FC236}">
                <a16:creationId xmlns:a16="http://schemas.microsoft.com/office/drawing/2014/main" id="{3AFF428B-F281-4A21-BB33-FC14F2D9CDB1}"/>
              </a:ext>
              <a:ext uri="{C183D7F6-B498-43B3-948B-1728B52AA6E4}">
                <adec:decorative xmlns:adec="http://schemas.microsoft.com/office/drawing/2017/decorative" val="1"/>
              </a:ext>
            </a:extLst>
          </p:cNvPr>
          <p:cNvSpPr/>
          <p:nvPr userDrawn="1"/>
        </p:nvSpPr>
        <p:spPr>
          <a:xfrm flipV="1">
            <a:off x="3375489" y="2078498"/>
            <a:ext cx="2503365" cy="24656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C9A835EC-64A4-410D-8455-F71FCBF239CC}"/>
              </a:ext>
              <a:ext uri="{C183D7F6-B498-43B3-948B-1728B52AA6E4}">
                <adec:decorative xmlns:adec="http://schemas.microsoft.com/office/drawing/2017/decorative" val="1"/>
              </a:ext>
            </a:extLst>
          </p:cNvPr>
          <p:cNvSpPr/>
          <p:nvPr userDrawn="1"/>
        </p:nvSpPr>
        <p:spPr>
          <a:xfrm flipH="1">
            <a:off x="6096032" y="2093524"/>
            <a:ext cx="2372066" cy="2578683"/>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AF3EA8FF-EF64-46BE-85C1-CD234175F6CE}"/>
              </a:ext>
              <a:ext uri="{C183D7F6-B498-43B3-948B-1728B52AA6E4}">
                <adec:decorative xmlns:adec="http://schemas.microsoft.com/office/drawing/2017/decorative" val="1"/>
              </a:ext>
            </a:extLst>
          </p:cNvPr>
          <p:cNvSpPr/>
          <p:nvPr userDrawn="1"/>
        </p:nvSpPr>
        <p:spPr>
          <a:xfrm flipH="1">
            <a:off x="6196878" y="2245998"/>
            <a:ext cx="2171549" cy="227257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ED4A1BDD-165B-40C1-80E7-4E2915961815}"/>
              </a:ext>
              <a:ext uri="{C183D7F6-B498-43B3-948B-1728B52AA6E4}">
                <adec:decorative xmlns:adec="http://schemas.microsoft.com/office/drawing/2017/decorative" val="1"/>
              </a:ext>
            </a:extLst>
          </p:cNvPr>
          <p:cNvSpPr/>
          <p:nvPr userDrawn="1"/>
        </p:nvSpPr>
        <p:spPr>
          <a:xfrm flipH="1">
            <a:off x="8821239" y="2234766"/>
            <a:ext cx="2231314" cy="223259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accent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FD9D8042-BB75-44E9-8789-7F3FDEF8C366}"/>
              </a:ext>
              <a:ext uri="{C183D7F6-B498-43B3-948B-1728B52AA6E4}">
                <adec:decorative xmlns:adec="http://schemas.microsoft.com/office/drawing/2017/decorative" val="1"/>
              </a:ext>
            </a:extLst>
          </p:cNvPr>
          <p:cNvSpPr/>
          <p:nvPr userDrawn="1"/>
        </p:nvSpPr>
        <p:spPr>
          <a:xfrm flipH="1">
            <a:off x="8669375" y="2058453"/>
            <a:ext cx="2535041" cy="25852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Picture Placeholder 24">
            <a:extLst>
              <a:ext uri="{FF2B5EF4-FFF2-40B4-BE49-F238E27FC236}">
                <a16:creationId xmlns:a16="http://schemas.microsoft.com/office/drawing/2014/main" id="{FD87B2A7-C62E-4B54-BF5F-9A4F8FD28A64}"/>
              </a:ext>
            </a:extLst>
          </p:cNvPr>
          <p:cNvSpPr>
            <a:spLocks noGrp="1"/>
          </p:cNvSpPr>
          <p:nvPr>
            <p:ph type="pic" sz="quarter" idx="13"/>
          </p:nvPr>
        </p:nvSpPr>
        <p:spPr>
          <a:xfrm>
            <a:off x="1119304" y="2388000"/>
            <a:ext cx="1841341" cy="1951895"/>
          </a:xfrm>
          <a:custGeom>
            <a:avLst/>
            <a:gdLst>
              <a:gd name="connsiteX0" fmla="*/ 943962 w 1841341"/>
              <a:gd name="connsiteY0" fmla="*/ 1198 h 1951895"/>
              <a:gd name="connsiteX1" fmla="*/ 1149516 w 1841341"/>
              <a:gd name="connsiteY1" fmla="*/ 25582 h 1951895"/>
              <a:gd name="connsiteX2" fmla="*/ 1419855 w 1841341"/>
              <a:gd name="connsiteY2" fmla="*/ 180925 h 1951895"/>
              <a:gd name="connsiteX3" fmla="*/ 1633609 w 1841341"/>
              <a:gd name="connsiteY3" fmla="*/ 527878 h 1951895"/>
              <a:gd name="connsiteX4" fmla="*/ 1672914 w 1841341"/>
              <a:gd name="connsiteY4" fmla="*/ 602680 h 1951895"/>
              <a:gd name="connsiteX5" fmla="*/ 1832115 w 1841341"/>
              <a:gd name="connsiteY5" fmla="*/ 1185791 h 1951895"/>
              <a:gd name="connsiteX6" fmla="*/ 1278832 w 1841341"/>
              <a:gd name="connsiteY6" fmla="*/ 1806981 h 1951895"/>
              <a:gd name="connsiteX7" fmla="*/ 1156963 w 1841341"/>
              <a:gd name="connsiteY7" fmla="*/ 1861067 h 1951895"/>
              <a:gd name="connsiteX8" fmla="*/ 789390 w 1841341"/>
              <a:gd name="connsiteY8" fmla="*/ 1944198 h 1951895"/>
              <a:gd name="connsiteX9" fmla="*/ 440403 w 1841341"/>
              <a:gd name="connsiteY9" fmla="*/ 1783988 h 1951895"/>
              <a:gd name="connsiteX10" fmla="*/ 172515 w 1841341"/>
              <a:gd name="connsiteY10" fmla="*/ 1475925 h 1951895"/>
              <a:gd name="connsiteX11" fmla="*/ 21688 w 1841341"/>
              <a:gd name="connsiteY11" fmla="*/ 1076077 h 1951895"/>
              <a:gd name="connsiteX12" fmla="*/ 17942 w 1841341"/>
              <a:gd name="connsiteY12" fmla="*/ 657967 h 1951895"/>
              <a:gd name="connsiteX13" fmla="*/ 156475 w 1841341"/>
              <a:gd name="connsiteY13" fmla="*/ 327024 h 1951895"/>
              <a:gd name="connsiteX14" fmla="*/ 402707 w 1841341"/>
              <a:gd name="connsiteY14" fmla="*/ 113619 h 1951895"/>
              <a:gd name="connsiteX15" fmla="*/ 943962 w 1841341"/>
              <a:gd name="connsiteY15" fmla="*/ 1198 h 195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41341" h="1951895">
                <a:moveTo>
                  <a:pt x="943962" y="1198"/>
                </a:moveTo>
                <a:cubicBezTo>
                  <a:pt x="1011149" y="4081"/>
                  <a:pt x="1079921" y="12180"/>
                  <a:pt x="1149516" y="25582"/>
                </a:cubicBezTo>
                <a:cubicBezTo>
                  <a:pt x="1260583" y="46971"/>
                  <a:pt x="1343948" y="94895"/>
                  <a:pt x="1419855" y="180925"/>
                </a:cubicBezTo>
                <a:cubicBezTo>
                  <a:pt x="1499259" y="270915"/>
                  <a:pt x="1564524" y="395723"/>
                  <a:pt x="1633609" y="527878"/>
                </a:cubicBezTo>
                <a:cubicBezTo>
                  <a:pt x="1646334" y="552257"/>
                  <a:pt x="1659519" y="577450"/>
                  <a:pt x="1672914" y="602680"/>
                </a:cubicBezTo>
                <a:cubicBezTo>
                  <a:pt x="1792788" y="828529"/>
                  <a:pt x="1868654" y="991130"/>
                  <a:pt x="1832115" y="1185791"/>
                </a:cubicBezTo>
                <a:cubicBezTo>
                  <a:pt x="1776443" y="1482394"/>
                  <a:pt x="1610980" y="1668181"/>
                  <a:pt x="1278832" y="1806981"/>
                </a:cubicBezTo>
                <a:cubicBezTo>
                  <a:pt x="1235359" y="1825142"/>
                  <a:pt x="1195494" y="1843403"/>
                  <a:pt x="1156963" y="1861067"/>
                </a:cubicBezTo>
                <a:cubicBezTo>
                  <a:pt x="997211" y="1934265"/>
                  <a:pt x="914877" y="1968364"/>
                  <a:pt x="789390" y="1944198"/>
                </a:cubicBezTo>
                <a:cubicBezTo>
                  <a:pt x="664790" y="1920202"/>
                  <a:pt x="547378" y="1866278"/>
                  <a:pt x="440403" y="1783988"/>
                </a:cubicBezTo>
                <a:cubicBezTo>
                  <a:pt x="335760" y="1703473"/>
                  <a:pt x="245599" y="1599808"/>
                  <a:pt x="172515" y="1475925"/>
                </a:cubicBezTo>
                <a:cubicBezTo>
                  <a:pt x="100651" y="1354155"/>
                  <a:pt x="48481" y="1215915"/>
                  <a:pt x="21688" y="1076077"/>
                </a:cubicBezTo>
                <a:cubicBezTo>
                  <a:pt x="-5923" y="932454"/>
                  <a:pt x="-7167" y="791734"/>
                  <a:pt x="17942" y="657967"/>
                </a:cubicBezTo>
                <a:cubicBezTo>
                  <a:pt x="41621" y="531815"/>
                  <a:pt x="88250" y="420494"/>
                  <a:pt x="156475" y="327024"/>
                </a:cubicBezTo>
                <a:cubicBezTo>
                  <a:pt x="220451" y="239434"/>
                  <a:pt x="303307" y="167639"/>
                  <a:pt x="402707" y="113619"/>
                </a:cubicBezTo>
                <a:cubicBezTo>
                  <a:pt x="555118" y="30826"/>
                  <a:pt x="742403" y="-7453"/>
                  <a:pt x="943962" y="1198"/>
                </a:cubicBezTo>
                <a:close/>
              </a:path>
            </a:pathLst>
          </a:custGeom>
          <a:solidFill>
            <a:schemeClr val="accent4"/>
          </a:solidFill>
        </p:spPr>
        <p:txBody>
          <a:bodyPr wrap="square">
            <a:noAutofit/>
          </a:bodyPr>
          <a:lstStyle/>
          <a:p>
            <a:r>
              <a:rPr lang="en-US"/>
              <a:t>Click icon to add picture</a:t>
            </a:r>
            <a:endParaRPr lang="en-US" dirty="0"/>
          </a:p>
        </p:txBody>
      </p:sp>
      <p:sp>
        <p:nvSpPr>
          <p:cNvPr id="18" name="Text Placeholder 14">
            <a:extLst>
              <a:ext uri="{FF2B5EF4-FFF2-40B4-BE49-F238E27FC236}">
                <a16:creationId xmlns:a16="http://schemas.microsoft.com/office/drawing/2014/main" id="{A44E03C4-C446-4889-8A6A-D464581B76D8}"/>
              </a:ext>
            </a:extLst>
          </p:cNvPr>
          <p:cNvSpPr>
            <a:spLocks noGrp="1"/>
          </p:cNvSpPr>
          <p:nvPr>
            <p:ph type="body" sz="quarter" idx="17" hasCustomPrompt="1"/>
          </p:nvPr>
        </p:nvSpPr>
        <p:spPr>
          <a:xfrm>
            <a:off x="918070" y="4735308"/>
            <a:ext cx="2299136" cy="557784"/>
          </a:xfrm>
        </p:spPr>
        <p:txBody>
          <a:bodyPr/>
          <a:lstStyle>
            <a:lvl1pPr marL="0" algn="ctr">
              <a:lnSpc>
                <a:spcPts val="1800"/>
              </a:lnSpc>
              <a:spcBef>
                <a:spcPts val="0"/>
              </a:spcBef>
              <a:buNone/>
              <a:defRPr sz="1800" b="1"/>
            </a:lvl1pPr>
          </a:lstStyle>
          <a:p>
            <a:pPr lvl="0"/>
            <a:r>
              <a:rPr lang="en-US" dirty="0"/>
              <a:t>Name </a:t>
            </a:r>
          </a:p>
        </p:txBody>
      </p:sp>
      <p:sp>
        <p:nvSpPr>
          <p:cNvPr id="22" name="Text Placeholder 14">
            <a:extLst>
              <a:ext uri="{FF2B5EF4-FFF2-40B4-BE49-F238E27FC236}">
                <a16:creationId xmlns:a16="http://schemas.microsoft.com/office/drawing/2014/main" id="{898BDCCC-2240-4BF9-BECF-3E5D269BAC34}"/>
              </a:ext>
            </a:extLst>
          </p:cNvPr>
          <p:cNvSpPr>
            <a:spLocks noGrp="1"/>
          </p:cNvSpPr>
          <p:nvPr>
            <p:ph type="body" sz="quarter" idx="21" hasCustomPrompt="1"/>
          </p:nvPr>
        </p:nvSpPr>
        <p:spPr>
          <a:xfrm>
            <a:off x="918070" y="5312140"/>
            <a:ext cx="2299136" cy="602885"/>
          </a:xfrm>
        </p:spPr>
        <p:txBody>
          <a:bodyPr/>
          <a:lstStyle>
            <a:lvl1pPr algn="ctr">
              <a:lnSpc>
                <a:spcPct val="100000"/>
              </a:lnSpc>
              <a:buNone/>
              <a:defRPr sz="1400"/>
            </a:lvl1pPr>
          </a:lstStyle>
          <a:p>
            <a:pPr lvl="0"/>
            <a:r>
              <a:rPr lang="en-US" dirty="0"/>
              <a:t>Title</a:t>
            </a:r>
          </a:p>
        </p:txBody>
      </p:sp>
      <p:sp>
        <p:nvSpPr>
          <p:cNvPr id="15" name="Picture Placeholder 28">
            <a:extLst>
              <a:ext uri="{FF2B5EF4-FFF2-40B4-BE49-F238E27FC236}">
                <a16:creationId xmlns:a16="http://schemas.microsoft.com/office/drawing/2014/main" id="{68937F96-27E1-49C1-8CF4-44DDAD9DAB9C}"/>
              </a:ext>
            </a:extLst>
          </p:cNvPr>
          <p:cNvSpPr>
            <a:spLocks noGrp="1"/>
          </p:cNvSpPr>
          <p:nvPr>
            <p:ph type="pic" sz="quarter" idx="14"/>
          </p:nvPr>
        </p:nvSpPr>
        <p:spPr>
          <a:xfrm>
            <a:off x="3673803" y="2374487"/>
            <a:ext cx="1927641" cy="1862790"/>
          </a:xfrm>
          <a:custGeom>
            <a:avLst/>
            <a:gdLst>
              <a:gd name="connsiteX0" fmla="*/ 930108 w 1927641"/>
              <a:gd name="connsiteY0" fmla="*/ 0 h 1862790"/>
              <a:gd name="connsiteX1" fmla="*/ 1465794 w 1927641"/>
              <a:gd name="connsiteY1" fmla="*/ 261567 h 1862790"/>
              <a:gd name="connsiteX2" fmla="*/ 1530987 w 1927641"/>
              <a:gd name="connsiteY2" fmla="*/ 313506 h 1862790"/>
              <a:gd name="connsiteX3" fmla="*/ 1827495 w 1927641"/>
              <a:gd name="connsiteY3" fmla="*/ 585028 h 1862790"/>
              <a:gd name="connsiteX4" fmla="*/ 1927641 w 1927641"/>
              <a:gd name="connsiteY4" fmla="*/ 876627 h 1862790"/>
              <a:gd name="connsiteX5" fmla="*/ 1702819 w 1927641"/>
              <a:gd name="connsiteY5" fmla="*/ 1587653 h 1862790"/>
              <a:gd name="connsiteX6" fmla="*/ 1449910 w 1927641"/>
              <a:gd name="connsiteY6" fmla="*/ 1788391 h 1862790"/>
              <a:gd name="connsiteX7" fmla="*/ 1103141 w 1927641"/>
              <a:gd name="connsiteY7" fmla="*/ 1862790 h 1862790"/>
              <a:gd name="connsiteX8" fmla="*/ 698418 w 1927641"/>
              <a:gd name="connsiteY8" fmla="*/ 1782734 h 1862790"/>
              <a:gd name="connsiteX9" fmla="*/ 338868 w 1927641"/>
              <a:gd name="connsiteY9" fmla="*/ 1562811 h 1862790"/>
              <a:gd name="connsiteX10" fmla="*/ 90178 w 1927641"/>
              <a:gd name="connsiteY10" fmla="*/ 1245689 h 1862790"/>
              <a:gd name="connsiteX11" fmla="*/ 0 w 1927641"/>
              <a:gd name="connsiteY11" fmla="*/ 876627 h 1862790"/>
              <a:gd name="connsiteX12" fmla="*/ 149248 w 1927641"/>
              <a:gd name="connsiteY12" fmla="*/ 533940 h 1862790"/>
              <a:gd name="connsiteX13" fmla="*/ 224450 w 1927641"/>
              <a:gd name="connsiteY13" fmla="*/ 425169 h 1862790"/>
              <a:gd name="connsiteX14" fmla="*/ 930108 w 1927641"/>
              <a:gd name="connsiteY14" fmla="*/ 0 h 186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27641" h="1862790">
                <a:moveTo>
                  <a:pt x="930108" y="0"/>
                </a:moveTo>
                <a:cubicBezTo>
                  <a:pt x="1125684" y="0"/>
                  <a:pt x="1269183" y="103581"/>
                  <a:pt x="1465794" y="261567"/>
                </a:cubicBezTo>
                <a:cubicBezTo>
                  <a:pt x="1487758" y="279220"/>
                  <a:pt x="1509724" y="296661"/>
                  <a:pt x="1530987" y="313506"/>
                </a:cubicBezTo>
                <a:cubicBezTo>
                  <a:pt x="1646231" y="404920"/>
                  <a:pt x="1755063" y="491273"/>
                  <a:pt x="1827495" y="585028"/>
                </a:cubicBezTo>
                <a:cubicBezTo>
                  <a:pt x="1896741" y="674655"/>
                  <a:pt x="1927641" y="764581"/>
                  <a:pt x="1927641" y="876627"/>
                </a:cubicBezTo>
                <a:cubicBezTo>
                  <a:pt x="1927641" y="1157465"/>
                  <a:pt x="1847806" y="1409971"/>
                  <a:pt x="1702819" y="1587653"/>
                </a:cubicBezTo>
                <a:cubicBezTo>
                  <a:pt x="1631877" y="1674559"/>
                  <a:pt x="1546788" y="1742110"/>
                  <a:pt x="1449910" y="1788391"/>
                </a:cubicBezTo>
                <a:cubicBezTo>
                  <a:pt x="1346536" y="1837735"/>
                  <a:pt x="1229885" y="1862790"/>
                  <a:pt x="1103141" y="1862790"/>
                </a:cubicBezTo>
                <a:cubicBezTo>
                  <a:pt x="968744" y="1862790"/>
                  <a:pt x="832527" y="1835863"/>
                  <a:pt x="698418" y="1782734"/>
                </a:cubicBezTo>
                <a:cubicBezTo>
                  <a:pt x="567827" y="1731092"/>
                  <a:pt x="443523" y="1655034"/>
                  <a:pt x="338868" y="1562811"/>
                </a:cubicBezTo>
                <a:cubicBezTo>
                  <a:pt x="232393" y="1469013"/>
                  <a:pt x="148710" y="1362286"/>
                  <a:pt x="90178" y="1245689"/>
                </a:cubicBezTo>
                <a:cubicBezTo>
                  <a:pt x="30362" y="1126497"/>
                  <a:pt x="0" y="1002327"/>
                  <a:pt x="0" y="876627"/>
                </a:cubicBezTo>
                <a:cubicBezTo>
                  <a:pt x="0" y="750033"/>
                  <a:pt x="48440" y="676102"/>
                  <a:pt x="149248" y="533940"/>
                </a:cubicBezTo>
                <a:cubicBezTo>
                  <a:pt x="173571" y="499653"/>
                  <a:pt x="198722" y="464177"/>
                  <a:pt x="224450" y="425169"/>
                </a:cubicBezTo>
                <a:cubicBezTo>
                  <a:pt x="421062" y="127147"/>
                  <a:pt x="632109" y="0"/>
                  <a:pt x="930108" y="0"/>
                </a:cubicBezTo>
                <a:close/>
              </a:path>
            </a:pathLst>
          </a:custGeom>
          <a:solidFill>
            <a:schemeClr val="accent4"/>
          </a:solidFill>
        </p:spPr>
        <p:txBody>
          <a:bodyPr wrap="square">
            <a:noAutofit/>
          </a:bodyPr>
          <a:lstStyle/>
          <a:p>
            <a:r>
              <a:rPr lang="en-US"/>
              <a:t>Click icon to add picture</a:t>
            </a:r>
            <a:endParaRPr lang="en-US" dirty="0"/>
          </a:p>
        </p:txBody>
      </p:sp>
      <p:sp>
        <p:nvSpPr>
          <p:cNvPr id="19" name="Text Placeholder 14">
            <a:extLst>
              <a:ext uri="{FF2B5EF4-FFF2-40B4-BE49-F238E27FC236}">
                <a16:creationId xmlns:a16="http://schemas.microsoft.com/office/drawing/2014/main" id="{8B4F62E2-011C-4BC3-B545-42D8C5D1C06A}"/>
              </a:ext>
            </a:extLst>
          </p:cNvPr>
          <p:cNvSpPr>
            <a:spLocks noGrp="1"/>
          </p:cNvSpPr>
          <p:nvPr>
            <p:ph type="body" sz="quarter" idx="18" hasCustomPrompt="1"/>
          </p:nvPr>
        </p:nvSpPr>
        <p:spPr>
          <a:xfrm>
            <a:off x="3545285" y="4735308"/>
            <a:ext cx="2299136" cy="557784"/>
          </a:xfrm>
        </p:spPr>
        <p:txBody>
          <a:bodyPr/>
          <a:lstStyle>
            <a:lvl1pPr marL="0" algn="ctr">
              <a:lnSpc>
                <a:spcPts val="1800"/>
              </a:lnSpc>
              <a:spcBef>
                <a:spcPts val="0"/>
              </a:spcBef>
              <a:buNone/>
              <a:defRPr sz="1800" b="1"/>
            </a:lvl1pPr>
          </a:lstStyle>
          <a:p>
            <a:pPr lvl="0"/>
            <a:r>
              <a:rPr lang="en-US" dirty="0"/>
              <a:t>Name</a:t>
            </a:r>
          </a:p>
        </p:txBody>
      </p:sp>
      <p:sp>
        <p:nvSpPr>
          <p:cNvPr id="23" name="Text Placeholder 14">
            <a:extLst>
              <a:ext uri="{FF2B5EF4-FFF2-40B4-BE49-F238E27FC236}">
                <a16:creationId xmlns:a16="http://schemas.microsoft.com/office/drawing/2014/main" id="{58265EB5-C710-46C7-8816-3B113860B889}"/>
              </a:ext>
            </a:extLst>
          </p:cNvPr>
          <p:cNvSpPr>
            <a:spLocks noGrp="1"/>
          </p:cNvSpPr>
          <p:nvPr>
            <p:ph type="body" sz="quarter" idx="22" hasCustomPrompt="1"/>
          </p:nvPr>
        </p:nvSpPr>
        <p:spPr>
          <a:xfrm>
            <a:off x="3545285" y="5312140"/>
            <a:ext cx="2299136" cy="602885"/>
          </a:xfrm>
        </p:spPr>
        <p:txBody>
          <a:bodyPr/>
          <a:lstStyle>
            <a:lvl1pPr algn="ctr">
              <a:lnSpc>
                <a:spcPct val="100000"/>
              </a:lnSpc>
              <a:buNone/>
              <a:defRPr sz="1400"/>
            </a:lvl1pPr>
          </a:lstStyle>
          <a:p>
            <a:pPr lvl="0"/>
            <a:r>
              <a:rPr lang="en-US" dirty="0"/>
              <a:t>Title</a:t>
            </a:r>
          </a:p>
        </p:txBody>
      </p:sp>
      <p:sp>
        <p:nvSpPr>
          <p:cNvPr id="16" name="Picture Placeholder 31">
            <a:extLst>
              <a:ext uri="{FF2B5EF4-FFF2-40B4-BE49-F238E27FC236}">
                <a16:creationId xmlns:a16="http://schemas.microsoft.com/office/drawing/2014/main" id="{7B8FE200-2B7E-4E89-90F3-E9F9EC7500F7}"/>
              </a:ext>
            </a:extLst>
          </p:cNvPr>
          <p:cNvSpPr>
            <a:spLocks noGrp="1"/>
          </p:cNvSpPr>
          <p:nvPr>
            <p:ph type="pic" sz="quarter" idx="15"/>
          </p:nvPr>
        </p:nvSpPr>
        <p:spPr>
          <a:xfrm>
            <a:off x="6332191" y="2374487"/>
            <a:ext cx="1899747" cy="1988131"/>
          </a:xfrm>
          <a:custGeom>
            <a:avLst/>
            <a:gdLst>
              <a:gd name="connsiteX0" fmla="*/ 925844 w 1899747"/>
              <a:gd name="connsiteY0" fmla="*/ 1220 h 1988131"/>
              <a:gd name="connsiteX1" fmla="*/ 1484268 w 1899747"/>
              <a:gd name="connsiteY1" fmla="*/ 115729 h 1988131"/>
              <a:gd name="connsiteX2" fmla="*/ 1738310 w 1899747"/>
              <a:gd name="connsiteY2" fmla="*/ 333096 h 1988131"/>
              <a:gd name="connsiteX3" fmla="*/ 1881237 w 1899747"/>
              <a:gd name="connsiteY3" fmla="*/ 670182 h 1988131"/>
              <a:gd name="connsiteX4" fmla="*/ 1877373 w 1899747"/>
              <a:gd name="connsiteY4" fmla="*/ 1096054 h 1988131"/>
              <a:gd name="connsiteX5" fmla="*/ 1721762 w 1899747"/>
              <a:gd name="connsiteY5" fmla="*/ 1503326 h 1988131"/>
              <a:gd name="connsiteX6" fmla="*/ 1445376 w 1899747"/>
              <a:gd name="connsiteY6" fmla="*/ 1817108 h 1988131"/>
              <a:gd name="connsiteX7" fmla="*/ 1085319 w 1899747"/>
              <a:gd name="connsiteY7" fmla="*/ 1980291 h 1988131"/>
              <a:gd name="connsiteX8" fmla="*/ 706086 w 1899747"/>
              <a:gd name="connsiteY8" fmla="*/ 1895617 h 1988131"/>
              <a:gd name="connsiteX9" fmla="*/ 580352 w 1899747"/>
              <a:gd name="connsiteY9" fmla="*/ 1840527 h 1988131"/>
              <a:gd name="connsiteX10" fmla="*/ 9519 w 1899747"/>
              <a:gd name="connsiteY10" fmla="*/ 1207805 h 1988131"/>
              <a:gd name="connsiteX11" fmla="*/ 173770 w 1899747"/>
              <a:gd name="connsiteY11" fmla="*/ 613870 h 1988131"/>
              <a:gd name="connsiteX12" fmla="*/ 214321 w 1899747"/>
              <a:gd name="connsiteY12" fmla="*/ 537679 h 1988131"/>
              <a:gd name="connsiteX13" fmla="*/ 434855 w 1899747"/>
              <a:gd name="connsiteY13" fmla="*/ 184284 h 1988131"/>
              <a:gd name="connsiteX14" fmla="*/ 713770 w 1899747"/>
              <a:gd name="connsiteY14" fmla="*/ 26058 h 1988131"/>
              <a:gd name="connsiteX15" fmla="*/ 925844 w 1899747"/>
              <a:gd name="connsiteY15" fmla="*/ 1220 h 198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9747" h="1988131">
                <a:moveTo>
                  <a:pt x="925844" y="1220"/>
                </a:moveTo>
                <a:cubicBezTo>
                  <a:pt x="1133796" y="-7591"/>
                  <a:pt x="1327023" y="31400"/>
                  <a:pt x="1484268" y="115729"/>
                </a:cubicBezTo>
                <a:cubicBezTo>
                  <a:pt x="1586821" y="170751"/>
                  <a:pt x="1672305" y="243880"/>
                  <a:pt x="1738310" y="333096"/>
                </a:cubicBezTo>
                <a:cubicBezTo>
                  <a:pt x="1808699" y="428301"/>
                  <a:pt x="1856807" y="541689"/>
                  <a:pt x="1881237" y="670182"/>
                </a:cubicBezTo>
                <a:cubicBezTo>
                  <a:pt x="1907142" y="806433"/>
                  <a:pt x="1905859" y="949765"/>
                  <a:pt x="1877373" y="1096054"/>
                </a:cubicBezTo>
                <a:cubicBezTo>
                  <a:pt x="1849730" y="1238488"/>
                  <a:pt x="1795905" y="1379295"/>
                  <a:pt x="1721762" y="1503326"/>
                </a:cubicBezTo>
                <a:cubicBezTo>
                  <a:pt x="1646358" y="1629508"/>
                  <a:pt x="1553338" y="1735098"/>
                  <a:pt x="1445376" y="1817108"/>
                </a:cubicBezTo>
                <a:cubicBezTo>
                  <a:pt x="1335008" y="1900925"/>
                  <a:pt x="1213872" y="1955850"/>
                  <a:pt x="1085319" y="1980291"/>
                </a:cubicBezTo>
                <a:cubicBezTo>
                  <a:pt x="955852" y="2004906"/>
                  <a:pt x="870906" y="1970174"/>
                  <a:pt x="706086" y="1895617"/>
                </a:cubicBezTo>
                <a:cubicBezTo>
                  <a:pt x="666333" y="1877626"/>
                  <a:pt x="625204" y="1859026"/>
                  <a:pt x="580352" y="1840527"/>
                </a:cubicBezTo>
                <a:cubicBezTo>
                  <a:pt x="237669" y="1699150"/>
                  <a:pt x="66957" y="1509914"/>
                  <a:pt x="9519" y="1207805"/>
                </a:cubicBezTo>
                <a:cubicBezTo>
                  <a:pt x="-28179" y="1009531"/>
                  <a:pt x="50093" y="843911"/>
                  <a:pt x="173770" y="613870"/>
                </a:cubicBezTo>
                <a:cubicBezTo>
                  <a:pt x="187589" y="588170"/>
                  <a:pt x="201192" y="562511"/>
                  <a:pt x="214321" y="537679"/>
                </a:cubicBezTo>
                <a:cubicBezTo>
                  <a:pt x="285598" y="403070"/>
                  <a:pt x="352934" y="275945"/>
                  <a:pt x="434855" y="184284"/>
                </a:cubicBezTo>
                <a:cubicBezTo>
                  <a:pt x="513170" y="96656"/>
                  <a:pt x="599180" y="47844"/>
                  <a:pt x="713770" y="26058"/>
                </a:cubicBezTo>
                <a:cubicBezTo>
                  <a:pt x="785572" y="12407"/>
                  <a:pt x="856526" y="4158"/>
                  <a:pt x="925844" y="1220"/>
                </a:cubicBezTo>
                <a:close/>
              </a:path>
            </a:pathLst>
          </a:custGeom>
          <a:solidFill>
            <a:schemeClr val="accent4"/>
          </a:solidFill>
        </p:spPr>
        <p:txBody>
          <a:bodyPr wrap="square">
            <a:noAutofit/>
          </a:bodyPr>
          <a:lstStyle/>
          <a:p>
            <a:r>
              <a:rPr lang="en-US"/>
              <a:t>Click icon to add picture</a:t>
            </a:r>
            <a:endParaRPr lang="en-US" dirty="0"/>
          </a:p>
        </p:txBody>
      </p:sp>
      <p:sp>
        <p:nvSpPr>
          <p:cNvPr id="20" name="Text Placeholder 14">
            <a:extLst>
              <a:ext uri="{FF2B5EF4-FFF2-40B4-BE49-F238E27FC236}">
                <a16:creationId xmlns:a16="http://schemas.microsoft.com/office/drawing/2014/main" id="{01A1C005-8783-4E18-B3C6-599A2CBC7E93}"/>
              </a:ext>
            </a:extLst>
          </p:cNvPr>
          <p:cNvSpPr>
            <a:spLocks noGrp="1"/>
          </p:cNvSpPr>
          <p:nvPr>
            <p:ph type="body" sz="quarter" idx="19" hasCustomPrompt="1"/>
          </p:nvPr>
        </p:nvSpPr>
        <p:spPr>
          <a:xfrm>
            <a:off x="6162558" y="4735308"/>
            <a:ext cx="2299136" cy="557784"/>
          </a:xfrm>
        </p:spPr>
        <p:txBody>
          <a:bodyPr/>
          <a:lstStyle>
            <a:lvl1pPr marL="0" algn="ctr">
              <a:lnSpc>
                <a:spcPts val="1800"/>
              </a:lnSpc>
              <a:spcBef>
                <a:spcPts val="0"/>
              </a:spcBef>
              <a:buNone/>
              <a:defRPr sz="1800" b="1"/>
            </a:lvl1pPr>
          </a:lstStyle>
          <a:p>
            <a:pPr lvl="0"/>
            <a:r>
              <a:rPr lang="en-US" dirty="0"/>
              <a:t>Name</a:t>
            </a:r>
          </a:p>
        </p:txBody>
      </p:sp>
      <p:sp>
        <p:nvSpPr>
          <p:cNvPr id="24" name="Text Placeholder 14">
            <a:extLst>
              <a:ext uri="{FF2B5EF4-FFF2-40B4-BE49-F238E27FC236}">
                <a16:creationId xmlns:a16="http://schemas.microsoft.com/office/drawing/2014/main" id="{BE9A3D5B-EC8F-4A64-BB06-F697506D31D0}"/>
              </a:ext>
            </a:extLst>
          </p:cNvPr>
          <p:cNvSpPr>
            <a:spLocks noGrp="1"/>
          </p:cNvSpPr>
          <p:nvPr>
            <p:ph type="body" sz="quarter" idx="23" hasCustomPrompt="1"/>
          </p:nvPr>
        </p:nvSpPr>
        <p:spPr>
          <a:xfrm>
            <a:off x="6162558" y="5312140"/>
            <a:ext cx="2299136" cy="602885"/>
          </a:xfrm>
        </p:spPr>
        <p:txBody>
          <a:bodyPr/>
          <a:lstStyle>
            <a:lvl1pPr algn="ctr">
              <a:lnSpc>
                <a:spcPct val="100000"/>
              </a:lnSpc>
              <a:buNone/>
              <a:defRPr sz="1400"/>
            </a:lvl1pPr>
          </a:lstStyle>
          <a:p>
            <a:pPr lvl="0"/>
            <a:r>
              <a:rPr lang="en-US" dirty="0"/>
              <a:t>Title</a:t>
            </a:r>
          </a:p>
        </p:txBody>
      </p:sp>
      <p:sp>
        <p:nvSpPr>
          <p:cNvPr id="17" name="Picture Placeholder 34">
            <a:extLst>
              <a:ext uri="{FF2B5EF4-FFF2-40B4-BE49-F238E27FC236}">
                <a16:creationId xmlns:a16="http://schemas.microsoft.com/office/drawing/2014/main" id="{8201F6F8-BF7C-4F3A-8B60-C8D26246300B}"/>
              </a:ext>
            </a:extLst>
          </p:cNvPr>
          <p:cNvSpPr>
            <a:spLocks noGrp="1"/>
          </p:cNvSpPr>
          <p:nvPr>
            <p:ph type="pic" sz="quarter" idx="16"/>
          </p:nvPr>
        </p:nvSpPr>
        <p:spPr>
          <a:xfrm>
            <a:off x="8960878" y="2373917"/>
            <a:ext cx="1952033" cy="1953149"/>
          </a:xfrm>
          <a:custGeom>
            <a:avLst/>
            <a:gdLst>
              <a:gd name="connsiteX0" fmla="*/ 834934 w 1952033"/>
              <a:gd name="connsiteY0" fmla="*/ 0 h 1953149"/>
              <a:gd name="connsiteX1" fmla="*/ 1244777 w 1952033"/>
              <a:gd name="connsiteY1" fmla="*/ 83940 h 1953149"/>
              <a:gd name="connsiteX2" fmla="*/ 1608877 w 1952033"/>
              <a:gd name="connsiteY2" fmla="*/ 314531 h 1953149"/>
              <a:gd name="connsiteX3" fmla="*/ 1860714 w 1952033"/>
              <a:gd name="connsiteY3" fmla="*/ 647036 h 1953149"/>
              <a:gd name="connsiteX4" fmla="*/ 1952033 w 1952033"/>
              <a:gd name="connsiteY4" fmla="*/ 1033999 h 1953149"/>
              <a:gd name="connsiteX5" fmla="*/ 1800896 w 1952033"/>
              <a:gd name="connsiteY5" fmla="*/ 1393310 h 1953149"/>
              <a:gd name="connsiteX6" fmla="*/ 1724743 w 1952033"/>
              <a:gd name="connsiteY6" fmla="*/ 1507357 h 1953149"/>
              <a:gd name="connsiteX7" fmla="*/ 1010156 w 1952033"/>
              <a:gd name="connsiteY7" fmla="*/ 1953149 h 1953149"/>
              <a:gd name="connsiteX8" fmla="*/ 467692 w 1952033"/>
              <a:gd name="connsiteY8" fmla="*/ 1678894 h 1953149"/>
              <a:gd name="connsiteX9" fmla="*/ 401674 w 1952033"/>
              <a:gd name="connsiteY9" fmla="*/ 1624436 h 1953149"/>
              <a:gd name="connsiteX10" fmla="*/ 101413 w 1952033"/>
              <a:gd name="connsiteY10" fmla="*/ 1339743 h 1953149"/>
              <a:gd name="connsiteX11" fmla="*/ 0 w 1952033"/>
              <a:gd name="connsiteY11" fmla="*/ 1033999 h 1953149"/>
              <a:gd name="connsiteX12" fmla="*/ 227668 w 1952033"/>
              <a:gd name="connsiteY12" fmla="*/ 288483 h 1953149"/>
              <a:gd name="connsiteX13" fmla="*/ 483777 w 1952033"/>
              <a:gd name="connsiteY13" fmla="*/ 78009 h 1953149"/>
              <a:gd name="connsiteX14" fmla="*/ 834934 w 1952033"/>
              <a:gd name="connsiteY14" fmla="*/ 0 h 19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52033" h="1953149">
                <a:moveTo>
                  <a:pt x="834934" y="0"/>
                </a:moveTo>
                <a:cubicBezTo>
                  <a:pt x="971031" y="0"/>
                  <a:pt x="1108972" y="28233"/>
                  <a:pt x="1244777" y="83940"/>
                </a:cubicBezTo>
                <a:cubicBezTo>
                  <a:pt x="1377021" y="138088"/>
                  <a:pt x="1502898" y="217834"/>
                  <a:pt x="1608877" y="314531"/>
                </a:cubicBezTo>
                <a:cubicBezTo>
                  <a:pt x="1716700" y="412878"/>
                  <a:pt x="1801441" y="524782"/>
                  <a:pt x="1860714" y="647036"/>
                </a:cubicBezTo>
                <a:cubicBezTo>
                  <a:pt x="1921287" y="772009"/>
                  <a:pt x="1952033" y="902202"/>
                  <a:pt x="1952033" y="1033999"/>
                </a:cubicBezTo>
                <a:cubicBezTo>
                  <a:pt x="1952033" y="1166735"/>
                  <a:pt x="1902980" y="1244252"/>
                  <a:pt x="1800896" y="1393310"/>
                </a:cubicBezTo>
                <a:cubicBezTo>
                  <a:pt x="1776266" y="1429260"/>
                  <a:pt x="1750797" y="1466457"/>
                  <a:pt x="1724743" y="1507357"/>
                </a:cubicBezTo>
                <a:cubicBezTo>
                  <a:pt x="1525643" y="1819835"/>
                  <a:pt x="1311925" y="1953149"/>
                  <a:pt x="1010156" y="1953149"/>
                </a:cubicBezTo>
                <a:cubicBezTo>
                  <a:pt x="812105" y="1953149"/>
                  <a:pt x="666791" y="1844544"/>
                  <a:pt x="467692" y="1678894"/>
                </a:cubicBezTo>
                <a:cubicBezTo>
                  <a:pt x="445449" y="1660385"/>
                  <a:pt x="423206" y="1642098"/>
                  <a:pt x="401674" y="1624436"/>
                </a:cubicBezTo>
                <a:cubicBezTo>
                  <a:pt x="284972" y="1528587"/>
                  <a:pt x="174762" y="1438046"/>
                  <a:pt x="101413" y="1339743"/>
                </a:cubicBezTo>
                <a:cubicBezTo>
                  <a:pt x="31291" y="1245768"/>
                  <a:pt x="0" y="1151481"/>
                  <a:pt x="0" y="1033999"/>
                </a:cubicBezTo>
                <a:cubicBezTo>
                  <a:pt x="0" y="739540"/>
                  <a:pt x="80846" y="474784"/>
                  <a:pt x="227668" y="288483"/>
                </a:cubicBezTo>
                <a:cubicBezTo>
                  <a:pt x="299507" y="197362"/>
                  <a:pt x="385673" y="126535"/>
                  <a:pt x="483777" y="78009"/>
                </a:cubicBezTo>
                <a:cubicBezTo>
                  <a:pt x="588458" y="26271"/>
                  <a:pt x="706585" y="0"/>
                  <a:pt x="834934" y="0"/>
                </a:cubicBezTo>
                <a:close/>
              </a:path>
            </a:pathLst>
          </a:custGeom>
          <a:solidFill>
            <a:schemeClr val="accent4"/>
          </a:solidFill>
        </p:spPr>
        <p:txBody>
          <a:bodyPr wrap="square">
            <a:noAutofit/>
          </a:bodyPr>
          <a:lstStyle/>
          <a:p>
            <a:r>
              <a:rPr lang="en-US"/>
              <a:t>Click icon to add picture</a:t>
            </a:r>
            <a:endParaRPr lang="en-US" dirty="0"/>
          </a:p>
        </p:txBody>
      </p:sp>
      <p:sp>
        <p:nvSpPr>
          <p:cNvPr id="21" name="Text Placeholder 14">
            <a:extLst>
              <a:ext uri="{FF2B5EF4-FFF2-40B4-BE49-F238E27FC236}">
                <a16:creationId xmlns:a16="http://schemas.microsoft.com/office/drawing/2014/main" id="{DC4743B1-EFFF-41A0-9B71-BA682DEA6BEA}"/>
              </a:ext>
            </a:extLst>
          </p:cNvPr>
          <p:cNvSpPr>
            <a:spLocks noGrp="1"/>
          </p:cNvSpPr>
          <p:nvPr>
            <p:ph type="body" sz="quarter" idx="20" hasCustomPrompt="1"/>
          </p:nvPr>
        </p:nvSpPr>
        <p:spPr>
          <a:xfrm>
            <a:off x="8845983" y="4735308"/>
            <a:ext cx="2299136" cy="557784"/>
          </a:xfrm>
        </p:spPr>
        <p:txBody>
          <a:bodyPr/>
          <a:lstStyle>
            <a:lvl1pPr marL="0" algn="ctr">
              <a:lnSpc>
                <a:spcPts val="1800"/>
              </a:lnSpc>
              <a:spcBef>
                <a:spcPts val="0"/>
              </a:spcBef>
              <a:buNone/>
              <a:defRPr sz="1800" b="1"/>
            </a:lvl1pPr>
          </a:lstStyle>
          <a:p>
            <a:pPr lvl="0"/>
            <a:r>
              <a:rPr lang="en-US" dirty="0"/>
              <a:t>Name</a:t>
            </a:r>
          </a:p>
        </p:txBody>
      </p:sp>
      <p:sp>
        <p:nvSpPr>
          <p:cNvPr id="25" name="Text Placeholder 14">
            <a:extLst>
              <a:ext uri="{FF2B5EF4-FFF2-40B4-BE49-F238E27FC236}">
                <a16:creationId xmlns:a16="http://schemas.microsoft.com/office/drawing/2014/main" id="{F3E67B36-FF15-486B-A34D-9EC0A6AD2462}"/>
              </a:ext>
            </a:extLst>
          </p:cNvPr>
          <p:cNvSpPr>
            <a:spLocks noGrp="1"/>
          </p:cNvSpPr>
          <p:nvPr>
            <p:ph type="body" sz="quarter" idx="24" hasCustomPrompt="1"/>
          </p:nvPr>
        </p:nvSpPr>
        <p:spPr>
          <a:xfrm>
            <a:off x="8845983" y="5312140"/>
            <a:ext cx="2299136" cy="602885"/>
          </a:xfrm>
        </p:spPr>
        <p:txBody>
          <a:bodyPr/>
          <a:lstStyle>
            <a:lvl1pPr algn="ctr">
              <a:lnSpc>
                <a:spcPct val="100000"/>
              </a:lnSpc>
              <a:buNone/>
              <a:defRPr sz="1400"/>
            </a:lvl1pPr>
          </a:lstStyle>
          <a:p>
            <a:pPr lvl="0"/>
            <a:r>
              <a:rPr lang="en-US" dirty="0"/>
              <a:t>Title</a:t>
            </a:r>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039061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Content 2 column(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r>
              <a:rPr lang="en-US"/>
              <a:t>2/1/20XX</a:t>
            </a:r>
            <a:endParaRPr lang="en-US" dirty="0"/>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lvl1pPr marL="283464" indent="-283464">
              <a:spcBef>
                <a:spcPts val="1000"/>
              </a:spcBef>
              <a:buFont typeface="Arial" panose="020B0604020202020204" pitchFamily="34" charset="0"/>
              <a:buChar char="•"/>
              <a:defRPr sz="1600"/>
            </a:lvl1pPr>
            <a:lvl2pPr marL="283464" indent="-283464">
              <a:spcBef>
                <a:spcPts val="1000"/>
              </a:spcBef>
              <a:buFont typeface="Arial" panose="020B0604020202020204" pitchFamily="34" charset="0"/>
              <a:buChar char="•"/>
              <a:defRPr/>
            </a:lvl2pPr>
            <a:lvl3pPr marL="283464" indent="-283464">
              <a:spcBef>
                <a:spcPts val="1000"/>
              </a:spcBef>
              <a:buFont typeface="Arial" panose="020B0604020202020204" pitchFamily="34" charset="0"/>
              <a:buChar char="•"/>
              <a:defRPr/>
            </a:lvl3pPr>
            <a:lvl4pPr marL="283464" indent="-283464">
              <a:spcBef>
                <a:spcPts val="1000"/>
              </a:spcBef>
              <a:buFont typeface="Arial" panose="020B0604020202020204" pitchFamily="34" charset="0"/>
              <a:buChar char="•"/>
              <a:defRPr/>
            </a:lvl4pPr>
            <a:lvl5pPr marL="283464" indent="-283464">
              <a:spcBef>
                <a:spcPts val="1000"/>
              </a:spcBef>
              <a:buFont typeface="Arial" panose="020B0604020202020204" pitchFamily="34" charset="0"/>
              <a:buChar char="•"/>
              <a:defRPr/>
            </a:lvl5pPr>
          </a:lstStyle>
          <a:p>
            <a:pPr lvl="0"/>
            <a:r>
              <a:rPr lang="en-US"/>
              <a:t>Click to edit Master text styles</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lvl1pPr marL="283464" indent="-283464">
              <a:spcBef>
                <a:spcPts val="1000"/>
              </a:spcBef>
              <a:buFont typeface="Arial" panose="020B0604020202020204" pitchFamily="34" charset="0"/>
              <a:buChar char="•"/>
              <a:defRPr sz="1600"/>
            </a:lvl1pPr>
            <a:lvl2pPr marL="283464" indent="-283464">
              <a:spcBef>
                <a:spcPts val="1000"/>
              </a:spcBef>
              <a:buFont typeface="Arial" panose="020B0604020202020204" pitchFamily="34" charset="0"/>
              <a:buChar char="•"/>
              <a:defRPr sz="1600"/>
            </a:lvl2pPr>
            <a:lvl3pPr marL="283464" indent="-283464">
              <a:spcBef>
                <a:spcPts val="1000"/>
              </a:spcBef>
              <a:buFont typeface="Arial" panose="020B0604020202020204" pitchFamily="34" charset="0"/>
              <a:buChar char="•"/>
              <a:defRPr/>
            </a:lvl3pPr>
            <a:lvl4pPr marL="283464" indent="-283464">
              <a:spcBef>
                <a:spcPts val="1000"/>
              </a:spcBef>
              <a:buFont typeface="Arial" panose="020B0604020202020204" pitchFamily="34" charset="0"/>
              <a:buChar char="•"/>
              <a:defRPr/>
            </a:lvl4pPr>
            <a:lvl5pPr marL="283464" indent="-283464">
              <a:spcBef>
                <a:spcPts val="1000"/>
              </a:spcBef>
              <a:buFont typeface="Arial" panose="020B0604020202020204" pitchFamily="34" charset="0"/>
              <a:buChar char="•"/>
              <a:defRPr/>
            </a:lvl5pPr>
          </a:lstStyle>
          <a:p>
            <a:pPr lvl="0"/>
            <a:r>
              <a:rPr lang="en-US"/>
              <a:t>Click to edit Master text styles</a:t>
            </a:r>
          </a:p>
          <a:p>
            <a:pPr lvl="1"/>
            <a:r>
              <a:rPr lang="en-US"/>
              <a:t>Second level</a:t>
            </a:r>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dirty="0"/>
          </a:p>
        </p:txBody>
      </p:sp>
      <p:grpSp>
        <p:nvGrpSpPr>
          <p:cNvPr id="15" name="Group 14">
            <a:extLst>
              <a:ext uri="{FF2B5EF4-FFF2-40B4-BE49-F238E27FC236}">
                <a16:creationId xmlns:a16="http://schemas.microsoft.com/office/drawing/2014/main" id="{CFAFFB3B-DDD9-4451-A445-1716F21B5B26}"/>
              </a:ext>
              <a:ext uri="{C183D7F6-B498-43B3-948B-1728B52AA6E4}">
                <adec:decorative xmlns:adec="http://schemas.microsoft.com/office/drawing/2017/decorative" val="1"/>
              </a:ext>
            </a:extLst>
          </p:cNvPr>
          <p:cNvGrpSpPr/>
          <p:nvPr userDrawn="1"/>
        </p:nvGrpSpPr>
        <p:grpSpPr>
          <a:xfrm>
            <a:off x="5872835" y="0"/>
            <a:ext cx="4154519" cy="1314451"/>
            <a:chOff x="5872835" y="0"/>
            <a:chExt cx="4154519" cy="1314451"/>
          </a:xfrm>
        </p:grpSpPr>
        <p:sp>
          <p:nvSpPr>
            <p:cNvPr id="16" name="Freeform: Shape 15">
              <a:extLst>
                <a:ext uri="{FF2B5EF4-FFF2-40B4-BE49-F238E27FC236}">
                  <a16:creationId xmlns:a16="http://schemas.microsoft.com/office/drawing/2014/main" id="{D5B9FEA5-95BE-43A3-A0DC-93B8477BC66D}"/>
                </a:ext>
                <a:ext uri="{C183D7F6-B498-43B3-948B-1728B52AA6E4}">
                  <adec:decorative xmlns:adec="http://schemas.microsoft.com/office/drawing/2017/decorative" val="1"/>
                </a:ext>
              </a:extLst>
            </p:cNvPr>
            <p:cNvSpPr/>
            <p:nvPr/>
          </p:nvSpPr>
          <p:spPr>
            <a:xfrm rot="10800000">
              <a:off x="5872835" y="0"/>
              <a:ext cx="3991773" cy="1314450"/>
            </a:xfrm>
            <a:custGeom>
              <a:avLst/>
              <a:gdLst>
                <a:gd name="connsiteX0" fmla="*/ 3174283 w 5796193"/>
                <a:gd name="connsiteY0" fmla="*/ 18 h 1908627"/>
                <a:gd name="connsiteX1" fmla="*/ 5218462 w 5796193"/>
                <a:gd name="connsiteY1" fmla="*/ 1459807 h 1908627"/>
                <a:gd name="connsiteX2" fmla="*/ 5309125 w 5796193"/>
                <a:gd name="connsiteY2" fmla="*/ 1537598 h 1908627"/>
                <a:gd name="connsiteX3" fmla="*/ 5693890 w 5796193"/>
                <a:gd name="connsiteY3" fmla="*/ 1830997 h 1908627"/>
                <a:gd name="connsiteX4" fmla="*/ 5796193 w 5796193"/>
                <a:gd name="connsiteY4" fmla="*/ 1908627 h 1908627"/>
                <a:gd name="connsiteX5" fmla="*/ 0 w 5796193"/>
                <a:gd name="connsiteY5" fmla="*/ 1908627 h 1908627"/>
                <a:gd name="connsiteX6" fmla="*/ 36796 w 5796193"/>
                <a:gd name="connsiteY6" fmla="*/ 1862978 h 1908627"/>
                <a:gd name="connsiteX7" fmla="*/ 930039 w 5796193"/>
                <a:gd name="connsiteY7" fmla="*/ 1021399 h 1908627"/>
                <a:gd name="connsiteX8" fmla="*/ 3174283 w 5796193"/>
                <a:gd name="connsiteY8" fmla="*/ 18 h 190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96193" h="1908627">
                  <a:moveTo>
                    <a:pt x="3174283" y="18"/>
                  </a:moveTo>
                  <a:cubicBezTo>
                    <a:pt x="3946119" y="-4705"/>
                    <a:pt x="4675803" y="959667"/>
                    <a:pt x="5218462" y="1459807"/>
                  </a:cubicBezTo>
                  <a:cubicBezTo>
                    <a:pt x="5237529" y="1477442"/>
                    <a:pt x="5268648" y="1503898"/>
                    <a:pt x="5309125" y="1537598"/>
                  </a:cubicBezTo>
                  <a:cubicBezTo>
                    <a:pt x="5427311" y="1636255"/>
                    <a:pt x="5560174" y="1732098"/>
                    <a:pt x="5693890" y="1830997"/>
                  </a:cubicBezTo>
                  <a:lnTo>
                    <a:pt x="5796193" y="1908627"/>
                  </a:lnTo>
                  <a:lnTo>
                    <a:pt x="0" y="1908627"/>
                  </a:lnTo>
                  <a:lnTo>
                    <a:pt x="36796" y="1862978"/>
                  </a:lnTo>
                  <a:cubicBezTo>
                    <a:pt x="326152" y="1521692"/>
                    <a:pt x="689989" y="1221705"/>
                    <a:pt x="930039" y="1021399"/>
                  </a:cubicBezTo>
                  <a:cubicBezTo>
                    <a:pt x="1540951" y="511494"/>
                    <a:pt x="2324829" y="5378"/>
                    <a:pt x="3174283" y="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479F2365-436D-4300-8A80-42A44D63E9C0}"/>
                </a:ext>
                <a:ext uri="{C183D7F6-B498-43B3-948B-1728B52AA6E4}">
                  <adec:decorative xmlns:adec="http://schemas.microsoft.com/office/drawing/2017/decorative" val="1"/>
                </a:ext>
              </a:extLst>
            </p:cNvPr>
            <p:cNvSpPr/>
            <p:nvPr/>
          </p:nvSpPr>
          <p:spPr>
            <a:xfrm>
              <a:off x="6660515" y="0"/>
              <a:ext cx="3366839" cy="1314451"/>
            </a:xfrm>
            <a:custGeom>
              <a:avLst/>
              <a:gdLst>
                <a:gd name="connsiteX0" fmla="*/ 0 w 4200872"/>
                <a:gd name="connsiteY0" fmla="*/ 0 h 1514020"/>
                <a:gd name="connsiteX1" fmla="*/ 4200872 w 4200872"/>
                <a:gd name="connsiteY1" fmla="*/ 0 h 1514020"/>
                <a:gd name="connsiteX2" fmla="*/ 4142607 w 4200872"/>
                <a:gd name="connsiteY2" fmla="*/ 38563 h 1514020"/>
                <a:gd name="connsiteX3" fmla="*/ 3008795 w 4200872"/>
                <a:gd name="connsiteY3" fmla="*/ 1083181 h 1514020"/>
                <a:gd name="connsiteX4" fmla="*/ 709479 w 4200872"/>
                <a:gd name="connsiteY4" fmla="*/ 810018 h 1514020"/>
                <a:gd name="connsiteX5" fmla="*/ 214372 w 4200872"/>
                <a:gd name="connsiteY5" fmla="*/ 268967 h 1514020"/>
                <a:gd name="connsiteX0" fmla="*/ 4111158 w 4111158"/>
                <a:gd name="connsiteY0" fmla="*/ 0 h 1514020"/>
                <a:gd name="connsiteX1" fmla="*/ 4052893 w 4111158"/>
                <a:gd name="connsiteY1" fmla="*/ 38563 h 1514020"/>
                <a:gd name="connsiteX2" fmla="*/ 2919081 w 4111158"/>
                <a:gd name="connsiteY2" fmla="*/ 1083181 h 1514020"/>
                <a:gd name="connsiteX3" fmla="*/ 619765 w 4111158"/>
                <a:gd name="connsiteY3" fmla="*/ 810018 h 1514020"/>
                <a:gd name="connsiteX4" fmla="*/ 124658 w 4111158"/>
                <a:gd name="connsiteY4" fmla="*/ 268967 h 1514020"/>
                <a:gd name="connsiteX5" fmla="*/ 0 w 4111158"/>
                <a:gd name="connsiteY5" fmla="*/ 83899 h 1514020"/>
                <a:gd name="connsiteX0" fmla="*/ 4146758 w 4146758"/>
                <a:gd name="connsiteY0" fmla="*/ 0 h 1514020"/>
                <a:gd name="connsiteX1" fmla="*/ 4088493 w 4146758"/>
                <a:gd name="connsiteY1" fmla="*/ 38563 h 1514020"/>
                <a:gd name="connsiteX2" fmla="*/ 2954681 w 4146758"/>
                <a:gd name="connsiteY2" fmla="*/ 1083181 h 1514020"/>
                <a:gd name="connsiteX3" fmla="*/ 655365 w 4146758"/>
                <a:gd name="connsiteY3" fmla="*/ 810018 h 1514020"/>
                <a:gd name="connsiteX4" fmla="*/ 160258 w 4146758"/>
                <a:gd name="connsiteY4" fmla="*/ 268967 h 1514020"/>
                <a:gd name="connsiteX5" fmla="*/ 0 w 4146758"/>
                <a:gd name="connsiteY5" fmla="*/ 10654 h 151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6758" h="1514020">
                  <a:moveTo>
                    <a:pt x="4146758" y="0"/>
                  </a:moveTo>
                  <a:lnTo>
                    <a:pt x="4088493" y="38563"/>
                  </a:lnTo>
                  <a:cubicBezTo>
                    <a:pt x="3683117" y="337805"/>
                    <a:pt x="3339000" y="765216"/>
                    <a:pt x="2954681" y="1083181"/>
                  </a:cubicBezTo>
                  <a:cubicBezTo>
                    <a:pt x="2434478" y="1512793"/>
                    <a:pt x="1773669" y="1891699"/>
                    <a:pt x="655365" y="810018"/>
                  </a:cubicBezTo>
                  <a:cubicBezTo>
                    <a:pt x="490981" y="651095"/>
                    <a:pt x="325676" y="468539"/>
                    <a:pt x="160258" y="268967"/>
                  </a:cubicBezTo>
                  <a:cubicBezTo>
                    <a:pt x="88801" y="179311"/>
                    <a:pt x="0" y="10654"/>
                    <a:pt x="0" y="10654"/>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grpSp>
    </p:spTree>
    <p:extLst>
      <p:ext uri="{BB962C8B-B14F-4D97-AF65-F5344CB8AC3E}">
        <p14:creationId xmlns:p14="http://schemas.microsoft.com/office/powerpoint/2010/main" val="3933876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203B704-015A-403C-A5A1-762756C468F0}"/>
              </a:ext>
            </a:extLst>
          </p:cNvPr>
          <p:cNvSpPr>
            <a:spLocks noGrp="1"/>
          </p:cNvSpPr>
          <p:nvPr>
            <p:ph type="pic" sz="quarter" idx="15"/>
          </p:nvPr>
        </p:nvSpPr>
        <p:spPr>
          <a:xfrm>
            <a:off x="6107467" y="0"/>
            <a:ext cx="5820494" cy="2302951"/>
          </a:xfrm>
          <a:custGeom>
            <a:avLst/>
            <a:gdLst>
              <a:gd name="connsiteX0" fmla="*/ 331087 w 5820494"/>
              <a:gd name="connsiteY0" fmla="*/ 0 h 2302951"/>
              <a:gd name="connsiteX1" fmla="*/ 5820494 w 5820494"/>
              <a:gd name="connsiteY1" fmla="*/ 0 h 2302951"/>
              <a:gd name="connsiteX2" fmla="*/ 5709900 w 5820494"/>
              <a:gd name="connsiteY2" fmla="*/ 213766 h 2302951"/>
              <a:gd name="connsiteX3" fmla="*/ 4932484 w 5820494"/>
              <a:gd name="connsiteY3" fmla="*/ 1340037 h 2302951"/>
              <a:gd name="connsiteX4" fmla="*/ 3361811 w 5820494"/>
              <a:gd name="connsiteY4" fmla="*/ 2268288 h 2302951"/>
              <a:gd name="connsiteX5" fmla="*/ 286590 w 5820494"/>
              <a:gd name="connsiteY5" fmla="*/ 1322722 h 2302951"/>
              <a:gd name="connsiteX6" fmla="*/ 251826 w 5820494"/>
              <a:gd name="connsiteY6" fmla="*/ 87954 h 2302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20494" h="2302951">
                <a:moveTo>
                  <a:pt x="331087" y="0"/>
                </a:moveTo>
                <a:lnTo>
                  <a:pt x="5820494" y="0"/>
                </a:lnTo>
                <a:lnTo>
                  <a:pt x="5709900" y="213766"/>
                </a:lnTo>
                <a:cubicBezTo>
                  <a:pt x="5432869" y="711271"/>
                  <a:pt x="5095500" y="1152643"/>
                  <a:pt x="4932484" y="1340037"/>
                </a:cubicBezTo>
                <a:cubicBezTo>
                  <a:pt x="4535940" y="1795562"/>
                  <a:pt x="3997053" y="2167493"/>
                  <a:pt x="3361811" y="2268288"/>
                </a:cubicBezTo>
                <a:cubicBezTo>
                  <a:pt x="2395334" y="2421964"/>
                  <a:pt x="953447" y="2057186"/>
                  <a:pt x="286590" y="1322722"/>
                </a:cubicBezTo>
                <a:cubicBezTo>
                  <a:pt x="-136161" y="857205"/>
                  <a:pt x="-42091" y="443733"/>
                  <a:pt x="251826" y="87954"/>
                </a:cubicBezTo>
                <a:close/>
              </a:path>
            </a:pathLst>
          </a:custGeom>
          <a:solidFill>
            <a:schemeClr val="accent3"/>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r>
              <a:rPr lang="en-US"/>
              <a:t>2/1/20XX</a:t>
            </a:r>
            <a:endParaRPr lang="en-US" dirty="0"/>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3200400"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7999"/>
            <a:ext cx="3200400" cy="3048000"/>
          </a:xfrm>
        </p:spPr>
        <p:txBody>
          <a:bodyPr/>
          <a:lstStyle>
            <a:lvl1pPr marL="283464" indent="-283464">
              <a:spcBef>
                <a:spcPts val="1000"/>
              </a:spcBef>
              <a:buFont typeface="Arial" panose="020B0604020202020204" pitchFamily="34" charset="0"/>
              <a:buChar char="•"/>
              <a:defRPr sz="1400"/>
            </a:lvl1pPr>
            <a:lvl2pPr marL="283464" indent="-283464">
              <a:spcBef>
                <a:spcPts val="1000"/>
              </a:spcBef>
              <a:buFont typeface="Arial" panose="020B0604020202020204" pitchFamily="34" charset="0"/>
              <a:buChar char="•"/>
              <a:defRPr sz="1400"/>
            </a:lvl2pPr>
            <a:lvl3pPr marL="283464" indent="-283464">
              <a:spcBef>
                <a:spcPts val="1000"/>
              </a:spcBef>
              <a:buFont typeface="Arial" panose="020B0604020202020204" pitchFamily="34" charset="0"/>
              <a:buChar char="•"/>
              <a:defRPr sz="1400"/>
            </a:lvl3pPr>
            <a:lvl4pPr marL="283464" indent="-283464">
              <a:spcBef>
                <a:spcPts val="1000"/>
              </a:spcBef>
              <a:buFont typeface="Arial" panose="020B0604020202020204" pitchFamily="34" charset="0"/>
              <a:buChar char="•"/>
              <a:defRPr sz="1400"/>
            </a:lvl4pPr>
            <a:lvl5pPr marL="283464" indent="-283464">
              <a:spcBef>
                <a:spcPts val="1000"/>
              </a:spcBef>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4495800" y="2285999"/>
            <a:ext cx="3200400"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4495800" y="3047999"/>
            <a:ext cx="3200400" cy="3048000"/>
          </a:xfrm>
        </p:spPr>
        <p:txBody>
          <a:bodyPr/>
          <a:lstStyle>
            <a:lvl1pPr marL="283464" indent="-283464">
              <a:spcBef>
                <a:spcPts val="1000"/>
              </a:spcBef>
              <a:buFont typeface="Arial" panose="020B0604020202020204" pitchFamily="34" charset="0"/>
              <a:buChar char="•"/>
              <a:defRPr sz="1400"/>
            </a:lvl1pPr>
            <a:lvl2pPr marL="283464" indent="-283464">
              <a:spcBef>
                <a:spcPts val="1000"/>
              </a:spcBef>
              <a:buFont typeface="Arial" panose="020B0604020202020204" pitchFamily="34" charset="0"/>
              <a:buChar char="•"/>
              <a:defRPr sz="1400"/>
            </a:lvl2pPr>
            <a:lvl3pPr marL="283464" indent="-283464">
              <a:spcBef>
                <a:spcPts val="1000"/>
              </a:spcBef>
              <a:buFont typeface="Arial" panose="020B0604020202020204" pitchFamily="34" charset="0"/>
              <a:buChar char="•"/>
              <a:defRPr sz="1400"/>
            </a:lvl3pPr>
            <a:lvl4pPr marL="283464" indent="-283464">
              <a:spcBef>
                <a:spcPts val="1000"/>
              </a:spcBef>
              <a:buFont typeface="Arial" panose="020B0604020202020204" pitchFamily="34" charset="0"/>
              <a:buChar char="•"/>
              <a:defRPr sz="1400"/>
            </a:lvl4pPr>
            <a:lvl5pPr marL="283464" indent="-283464">
              <a:spcBef>
                <a:spcPts val="1000"/>
              </a:spcBef>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4EB2F7F-9194-43CA-B2EE-6C327D14A4F7}"/>
              </a:ext>
            </a:extLst>
          </p:cNvPr>
          <p:cNvSpPr>
            <a:spLocks noGrp="1"/>
          </p:cNvSpPr>
          <p:nvPr>
            <p:ph type="body" sz="quarter" idx="13"/>
          </p:nvPr>
        </p:nvSpPr>
        <p:spPr>
          <a:xfrm>
            <a:off x="8229600" y="2286001"/>
            <a:ext cx="3200400"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FFB1243F-4E49-476D-B798-341DC014DEDF}"/>
              </a:ext>
            </a:extLst>
          </p:cNvPr>
          <p:cNvSpPr>
            <a:spLocks noGrp="1"/>
          </p:cNvSpPr>
          <p:nvPr>
            <p:ph sz="quarter" idx="14"/>
          </p:nvPr>
        </p:nvSpPr>
        <p:spPr>
          <a:xfrm>
            <a:off x="8229600" y="3047999"/>
            <a:ext cx="3200400" cy="3048000"/>
          </a:xfrm>
        </p:spPr>
        <p:txBody>
          <a:bodyPr/>
          <a:lstStyle>
            <a:lvl1pPr marL="283464" indent="-283464">
              <a:spcBef>
                <a:spcPts val="1000"/>
              </a:spcBef>
              <a:buFont typeface="Arial" panose="020B0604020202020204" pitchFamily="34" charset="0"/>
              <a:buChar char="•"/>
              <a:defRPr sz="1400"/>
            </a:lvl1pPr>
            <a:lvl2pPr marL="283464" indent="-283464">
              <a:spcBef>
                <a:spcPts val="1000"/>
              </a:spcBef>
              <a:buFont typeface="Arial" panose="020B0604020202020204" pitchFamily="34" charset="0"/>
              <a:buChar char="•"/>
              <a:defRPr sz="1400"/>
            </a:lvl2pPr>
            <a:lvl3pPr marL="283464" indent="-283464">
              <a:spcBef>
                <a:spcPts val="1000"/>
              </a:spcBef>
              <a:buFont typeface="Arial" panose="020B0604020202020204" pitchFamily="34" charset="0"/>
              <a:buChar char="•"/>
              <a:defRPr sz="1400"/>
            </a:lvl3pPr>
            <a:lvl4pPr marL="283464" indent="-283464">
              <a:spcBef>
                <a:spcPts val="1000"/>
              </a:spcBef>
              <a:buFont typeface="Arial" panose="020B0604020202020204" pitchFamily="34" charset="0"/>
              <a:buChar char="•"/>
              <a:defRPr sz="1400"/>
            </a:lvl4pPr>
            <a:lvl5pPr marL="283464" indent="-283464">
              <a:spcBef>
                <a:spcPts val="1000"/>
              </a:spcBef>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565754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r>
              <a:rPr lang="en-US"/>
              <a:t>2/1/20XX</a:t>
            </a:r>
            <a:endParaRPr lang="en-US" dirty="0"/>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r>
              <a:rPr lang="en-US" dirty="0"/>
              <a:t>Sample Footer Text</a:t>
            </a:r>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dirty="0"/>
          </a:p>
        </p:txBody>
      </p:sp>
    </p:spTree>
    <p:extLst>
      <p:ext uri="{BB962C8B-B14F-4D97-AF65-F5344CB8AC3E}">
        <p14:creationId xmlns:p14="http://schemas.microsoft.com/office/powerpoint/2010/main" val="3985455389"/>
      </p:ext>
    </p:extLst>
  </p:cSld>
  <p:clrMap bg1="dk1" tx1="lt1" bg2="dk2" tx2="lt2" accent1="accent1" accent2="accent2" accent3="accent3" accent4="accent4" accent5="accent5" accent6="accent6" hlink="hlink" folHlink="folHlink"/>
  <p:sldLayoutIdLst>
    <p:sldLayoutId id="2147483660" r:id="rId1"/>
    <p:sldLayoutId id="2147483672" r:id="rId2"/>
    <p:sldLayoutId id="2147483662" r:id="rId3"/>
    <p:sldLayoutId id="2147483667" r:id="rId4"/>
    <p:sldLayoutId id="2147483650" r:id="rId5"/>
    <p:sldLayoutId id="2147483655" r:id="rId6"/>
    <p:sldLayoutId id="2147483670" r:id="rId7"/>
    <p:sldLayoutId id="2147483653" r:id="rId8"/>
    <p:sldLayoutId id="2147483671" r:id="rId9"/>
    <p:sldLayoutId id="2147483666" r:id="rId10"/>
    <p:sldLayoutId id="2147483663" r:id="rId11"/>
    <p:sldLayoutId id="2147483651" r:id="rId12"/>
    <p:sldLayoutId id="2147483649" r:id="rId13"/>
    <p:sldLayoutId id="2147483652" r:id="rId14"/>
    <p:sldLayoutId id="2147483654" r:id="rId15"/>
    <p:sldLayoutId id="2147483669" r:id="rId16"/>
    <p:sldLayoutId id="2147483656" r:id="rId17"/>
    <p:sldLayoutId id="2147483657" r:id="rId18"/>
    <p:sldLayoutId id="2147483658" r:id="rId19"/>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25000"/>
        </a:lnSpc>
        <a:spcBef>
          <a:spcPts val="1000"/>
        </a:spcBef>
        <a:buFont typeface="Arial" panose="020B0604020202020204" pitchFamily="34" charset="0"/>
        <a:buNone/>
        <a:defRPr sz="2800" kern="1200">
          <a:solidFill>
            <a:schemeClr val="tx1">
              <a:alpha val="70000"/>
            </a:schemeClr>
          </a:solidFill>
          <a:latin typeface="+mn-lt"/>
          <a:ea typeface="+mn-ea"/>
          <a:cs typeface="+mn-cs"/>
        </a:defRPr>
      </a:lvl1pPr>
      <a:lvl2pPr marL="457200" indent="0" algn="l" defTabSz="914400" rtl="0" eaLnBrk="1" latinLnBrk="0" hangingPunct="1">
        <a:lnSpc>
          <a:spcPct val="125000"/>
        </a:lnSpc>
        <a:spcBef>
          <a:spcPts val="500"/>
        </a:spcBef>
        <a:buFont typeface="Arial" panose="020B0604020202020204" pitchFamily="34" charset="0"/>
        <a:buNone/>
        <a:defRPr sz="2800" kern="1200">
          <a:solidFill>
            <a:schemeClr val="tx1">
              <a:alpha val="70000"/>
            </a:schemeClr>
          </a:solidFill>
          <a:latin typeface="+mn-lt"/>
          <a:ea typeface="+mn-ea"/>
          <a:cs typeface="+mn-cs"/>
        </a:defRPr>
      </a:lvl2pPr>
      <a:lvl3pPr marL="914400" indent="0" algn="l" defTabSz="914400" rtl="0" eaLnBrk="1" latinLnBrk="0" hangingPunct="1">
        <a:lnSpc>
          <a:spcPct val="125000"/>
        </a:lnSpc>
        <a:spcBef>
          <a:spcPts val="500"/>
        </a:spcBef>
        <a:buFont typeface="Arial" panose="020B0604020202020204" pitchFamily="34" charset="0"/>
        <a:buNone/>
        <a:defRPr sz="2800" kern="1200">
          <a:solidFill>
            <a:schemeClr val="tx1">
              <a:alpha val="70000"/>
            </a:schemeClr>
          </a:solidFill>
          <a:latin typeface="+mn-lt"/>
          <a:ea typeface="+mn-ea"/>
          <a:cs typeface="+mn-cs"/>
        </a:defRPr>
      </a:lvl3pPr>
      <a:lvl4pPr marL="1371600" indent="0" algn="l" defTabSz="914400" rtl="0" eaLnBrk="1" latinLnBrk="0" hangingPunct="1">
        <a:lnSpc>
          <a:spcPct val="125000"/>
        </a:lnSpc>
        <a:spcBef>
          <a:spcPts val="500"/>
        </a:spcBef>
        <a:buFont typeface="Arial" panose="020B0604020202020204" pitchFamily="34" charset="0"/>
        <a:buNone/>
        <a:defRPr sz="2800" kern="1200">
          <a:solidFill>
            <a:schemeClr val="tx1">
              <a:alpha val="70000"/>
            </a:schemeClr>
          </a:solidFill>
          <a:latin typeface="+mn-lt"/>
          <a:ea typeface="+mn-ea"/>
          <a:cs typeface="+mn-cs"/>
        </a:defRPr>
      </a:lvl4pPr>
      <a:lvl5pPr marL="1828800" indent="0" algn="l" defTabSz="914400" rtl="0" eaLnBrk="1" latinLnBrk="0" hangingPunct="1">
        <a:lnSpc>
          <a:spcPct val="125000"/>
        </a:lnSpc>
        <a:spcBef>
          <a:spcPts val="500"/>
        </a:spcBef>
        <a:buFont typeface="Arial" panose="020B0604020202020204" pitchFamily="34" charset="0"/>
        <a:buNone/>
        <a:defRPr sz="2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15:clr>
            <a:srgbClr val="F26B43"/>
          </p15:clr>
        </p15:guide>
        <p15:guide id="2" pos="480">
          <p15:clr>
            <a:srgbClr val="F26B43"/>
          </p15:clr>
        </p15:guide>
        <p15:guide id="3" pos="960">
          <p15:clr>
            <a:srgbClr val="F26B43"/>
          </p15:clr>
        </p15:guide>
        <p15:guide id="4" pos="1440">
          <p15:clr>
            <a:srgbClr val="F26B43"/>
          </p15:clr>
        </p15:guide>
        <p15:guide id="5" pos="1920">
          <p15:clr>
            <a:srgbClr val="F26B43"/>
          </p15:clr>
        </p15:guide>
        <p15:guide id="6" pos="2400">
          <p15:clr>
            <a:srgbClr val="F26B43"/>
          </p15:clr>
        </p15:guide>
        <p15:guide id="7" pos="2880">
          <p15:clr>
            <a:srgbClr val="F26B43"/>
          </p15:clr>
        </p15:guide>
        <p15:guide id="8" pos="3360">
          <p15:clr>
            <a:srgbClr val="F26B43"/>
          </p15:clr>
        </p15:guide>
        <p15:guide id="9" pos="3840">
          <p15:clr>
            <a:srgbClr val="F26B43"/>
          </p15:clr>
        </p15:guide>
        <p15:guide id="10" pos="4320">
          <p15:clr>
            <a:srgbClr val="F26B43"/>
          </p15:clr>
        </p15:guide>
        <p15:guide id="11" pos="4800">
          <p15:clr>
            <a:srgbClr val="F26B43"/>
          </p15:clr>
        </p15:guide>
        <p15:guide id="12" pos="5280">
          <p15:clr>
            <a:srgbClr val="F26B43"/>
          </p15:clr>
        </p15:guide>
        <p15:guide id="13" pos="5760">
          <p15:clr>
            <a:srgbClr val="F26B43"/>
          </p15:clr>
        </p15:guide>
        <p15:guide id="14" pos="6240">
          <p15:clr>
            <a:srgbClr val="F26B43"/>
          </p15:clr>
        </p15:guide>
        <p15:guide id="15" pos="6720">
          <p15:clr>
            <a:srgbClr val="F26B43"/>
          </p15:clr>
        </p15:guide>
        <p15:guide id="16" pos="7200">
          <p15:clr>
            <a:srgbClr val="F26B43"/>
          </p15:clr>
        </p15:guide>
        <p15:guide id="17" pos="7680">
          <p15:clr>
            <a:srgbClr val="F26B43"/>
          </p15:clr>
        </p15:guide>
        <p15:guide id="18" orient="horz">
          <p15:clr>
            <a:srgbClr val="F26B43"/>
          </p15:clr>
        </p15:guide>
        <p15:guide id="19" orient="horz" pos="480">
          <p15:clr>
            <a:srgbClr val="F26B43"/>
          </p15:clr>
        </p15:guide>
        <p15:guide id="20" orient="horz" pos="960">
          <p15:clr>
            <a:srgbClr val="F26B43"/>
          </p15:clr>
        </p15:guide>
        <p15:guide id="21" orient="horz" pos="1440">
          <p15:clr>
            <a:srgbClr val="F26B43"/>
          </p15:clr>
        </p15:guide>
        <p15:guide id="22" orient="horz" pos="1920">
          <p15:clr>
            <a:srgbClr val="F26B43"/>
          </p15:clr>
        </p15:guide>
        <p15:guide id="23" orient="horz" pos="2400">
          <p15:clr>
            <a:srgbClr val="F26B43"/>
          </p15:clr>
        </p15:guide>
        <p15:guide id="24" orient="horz" pos="2880">
          <p15:clr>
            <a:srgbClr val="F26B43"/>
          </p15:clr>
        </p15:guide>
        <p15:guide id="25" orient="horz" pos="3360">
          <p15:clr>
            <a:srgbClr val="F26B43"/>
          </p15:clr>
        </p15:guide>
        <p15:guide id="26" orient="horz" pos="3840">
          <p15:clr>
            <a:srgbClr val="F26B43"/>
          </p15:clr>
        </p15:guide>
        <p15:guide id="27" orient="horz" pos="432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PriyaGanesan92/restaurant_rating" TargetMode="External"/><Relationship Id="rId2" Type="http://schemas.openxmlformats.org/officeDocument/2006/relationships/hyperlink" Target="https://priyasganesan-92-qwq4mtspda-uc.a.run.app/" TargetMode="Externa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himanshupoddar/zomato-bangalore-restaurants?resource=download"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Placeholder 51" descr="Coffee Beans">
            <a:extLst>
              <a:ext uri="{FF2B5EF4-FFF2-40B4-BE49-F238E27FC236}">
                <a16:creationId xmlns:a16="http://schemas.microsoft.com/office/drawing/2014/main" id="{C388A144-7F73-4841-9C0E-A3A1C8B66D97}"/>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10160" y="-10160"/>
            <a:ext cx="12198985" cy="6877685"/>
          </a:xfrm>
        </p:spPr>
      </p:pic>
      <p:sp>
        <p:nvSpPr>
          <p:cNvPr id="8" name="Title 7">
            <a:extLst>
              <a:ext uri="{FF2B5EF4-FFF2-40B4-BE49-F238E27FC236}">
                <a16:creationId xmlns:a16="http://schemas.microsoft.com/office/drawing/2014/main" id="{514543A8-30F8-48A3-9966-2C87455FC512}"/>
              </a:ext>
            </a:extLst>
          </p:cNvPr>
          <p:cNvSpPr>
            <a:spLocks noGrp="1"/>
          </p:cNvSpPr>
          <p:nvPr>
            <p:ph type="ctrTitle"/>
          </p:nvPr>
        </p:nvSpPr>
        <p:spPr>
          <a:xfrm>
            <a:off x="762000" y="2299787"/>
            <a:ext cx="4572000" cy="2286000"/>
          </a:xfrm>
        </p:spPr>
        <p:txBody>
          <a:bodyPr/>
          <a:lstStyle/>
          <a:p>
            <a:r>
              <a:rPr lang="en-US" dirty="0"/>
              <a:t>Restaurant Rating Prediction</a:t>
            </a:r>
          </a:p>
        </p:txBody>
      </p:sp>
      <p:sp>
        <p:nvSpPr>
          <p:cNvPr id="9" name="Subtitle 8">
            <a:extLst>
              <a:ext uri="{FF2B5EF4-FFF2-40B4-BE49-F238E27FC236}">
                <a16:creationId xmlns:a16="http://schemas.microsoft.com/office/drawing/2014/main" id="{90F4C458-488B-4A00-BBE6-56D166E4C588}"/>
              </a:ext>
            </a:extLst>
          </p:cNvPr>
          <p:cNvSpPr>
            <a:spLocks noGrp="1"/>
          </p:cNvSpPr>
          <p:nvPr>
            <p:ph type="subTitle" idx="1"/>
          </p:nvPr>
        </p:nvSpPr>
        <p:spPr>
          <a:xfrm>
            <a:off x="762000" y="4571999"/>
            <a:ext cx="4572000" cy="1524000"/>
          </a:xfrm>
        </p:spPr>
        <p:txBody>
          <a:bodyPr/>
          <a:lstStyle/>
          <a:p>
            <a:r>
              <a:rPr lang="en-US" dirty="0"/>
              <a:t>Priya Ganesan</a:t>
            </a:r>
          </a:p>
          <a:p>
            <a:endParaRPr lang="en-US" dirty="0"/>
          </a:p>
        </p:txBody>
      </p:sp>
      <p:sp>
        <p:nvSpPr>
          <p:cNvPr id="50" name="Freeform: Shape 49">
            <a:extLst>
              <a:ext uri="{FF2B5EF4-FFF2-40B4-BE49-F238E27FC236}">
                <a16:creationId xmlns:a16="http://schemas.microsoft.com/office/drawing/2014/main" id="{DE0ACD1F-5E64-47CD-BF6C-FED863721BAA}"/>
              </a:ext>
              <a:ext uri="{C183D7F6-B498-43B3-948B-1728B52AA6E4}">
                <adec:decorative xmlns:adec="http://schemas.microsoft.com/office/drawing/2017/decorative" val="1"/>
              </a:ext>
            </a:extLst>
          </p:cNvPr>
          <p:cNvSpPr/>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1808338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A26232E-FD33-95F4-495B-9330233DFAAB}"/>
              </a:ext>
            </a:extLst>
          </p:cNvPr>
          <p:cNvSpPr>
            <a:spLocks noGrp="1"/>
          </p:cNvSpPr>
          <p:nvPr>
            <p:ph type="title"/>
          </p:nvPr>
        </p:nvSpPr>
        <p:spPr/>
        <p:txBody>
          <a:bodyPr/>
          <a:lstStyle/>
          <a:p>
            <a:r>
              <a:rPr lang="en-IN" dirty="0" err="1"/>
              <a:t>Preprocessing</a:t>
            </a:r>
            <a:r>
              <a:rPr lang="en-IN" dirty="0"/>
              <a:t> steps continued….</a:t>
            </a:r>
          </a:p>
        </p:txBody>
      </p:sp>
      <p:sp>
        <p:nvSpPr>
          <p:cNvPr id="20" name="Content Placeholder 19">
            <a:extLst>
              <a:ext uri="{FF2B5EF4-FFF2-40B4-BE49-F238E27FC236}">
                <a16:creationId xmlns:a16="http://schemas.microsoft.com/office/drawing/2014/main" id="{6C1F4314-3360-FBC4-80CC-F7D881190C22}"/>
              </a:ext>
            </a:extLst>
          </p:cNvPr>
          <p:cNvSpPr>
            <a:spLocks noGrp="1"/>
          </p:cNvSpPr>
          <p:nvPr>
            <p:ph idx="1"/>
          </p:nvPr>
        </p:nvSpPr>
        <p:spPr/>
        <p:txBody>
          <a:bodyPr/>
          <a:lstStyle/>
          <a:p>
            <a:pPr marL="457200" indent="-457200">
              <a:buFont typeface="Arial" panose="020B0604020202020204" pitchFamily="34" charset="0"/>
              <a:buChar char="•"/>
            </a:pPr>
            <a:r>
              <a:rPr lang="en-IN" dirty="0"/>
              <a:t>For columns like </a:t>
            </a:r>
            <a:r>
              <a:rPr lang="en-IN" dirty="0" err="1"/>
              <a:t>location,restaurant_type,restaurant</a:t>
            </a:r>
            <a:r>
              <a:rPr lang="en-IN" dirty="0"/>
              <a:t> </a:t>
            </a:r>
            <a:r>
              <a:rPr lang="en-IN" dirty="0" err="1"/>
              <a:t>sub_type,cuisine</a:t>
            </a:r>
            <a:r>
              <a:rPr lang="en-IN" dirty="0"/>
              <a:t>, pandas get dummies are used to convert the categorical data to numerical data. </a:t>
            </a:r>
          </a:p>
          <a:p>
            <a:pPr marL="457200" indent="-457200">
              <a:buFont typeface="Arial" panose="020B0604020202020204" pitchFamily="34" charset="0"/>
              <a:buChar char="•"/>
            </a:pPr>
            <a:r>
              <a:rPr lang="en-IN" dirty="0"/>
              <a:t>Approximate value for two people is by default stored as string. The values are stored in the format like 1,000. In this column the string comma is removed and stored as float, so that it will be easy for the data to be trained.</a:t>
            </a:r>
          </a:p>
        </p:txBody>
      </p:sp>
      <p:sp>
        <p:nvSpPr>
          <p:cNvPr id="4" name="Date Placeholder 3">
            <a:extLst>
              <a:ext uri="{FF2B5EF4-FFF2-40B4-BE49-F238E27FC236}">
                <a16:creationId xmlns:a16="http://schemas.microsoft.com/office/drawing/2014/main" id="{5525804F-57C2-9A79-0E3E-1F1B7ED874A8}"/>
              </a:ext>
            </a:extLst>
          </p:cNvPr>
          <p:cNvSpPr>
            <a:spLocks noGrp="1"/>
          </p:cNvSpPr>
          <p:nvPr>
            <p:ph type="dt" sz="half" idx="10"/>
          </p:nvPr>
        </p:nvSpPr>
        <p:spPr/>
        <p:txBody>
          <a:bodyPr/>
          <a:lstStyle/>
          <a:p>
            <a:r>
              <a:rPr lang="en-US"/>
              <a:t>2/1/20XX</a:t>
            </a:r>
            <a:endParaRPr lang="en-US" dirty="0"/>
          </a:p>
        </p:txBody>
      </p:sp>
      <p:sp>
        <p:nvSpPr>
          <p:cNvPr id="5" name="Footer Placeholder 4">
            <a:extLst>
              <a:ext uri="{FF2B5EF4-FFF2-40B4-BE49-F238E27FC236}">
                <a16:creationId xmlns:a16="http://schemas.microsoft.com/office/drawing/2014/main" id="{626A2FBD-AA1C-BD13-746F-00B62C4D6AC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0F11DC33-EA70-C38D-AB85-40CB44285C40}"/>
              </a:ext>
            </a:extLst>
          </p:cNvPr>
          <p:cNvSpPr>
            <a:spLocks noGrp="1"/>
          </p:cNvSpPr>
          <p:nvPr>
            <p:ph type="sldNum" sz="quarter" idx="12"/>
          </p:nvPr>
        </p:nvSpPr>
        <p:spPr/>
        <p:txBody>
          <a:bodyPr/>
          <a:lstStyle/>
          <a:p>
            <a:fld id="{07CE569E-9B7C-4CB9-AB80-C0841F922CFF}" type="slidenum">
              <a:rPr lang="en-US" smtClean="0"/>
              <a:t>10</a:t>
            </a:fld>
            <a:endParaRPr lang="en-US" dirty="0"/>
          </a:p>
        </p:txBody>
      </p:sp>
    </p:spTree>
    <p:extLst>
      <p:ext uri="{BB962C8B-B14F-4D97-AF65-F5344CB8AC3E}">
        <p14:creationId xmlns:p14="http://schemas.microsoft.com/office/powerpoint/2010/main" val="1710810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A26232E-FD33-95F4-495B-9330233DFAAB}"/>
              </a:ext>
            </a:extLst>
          </p:cNvPr>
          <p:cNvSpPr>
            <a:spLocks noGrp="1"/>
          </p:cNvSpPr>
          <p:nvPr>
            <p:ph type="title"/>
          </p:nvPr>
        </p:nvSpPr>
        <p:spPr/>
        <p:txBody>
          <a:bodyPr/>
          <a:lstStyle/>
          <a:p>
            <a:r>
              <a:rPr lang="en-IN" dirty="0"/>
              <a:t>Train test split</a:t>
            </a:r>
          </a:p>
        </p:txBody>
      </p:sp>
      <p:sp>
        <p:nvSpPr>
          <p:cNvPr id="20" name="Content Placeholder 19">
            <a:extLst>
              <a:ext uri="{FF2B5EF4-FFF2-40B4-BE49-F238E27FC236}">
                <a16:creationId xmlns:a16="http://schemas.microsoft.com/office/drawing/2014/main" id="{6C1F4314-3360-FBC4-80CC-F7D881190C22}"/>
              </a:ext>
            </a:extLst>
          </p:cNvPr>
          <p:cNvSpPr>
            <a:spLocks noGrp="1"/>
          </p:cNvSpPr>
          <p:nvPr>
            <p:ph idx="1"/>
          </p:nvPr>
        </p:nvSpPr>
        <p:spPr/>
        <p:txBody>
          <a:bodyPr>
            <a:normAutofit fontScale="92500" lnSpcReduction="10000"/>
          </a:bodyPr>
          <a:lstStyle/>
          <a:p>
            <a:pPr marL="457200" indent="-457200">
              <a:buFont typeface="Arial" panose="020B0604020202020204" pitchFamily="34" charset="0"/>
              <a:buChar char="•"/>
            </a:pPr>
            <a:r>
              <a:rPr lang="en-IN" dirty="0"/>
              <a:t>Before doing </a:t>
            </a:r>
            <a:r>
              <a:rPr lang="en-IN" dirty="0" err="1"/>
              <a:t>preprocessing</a:t>
            </a:r>
            <a:r>
              <a:rPr lang="en-IN" dirty="0"/>
              <a:t>, the input data is </a:t>
            </a:r>
            <a:r>
              <a:rPr lang="en-IN" dirty="0" err="1"/>
              <a:t>splitted</a:t>
            </a:r>
            <a:r>
              <a:rPr lang="en-IN" dirty="0"/>
              <a:t> into train set and test set. This step is done before </a:t>
            </a:r>
            <a:r>
              <a:rPr lang="en-IN" dirty="0" err="1"/>
              <a:t>preprocessing</a:t>
            </a:r>
            <a:r>
              <a:rPr lang="en-IN" dirty="0"/>
              <a:t> so that we can get score of train set and test rest accurately and there will not be any data leakage. </a:t>
            </a:r>
          </a:p>
          <a:p>
            <a:pPr marL="457200" indent="-457200">
              <a:buFont typeface="Arial" panose="020B0604020202020204" pitchFamily="34" charset="0"/>
              <a:buChar char="•"/>
            </a:pPr>
            <a:r>
              <a:rPr lang="en-IN" dirty="0"/>
              <a:t>After </a:t>
            </a:r>
            <a:r>
              <a:rPr lang="en-IN" dirty="0" err="1"/>
              <a:t>preprocessing</a:t>
            </a:r>
            <a:r>
              <a:rPr lang="en-IN" dirty="0"/>
              <a:t> steps, if we split the data, there might be chances for data leakage. Scaling  the data is not done in this project as we are training the data only with Random Forest Regressor. Since it is tree based model, it works fine without scaling the data.</a:t>
            </a:r>
          </a:p>
        </p:txBody>
      </p:sp>
      <p:sp>
        <p:nvSpPr>
          <p:cNvPr id="4" name="Date Placeholder 3">
            <a:extLst>
              <a:ext uri="{FF2B5EF4-FFF2-40B4-BE49-F238E27FC236}">
                <a16:creationId xmlns:a16="http://schemas.microsoft.com/office/drawing/2014/main" id="{5525804F-57C2-9A79-0E3E-1F1B7ED874A8}"/>
              </a:ext>
            </a:extLst>
          </p:cNvPr>
          <p:cNvSpPr>
            <a:spLocks noGrp="1"/>
          </p:cNvSpPr>
          <p:nvPr>
            <p:ph type="dt" sz="half" idx="10"/>
          </p:nvPr>
        </p:nvSpPr>
        <p:spPr/>
        <p:txBody>
          <a:bodyPr/>
          <a:lstStyle/>
          <a:p>
            <a:r>
              <a:rPr lang="en-US"/>
              <a:t>2/1/20XX</a:t>
            </a:r>
            <a:endParaRPr lang="en-US" dirty="0"/>
          </a:p>
        </p:txBody>
      </p:sp>
      <p:sp>
        <p:nvSpPr>
          <p:cNvPr id="5" name="Footer Placeholder 4">
            <a:extLst>
              <a:ext uri="{FF2B5EF4-FFF2-40B4-BE49-F238E27FC236}">
                <a16:creationId xmlns:a16="http://schemas.microsoft.com/office/drawing/2014/main" id="{626A2FBD-AA1C-BD13-746F-00B62C4D6AC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0F11DC33-EA70-C38D-AB85-40CB44285C40}"/>
              </a:ext>
            </a:extLst>
          </p:cNvPr>
          <p:cNvSpPr>
            <a:spLocks noGrp="1"/>
          </p:cNvSpPr>
          <p:nvPr>
            <p:ph type="sldNum" sz="quarter" idx="12"/>
          </p:nvPr>
        </p:nvSpPr>
        <p:spPr/>
        <p:txBody>
          <a:bodyPr/>
          <a:lstStyle/>
          <a:p>
            <a:fld id="{07CE569E-9B7C-4CB9-AB80-C0841F922CFF}" type="slidenum">
              <a:rPr lang="en-US" smtClean="0"/>
              <a:t>11</a:t>
            </a:fld>
            <a:endParaRPr lang="en-US" dirty="0"/>
          </a:p>
        </p:txBody>
      </p:sp>
    </p:spTree>
    <p:extLst>
      <p:ext uri="{BB962C8B-B14F-4D97-AF65-F5344CB8AC3E}">
        <p14:creationId xmlns:p14="http://schemas.microsoft.com/office/powerpoint/2010/main" val="1157346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A26232E-FD33-95F4-495B-9330233DFAAB}"/>
              </a:ext>
            </a:extLst>
          </p:cNvPr>
          <p:cNvSpPr>
            <a:spLocks noGrp="1"/>
          </p:cNvSpPr>
          <p:nvPr>
            <p:ph type="title"/>
          </p:nvPr>
        </p:nvSpPr>
        <p:spPr/>
        <p:txBody>
          <a:bodyPr/>
          <a:lstStyle/>
          <a:p>
            <a:r>
              <a:rPr lang="en-IN" dirty="0"/>
              <a:t>Training the data</a:t>
            </a:r>
          </a:p>
        </p:txBody>
      </p:sp>
      <p:sp>
        <p:nvSpPr>
          <p:cNvPr id="20" name="Content Placeholder 19">
            <a:extLst>
              <a:ext uri="{FF2B5EF4-FFF2-40B4-BE49-F238E27FC236}">
                <a16:creationId xmlns:a16="http://schemas.microsoft.com/office/drawing/2014/main" id="{6C1F4314-3360-FBC4-80CC-F7D881190C22}"/>
              </a:ext>
            </a:extLst>
          </p:cNvPr>
          <p:cNvSpPr>
            <a:spLocks noGrp="1"/>
          </p:cNvSpPr>
          <p:nvPr>
            <p:ph idx="1"/>
          </p:nvPr>
        </p:nvSpPr>
        <p:spPr/>
        <p:txBody>
          <a:bodyPr/>
          <a:lstStyle/>
          <a:p>
            <a:pPr marL="457200" indent="-457200">
              <a:buFont typeface="Arial" panose="020B0604020202020204" pitchFamily="34" charset="0"/>
              <a:buChar char="•"/>
            </a:pPr>
            <a:r>
              <a:rPr lang="en-IN" dirty="0"/>
              <a:t>Data is trained using only Random Forest Regressor which gives maximum accuracy compared to other models.</a:t>
            </a:r>
          </a:p>
          <a:p>
            <a:pPr marL="457200" indent="-457200">
              <a:buFont typeface="Arial" panose="020B0604020202020204" pitchFamily="34" charset="0"/>
              <a:buChar char="•"/>
            </a:pPr>
            <a:r>
              <a:rPr lang="en-IN" dirty="0"/>
              <a:t>Clustering the data and then implementing separate model for each cluster is not implemented as the data is only around 45000 rows. If there are more rows then clustering and then applying separate model for each cluster can be implemented.</a:t>
            </a:r>
          </a:p>
        </p:txBody>
      </p:sp>
      <p:sp>
        <p:nvSpPr>
          <p:cNvPr id="4" name="Date Placeholder 3">
            <a:extLst>
              <a:ext uri="{FF2B5EF4-FFF2-40B4-BE49-F238E27FC236}">
                <a16:creationId xmlns:a16="http://schemas.microsoft.com/office/drawing/2014/main" id="{5525804F-57C2-9A79-0E3E-1F1B7ED874A8}"/>
              </a:ext>
            </a:extLst>
          </p:cNvPr>
          <p:cNvSpPr>
            <a:spLocks noGrp="1"/>
          </p:cNvSpPr>
          <p:nvPr>
            <p:ph type="dt" sz="half" idx="10"/>
          </p:nvPr>
        </p:nvSpPr>
        <p:spPr/>
        <p:txBody>
          <a:bodyPr/>
          <a:lstStyle/>
          <a:p>
            <a:r>
              <a:rPr lang="en-US"/>
              <a:t>2/1/20XX</a:t>
            </a:r>
            <a:endParaRPr lang="en-US" dirty="0"/>
          </a:p>
        </p:txBody>
      </p:sp>
      <p:sp>
        <p:nvSpPr>
          <p:cNvPr id="5" name="Footer Placeholder 4">
            <a:extLst>
              <a:ext uri="{FF2B5EF4-FFF2-40B4-BE49-F238E27FC236}">
                <a16:creationId xmlns:a16="http://schemas.microsoft.com/office/drawing/2014/main" id="{626A2FBD-AA1C-BD13-746F-00B62C4D6AC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0F11DC33-EA70-C38D-AB85-40CB44285C40}"/>
              </a:ext>
            </a:extLst>
          </p:cNvPr>
          <p:cNvSpPr>
            <a:spLocks noGrp="1"/>
          </p:cNvSpPr>
          <p:nvPr>
            <p:ph type="sldNum" sz="quarter" idx="12"/>
          </p:nvPr>
        </p:nvSpPr>
        <p:spPr/>
        <p:txBody>
          <a:bodyPr/>
          <a:lstStyle/>
          <a:p>
            <a:fld id="{07CE569E-9B7C-4CB9-AB80-C0841F922CFF}" type="slidenum">
              <a:rPr lang="en-US" smtClean="0"/>
              <a:t>12</a:t>
            </a:fld>
            <a:endParaRPr lang="en-US" dirty="0"/>
          </a:p>
        </p:txBody>
      </p:sp>
    </p:spTree>
    <p:extLst>
      <p:ext uri="{BB962C8B-B14F-4D97-AF65-F5344CB8AC3E}">
        <p14:creationId xmlns:p14="http://schemas.microsoft.com/office/powerpoint/2010/main" val="3947635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A26232E-FD33-95F4-495B-9330233DFAAB}"/>
              </a:ext>
            </a:extLst>
          </p:cNvPr>
          <p:cNvSpPr>
            <a:spLocks noGrp="1"/>
          </p:cNvSpPr>
          <p:nvPr>
            <p:ph type="title"/>
          </p:nvPr>
        </p:nvSpPr>
        <p:spPr/>
        <p:txBody>
          <a:bodyPr/>
          <a:lstStyle/>
          <a:p>
            <a:r>
              <a:rPr lang="en-IN" dirty="0"/>
              <a:t>Training the data continued…..</a:t>
            </a:r>
          </a:p>
        </p:txBody>
      </p:sp>
      <p:sp>
        <p:nvSpPr>
          <p:cNvPr id="20" name="Content Placeholder 19">
            <a:extLst>
              <a:ext uri="{FF2B5EF4-FFF2-40B4-BE49-F238E27FC236}">
                <a16:creationId xmlns:a16="http://schemas.microsoft.com/office/drawing/2014/main" id="{6C1F4314-3360-FBC4-80CC-F7D881190C22}"/>
              </a:ext>
            </a:extLst>
          </p:cNvPr>
          <p:cNvSpPr>
            <a:spLocks noGrp="1"/>
          </p:cNvSpPr>
          <p:nvPr>
            <p:ph idx="1"/>
          </p:nvPr>
        </p:nvSpPr>
        <p:spPr/>
        <p:txBody>
          <a:bodyPr/>
          <a:lstStyle/>
          <a:p>
            <a:pPr marL="457200" indent="-457200">
              <a:buFont typeface="Arial" panose="020B0604020202020204" pitchFamily="34" charset="0"/>
              <a:buChar char="•"/>
            </a:pPr>
            <a:r>
              <a:rPr lang="en-IN" dirty="0"/>
              <a:t>Trained data is stored in the pickle file and the pickle file is loaded at the time of prediction.</a:t>
            </a:r>
          </a:p>
          <a:p>
            <a:pPr marL="457200" indent="-457200">
              <a:buFont typeface="Arial" panose="020B0604020202020204" pitchFamily="34" charset="0"/>
              <a:buChar char="•"/>
            </a:pPr>
            <a:r>
              <a:rPr lang="en-IN" dirty="0"/>
              <a:t>User can directly go for prediction as the pickle file will be already available and for each training click, the pickle file is updated and the prediction is made with the help of the model file.</a:t>
            </a:r>
          </a:p>
        </p:txBody>
      </p:sp>
      <p:sp>
        <p:nvSpPr>
          <p:cNvPr id="4" name="Date Placeholder 3">
            <a:extLst>
              <a:ext uri="{FF2B5EF4-FFF2-40B4-BE49-F238E27FC236}">
                <a16:creationId xmlns:a16="http://schemas.microsoft.com/office/drawing/2014/main" id="{5525804F-57C2-9A79-0E3E-1F1B7ED874A8}"/>
              </a:ext>
            </a:extLst>
          </p:cNvPr>
          <p:cNvSpPr>
            <a:spLocks noGrp="1"/>
          </p:cNvSpPr>
          <p:nvPr>
            <p:ph type="dt" sz="half" idx="10"/>
          </p:nvPr>
        </p:nvSpPr>
        <p:spPr/>
        <p:txBody>
          <a:bodyPr/>
          <a:lstStyle/>
          <a:p>
            <a:r>
              <a:rPr lang="en-US"/>
              <a:t>2/1/20XX</a:t>
            </a:r>
            <a:endParaRPr lang="en-US" dirty="0"/>
          </a:p>
        </p:txBody>
      </p:sp>
      <p:sp>
        <p:nvSpPr>
          <p:cNvPr id="5" name="Footer Placeholder 4">
            <a:extLst>
              <a:ext uri="{FF2B5EF4-FFF2-40B4-BE49-F238E27FC236}">
                <a16:creationId xmlns:a16="http://schemas.microsoft.com/office/drawing/2014/main" id="{626A2FBD-AA1C-BD13-746F-00B62C4D6AC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0F11DC33-EA70-C38D-AB85-40CB44285C40}"/>
              </a:ext>
            </a:extLst>
          </p:cNvPr>
          <p:cNvSpPr>
            <a:spLocks noGrp="1"/>
          </p:cNvSpPr>
          <p:nvPr>
            <p:ph type="sldNum" sz="quarter" idx="12"/>
          </p:nvPr>
        </p:nvSpPr>
        <p:spPr/>
        <p:txBody>
          <a:bodyPr/>
          <a:lstStyle/>
          <a:p>
            <a:fld id="{07CE569E-9B7C-4CB9-AB80-C0841F922CFF}" type="slidenum">
              <a:rPr lang="en-US" smtClean="0"/>
              <a:t>13</a:t>
            </a:fld>
            <a:endParaRPr lang="en-US" dirty="0"/>
          </a:p>
        </p:txBody>
      </p:sp>
    </p:spTree>
    <p:extLst>
      <p:ext uri="{BB962C8B-B14F-4D97-AF65-F5344CB8AC3E}">
        <p14:creationId xmlns:p14="http://schemas.microsoft.com/office/powerpoint/2010/main" val="201177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29D9C-7257-E700-EA4D-D6B3ABF4B20F}"/>
              </a:ext>
            </a:extLst>
          </p:cNvPr>
          <p:cNvSpPr>
            <a:spLocks noGrp="1"/>
          </p:cNvSpPr>
          <p:nvPr>
            <p:ph type="title"/>
          </p:nvPr>
        </p:nvSpPr>
        <p:spPr/>
        <p:txBody>
          <a:bodyPr/>
          <a:lstStyle/>
          <a:p>
            <a:r>
              <a:rPr lang="en-IN" dirty="0"/>
              <a:t>Test train accuracy</a:t>
            </a:r>
          </a:p>
        </p:txBody>
      </p:sp>
      <p:sp>
        <p:nvSpPr>
          <p:cNvPr id="3" name="Content Placeholder 2">
            <a:extLst>
              <a:ext uri="{FF2B5EF4-FFF2-40B4-BE49-F238E27FC236}">
                <a16:creationId xmlns:a16="http://schemas.microsoft.com/office/drawing/2014/main" id="{CBEAB786-79EF-FA2B-561D-70160C7C6054}"/>
              </a:ext>
            </a:extLst>
          </p:cNvPr>
          <p:cNvSpPr>
            <a:spLocks noGrp="1"/>
          </p:cNvSpPr>
          <p:nvPr>
            <p:ph idx="1"/>
          </p:nvPr>
        </p:nvSpPr>
        <p:spPr/>
        <p:txBody>
          <a:bodyPr/>
          <a:lstStyle/>
          <a:p>
            <a:pPr marL="457200" indent="-457200">
              <a:buFont typeface="Arial" panose="020B0604020202020204" pitchFamily="34" charset="0"/>
              <a:buChar char="•"/>
            </a:pPr>
            <a:r>
              <a:rPr lang="en-IN" dirty="0"/>
              <a:t>The model which is built with the help of training data is used to calculate the accuracy for test data</a:t>
            </a:r>
          </a:p>
          <a:p>
            <a:pPr marL="457200" indent="-457200">
              <a:buFont typeface="Arial" panose="020B0604020202020204" pitchFamily="34" charset="0"/>
              <a:buChar char="•"/>
            </a:pPr>
            <a:r>
              <a:rPr lang="en-IN" dirty="0"/>
              <a:t>Since test data also have the rating column, the two values are compared and the model gives accuracy around 85%</a:t>
            </a:r>
          </a:p>
        </p:txBody>
      </p:sp>
      <p:sp>
        <p:nvSpPr>
          <p:cNvPr id="4" name="Date Placeholder 3">
            <a:extLst>
              <a:ext uri="{FF2B5EF4-FFF2-40B4-BE49-F238E27FC236}">
                <a16:creationId xmlns:a16="http://schemas.microsoft.com/office/drawing/2014/main" id="{A9D3D223-32A5-8A4F-C8BB-FF3E4DC09DA6}"/>
              </a:ext>
            </a:extLst>
          </p:cNvPr>
          <p:cNvSpPr>
            <a:spLocks noGrp="1"/>
          </p:cNvSpPr>
          <p:nvPr>
            <p:ph type="dt" sz="half" idx="10"/>
          </p:nvPr>
        </p:nvSpPr>
        <p:spPr/>
        <p:txBody>
          <a:bodyPr/>
          <a:lstStyle/>
          <a:p>
            <a:r>
              <a:rPr lang="en-US"/>
              <a:t>2/1/20XX</a:t>
            </a:r>
            <a:endParaRPr lang="en-US" dirty="0"/>
          </a:p>
        </p:txBody>
      </p:sp>
      <p:sp>
        <p:nvSpPr>
          <p:cNvPr id="5" name="Footer Placeholder 4">
            <a:extLst>
              <a:ext uri="{FF2B5EF4-FFF2-40B4-BE49-F238E27FC236}">
                <a16:creationId xmlns:a16="http://schemas.microsoft.com/office/drawing/2014/main" id="{8AC40A4B-6C2B-8FAB-7513-7A9494D4F385}"/>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B49F9904-1FA8-C3AA-EEE2-E1846505CAEE}"/>
              </a:ext>
            </a:extLst>
          </p:cNvPr>
          <p:cNvSpPr>
            <a:spLocks noGrp="1"/>
          </p:cNvSpPr>
          <p:nvPr>
            <p:ph type="sldNum" sz="quarter" idx="12"/>
          </p:nvPr>
        </p:nvSpPr>
        <p:spPr/>
        <p:txBody>
          <a:bodyPr/>
          <a:lstStyle/>
          <a:p>
            <a:fld id="{07CE569E-9B7C-4CB9-AB80-C0841F922CFF}" type="slidenum">
              <a:rPr lang="en-US" smtClean="0"/>
              <a:t>14</a:t>
            </a:fld>
            <a:endParaRPr lang="en-US" dirty="0"/>
          </a:p>
        </p:txBody>
      </p:sp>
    </p:spTree>
    <p:extLst>
      <p:ext uri="{BB962C8B-B14F-4D97-AF65-F5344CB8AC3E}">
        <p14:creationId xmlns:p14="http://schemas.microsoft.com/office/powerpoint/2010/main" val="3908832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A26232E-FD33-95F4-495B-9330233DFAAB}"/>
              </a:ext>
            </a:extLst>
          </p:cNvPr>
          <p:cNvSpPr>
            <a:spLocks noGrp="1"/>
          </p:cNvSpPr>
          <p:nvPr>
            <p:ph type="title"/>
          </p:nvPr>
        </p:nvSpPr>
        <p:spPr/>
        <p:txBody>
          <a:bodyPr/>
          <a:lstStyle/>
          <a:p>
            <a:r>
              <a:rPr lang="en-IN" dirty="0"/>
              <a:t>Prediction</a:t>
            </a:r>
          </a:p>
        </p:txBody>
      </p:sp>
      <p:sp>
        <p:nvSpPr>
          <p:cNvPr id="20" name="Content Placeholder 19">
            <a:extLst>
              <a:ext uri="{FF2B5EF4-FFF2-40B4-BE49-F238E27FC236}">
                <a16:creationId xmlns:a16="http://schemas.microsoft.com/office/drawing/2014/main" id="{6C1F4314-3360-FBC4-80CC-F7D881190C22}"/>
              </a:ext>
            </a:extLst>
          </p:cNvPr>
          <p:cNvSpPr>
            <a:spLocks noGrp="1"/>
          </p:cNvSpPr>
          <p:nvPr>
            <p:ph idx="1"/>
          </p:nvPr>
        </p:nvSpPr>
        <p:spPr/>
        <p:txBody>
          <a:bodyPr>
            <a:normAutofit fontScale="55000" lnSpcReduction="20000"/>
          </a:bodyPr>
          <a:lstStyle/>
          <a:p>
            <a:r>
              <a:rPr lang="en-IN" dirty="0"/>
              <a:t>For prediction, the user gives input from the UI.</a:t>
            </a:r>
          </a:p>
          <a:p>
            <a:r>
              <a:rPr lang="en-IN" dirty="0"/>
              <a:t>User gives input for following things:</a:t>
            </a:r>
          </a:p>
          <a:p>
            <a:pPr marL="514350" indent="-514350">
              <a:buAutoNum type="arabicPeriod"/>
            </a:pPr>
            <a:r>
              <a:rPr lang="en-IN" dirty="0" err="1"/>
              <a:t>online_order</a:t>
            </a:r>
            <a:endParaRPr lang="en-IN" dirty="0"/>
          </a:p>
          <a:p>
            <a:pPr marL="514350" indent="-514350">
              <a:buAutoNum type="arabicPeriod"/>
            </a:pPr>
            <a:r>
              <a:rPr lang="en-IN" dirty="0" err="1"/>
              <a:t>Booking_Facility</a:t>
            </a:r>
            <a:endParaRPr lang="en-IN" dirty="0"/>
          </a:p>
          <a:p>
            <a:pPr marL="514350" indent="-514350">
              <a:buAutoNum type="arabicPeriod"/>
            </a:pPr>
            <a:r>
              <a:rPr lang="en-IN" dirty="0"/>
              <a:t>Phone number availability</a:t>
            </a:r>
          </a:p>
          <a:p>
            <a:pPr marL="514350" indent="-514350">
              <a:buAutoNum type="arabicPeriod"/>
            </a:pPr>
            <a:r>
              <a:rPr lang="en-IN" dirty="0"/>
              <a:t>Location</a:t>
            </a:r>
          </a:p>
          <a:p>
            <a:pPr marL="514350" indent="-514350">
              <a:buAutoNum type="arabicPeriod"/>
            </a:pPr>
            <a:r>
              <a:rPr lang="en-IN" dirty="0"/>
              <a:t>Restaurant type</a:t>
            </a:r>
          </a:p>
          <a:p>
            <a:pPr marL="514350" indent="-514350">
              <a:buAutoNum type="arabicPeriod"/>
            </a:pPr>
            <a:r>
              <a:rPr lang="en-IN" dirty="0"/>
              <a:t>Restaurant subtype</a:t>
            </a:r>
          </a:p>
          <a:p>
            <a:pPr marL="514350" indent="-514350">
              <a:buAutoNum type="arabicPeriod"/>
            </a:pPr>
            <a:r>
              <a:rPr lang="en-IN" dirty="0"/>
              <a:t>Cuisine</a:t>
            </a:r>
          </a:p>
          <a:p>
            <a:pPr marL="514350" indent="-514350">
              <a:buAutoNum type="arabicPeriod"/>
            </a:pPr>
            <a:r>
              <a:rPr lang="en-IN" dirty="0"/>
              <a:t>Approximate cost</a:t>
            </a:r>
          </a:p>
          <a:p>
            <a:pPr marL="514350" indent="-514350">
              <a:buAutoNum type="arabicPeriod"/>
            </a:pPr>
            <a:r>
              <a:rPr lang="en-IN" dirty="0"/>
              <a:t>Recommended dish</a:t>
            </a:r>
          </a:p>
        </p:txBody>
      </p:sp>
      <p:sp>
        <p:nvSpPr>
          <p:cNvPr id="4" name="Date Placeholder 3">
            <a:extLst>
              <a:ext uri="{FF2B5EF4-FFF2-40B4-BE49-F238E27FC236}">
                <a16:creationId xmlns:a16="http://schemas.microsoft.com/office/drawing/2014/main" id="{5525804F-57C2-9A79-0E3E-1F1B7ED874A8}"/>
              </a:ext>
            </a:extLst>
          </p:cNvPr>
          <p:cNvSpPr>
            <a:spLocks noGrp="1"/>
          </p:cNvSpPr>
          <p:nvPr>
            <p:ph type="dt" sz="half" idx="10"/>
          </p:nvPr>
        </p:nvSpPr>
        <p:spPr/>
        <p:txBody>
          <a:bodyPr/>
          <a:lstStyle/>
          <a:p>
            <a:r>
              <a:rPr lang="en-US"/>
              <a:t>2/1/20XX</a:t>
            </a:r>
            <a:endParaRPr lang="en-US" dirty="0"/>
          </a:p>
        </p:txBody>
      </p:sp>
      <p:sp>
        <p:nvSpPr>
          <p:cNvPr id="5" name="Footer Placeholder 4">
            <a:extLst>
              <a:ext uri="{FF2B5EF4-FFF2-40B4-BE49-F238E27FC236}">
                <a16:creationId xmlns:a16="http://schemas.microsoft.com/office/drawing/2014/main" id="{626A2FBD-AA1C-BD13-746F-00B62C4D6AC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0F11DC33-EA70-C38D-AB85-40CB44285C40}"/>
              </a:ext>
            </a:extLst>
          </p:cNvPr>
          <p:cNvSpPr>
            <a:spLocks noGrp="1"/>
          </p:cNvSpPr>
          <p:nvPr>
            <p:ph type="sldNum" sz="quarter" idx="12"/>
          </p:nvPr>
        </p:nvSpPr>
        <p:spPr/>
        <p:txBody>
          <a:bodyPr/>
          <a:lstStyle/>
          <a:p>
            <a:fld id="{07CE569E-9B7C-4CB9-AB80-C0841F922CFF}" type="slidenum">
              <a:rPr lang="en-US" smtClean="0"/>
              <a:t>15</a:t>
            </a:fld>
            <a:endParaRPr lang="en-US" dirty="0"/>
          </a:p>
        </p:txBody>
      </p:sp>
    </p:spTree>
    <p:extLst>
      <p:ext uri="{BB962C8B-B14F-4D97-AF65-F5344CB8AC3E}">
        <p14:creationId xmlns:p14="http://schemas.microsoft.com/office/powerpoint/2010/main" val="1573239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A26232E-FD33-95F4-495B-9330233DFAAB}"/>
              </a:ext>
            </a:extLst>
          </p:cNvPr>
          <p:cNvSpPr>
            <a:spLocks noGrp="1"/>
          </p:cNvSpPr>
          <p:nvPr>
            <p:ph type="title"/>
          </p:nvPr>
        </p:nvSpPr>
        <p:spPr/>
        <p:txBody>
          <a:bodyPr/>
          <a:lstStyle/>
          <a:p>
            <a:r>
              <a:rPr lang="en-IN" dirty="0"/>
              <a:t>Prediction</a:t>
            </a:r>
          </a:p>
        </p:txBody>
      </p:sp>
      <p:sp>
        <p:nvSpPr>
          <p:cNvPr id="20" name="Content Placeholder 19">
            <a:extLst>
              <a:ext uri="{FF2B5EF4-FFF2-40B4-BE49-F238E27FC236}">
                <a16:creationId xmlns:a16="http://schemas.microsoft.com/office/drawing/2014/main" id="{6C1F4314-3360-FBC4-80CC-F7D881190C22}"/>
              </a:ext>
            </a:extLst>
          </p:cNvPr>
          <p:cNvSpPr>
            <a:spLocks noGrp="1"/>
          </p:cNvSpPr>
          <p:nvPr>
            <p:ph idx="1"/>
          </p:nvPr>
        </p:nvSpPr>
        <p:spPr/>
        <p:txBody>
          <a:bodyPr>
            <a:normAutofit/>
          </a:bodyPr>
          <a:lstStyle/>
          <a:p>
            <a:pPr marL="457200" indent="-457200">
              <a:buFont typeface="Arial" panose="020B0604020202020204" pitchFamily="34" charset="0"/>
              <a:buChar char="•"/>
            </a:pPr>
            <a:r>
              <a:rPr lang="en-IN" dirty="0"/>
              <a:t>With the help of these inputs, the prediction is made using the pickle file which is stored while training the model</a:t>
            </a:r>
          </a:p>
          <a:p>
            <a:pPr marL="457200" indent="-457200">
              <a:buFont typeface="Arial" panose="020B0604020202020204" pitchFamily="34" charset="0"/>
              <a:buChar char="•"/>
            </a:pPr>
            <a:r>
              <a:rPr lang="en-IN" dirty="0"/>
              <a:t>The </a:t>
            </a:r>
            <a:r>
              <a:rPr lang="en-IN" dirty="0" err="1"/>
              <a:t>preprocessing</a:t>
            </a:r>
            <a:r>
              <a:rPr lang="en-IN" dirty="0"/>
              <a:t> steps which are done for the training is also done for the new user data. User is given the result in the result page</a:t>
            </a:r>
          </a:p>
        </p:txBody>
      </p:sp>
      <p:sp>
        <p:nvSpPr>
          <p:cNvPr id="4" name="Date Placeholder 3">
            <a:extLst>
              <a:ext uri="{FF2B5EF4-FFF2-40B4-BE49-F238E27FC236}">
                <a16:creationId xmlns:a16="http://schemas.microsoft.com/office/drawing/2014/main" id="{5525804F-57C2-9A79-0E3E-1F1B7ED874A8}"/>
              </a:ext>
            </a:extLst>
          </p:cNvPr>
          <p:cNvSpPr>
            <a:spLocks noGrp="1"/>
          </p:cNvSpPr>
          <p:nvPr>
            <p:ph type="dt" sz="half" idx="10"/>
          </p:nvPr>
        </p:nvSpPr>
        <p:spPr/>
        <p:txBody>
          <a:bodyPr/>
          <a:lstStyle/>
          <a:p>
            <a:r>
              <a:rPr lang="en-US"/>
              <a:t>2/1/20XX</a:t>
            </a:r>
            <a:endParaRPr lang="en-US" dirty="0"/>
          </a:p>
        </p:txBody>
      </p:sp>
      <p:sp>
        <p:nvSpPr>
          <p:cNvPr id="5" name="Footer Placeholder 4">
            <a:extLst>
              <a:ext uri="{FF2B5EF4-FFF2-40B4-BE49-F238E27FC236}">
                <a16:creationId xmlns:a16="http://schemas.microsoft.com/office/drawing/2014/main" id="{626A2FBD-AA1C-BD13-746F-00B62C4D6AC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0F11DC33-EA70-C38D-AB85-40CB44285C40}"/>
              </a:ext>
            </a:extLst>
          </p:cNvPr>
          <p:cNvSpPr>
            <a:spLocks noGrp="1"/>
          </p:cNvSpPr>
          <p:nvPr>
            <p:ph type="sldNum" sz="quarter" idx="12"/>
          </p:nvPr>
        </p:nvSpPr>
        <p:spPr/>
        <p:txBody>
          <a:bodyPr/>
          <a:lstStyle/>
          <a:p>
            <a:fld id="{07CE569E-9B7C-4CB9-AB80-C0841F922CFF}" type="slidenum">
              <a:rPr lang="en-US" smtClean="0"/>
              <a:t>16</a:t>
            </a:fld>
            <a:endParaRPr lang="en-US" dirty="0"/>
          </a:p>
        </p:txBody>
      </p:sp>
    </p:spTree>
    <p:extLst>
      <p:ext uri="{BB962C8B-B14F-4D97-AF65-F5344CB8AC3E}">
        <p14:creationId xmlns:p14="http://schemas.microsoft.com/office/powerpoint/2010/main" val="4267159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3609B-15AB-4E72-7B95-A890264B7419}"/>
              </a:ext>
            </a:extLst>
          </p:cNvPr>
          <p:cNvSpPr>
            <a:spLocks noGrp="1"/>
          </p:cNvSpPr>
          <p:nvPr>
            <p:ph type="title"/>
          </p:nvPr>
        </p:nvSpPr>
        <p:spPr/>
        <p:txBody>
          <a:bodyPr/>
          <a:lstStyle/>
          <a:p>
            <a:r>
              <a:rPr lang="en-IN" dirty="0"/>
              <a:t>Database</a:t>
            </a:r>
          </a:p>
        </p:txBody>
      </p:sp>
      <p:sp>
        <p:nvSpPr>
          <p:cNvPr id="3" name="Content Placeholder 2">
            <a:extLst>
              <a:ext uri="{FF2B5EF4-FFF2-40B4-BE49-F238E27FC236}">
                <a16:creationId xmlns:a16="http://schemas.microsoft.com/office/drawing/2014/main" id="{3609F813-5490-EF7F-6F62-96A808429207}"/>
              </a:ext>
            </a:extLst>
          </p:cNvPr>
          <p:cNvSpPr>
            <a:spLocks noGrp="1"/>
          </p:cNvSpPr>
          <p:nvPr>
            <p:ph idx="1"/>
          </p:nvPr>
        </p:nvSpPr>
        <p:spPr/>
        <p:txBody>
          <a:bodyPr>
            <a:normAutofit fontScale="92500" lnSpcReduction="20000"/>
          </a:bodyPr>
          <a:lstStyle/>
          <a:p>
            <a:pPr marL="457200" indent="-457200">
              <a:buFont typeface="Arial" panose="020B0604020202020204" pitchFamily="34" charset="0"/>
              <a:buChar char="•"/>
            </a:pPr>
            <a:r>
              <a:rPr lang="en-IN" dirty="0"/>
              <a:t>Database which is used in this project is Cassandra db.</a:t>
            </a:r>
          </a:p>
          <a:p>
            <a:pPr marL="457200" indent="-457200">
              <a:buFont typeface="Arial" panose="020B0604020202020204" pitchFamily="34" charset="0"/>
              <a:buChar char="•"/>
            </a:pPr>
            <a:r>
              <a:rPr lang="en-IN" dirty="0"/>
              <a:t>The files which are used for training is loaded into </a:t>
            </a:r>
            <a:r>
              <a:rPr lang="en-IN" dirty="0" err="1"/>
              <a:t>training_data</a:t>
            </a:r>
            <a:r>
              <a:rPr lang="en-IN" dirty="0"/>
              <a:t> table. Also there is a table called </a:t>
            </a:r>
            <a:r>
              <a:rPr lang="en-IN" dirty="0" err="1"/>
              <a:t>prediction_data</a:t>
            </a:r>
            <a:r>
              <a:rPr lang="en-IN" dirty="0"/>
              <a:t> in which prediction data is loaded. The user input can be tracked with the help of this table</a:t>
            </a:r>
          </a:p>
          <a:p>
            <a:pPr marL="457200" indent="-457200">
              <a:buFont typeface="Arial" panose="020B0604020202020204" pitchFamily="34" charset="0"/>
              <a:buChar char="•"/>
            </a:pPr>
            <a:r>
              <a:rPr lang="en-IN" dirty="0"/>
              <a:t>Also the log files are stored inside the table. There are like 3 separate tables like Infolog, </a:t>
            </a:r>
            <a:r>
              <a:rPr lang="en-IN" dirty="0" err="1"/>
              <a:t>errorlog</a:t>
            </a:r>
            <a:r>
              <a:rPr lang="en-IN" dirty="0"/>
              <a:t>, </a:t>
            </a:r>
            <a:r>
              <a:rPr lang="en-IN" dirty="0" err="1"/>
              <a:t>debuglog</a:t>
            </a:r>
            <a:r>
              <a:rPr lang="en-IN" dirty="0"/>
              <a:t>. If the application </a:t>
            </a:r>
            <a:r>
              <a:rPr lang="en-IN" dirty="0" err="1"/>
              <a:t>failes</a:t>
            </a:r>
            <a:r>
              <a:rPr lang="en-IN" dirty="0"/>
              <a:t> somewhere, we can track the failure with the help of these files.</a:t>
            </a:r>
          </a:p>
          <a:p>
            <a:endParaRPr lang="en-IN" dirty="0"/>
          </a:p>
          <a:p>
            <a:endParaRPr lang="en-IN" dirty="0"/>
          </a:p>
          <a:p>
            <a:endParaRPr lang="en-IN" dirty="0"/>
          </a:p>
          <a:p>
            <a:endParaRPr lang="en-IN" dirty="0"/>
          </a:p>
        </p:txBody>
      </p:sp>
      <p:sp>
        <p:nvSpPr>
          <p:cNvPr id="4" name="Date Placeholder 3">
            <a:extLst>
              <a:ext uri="{FF2B5EF4-FFF2-40B4-BE49-F238E27FC236}">
                <a16:creationId xmlns:a16="http://schemas.microsoft.com/office/drawing/2014/main" id="{8E418229-3680-A703-E672-66F8699C4690}"/>
              </a:ext>
            </a:extLst>
          </p:cNvPr>
          <p:cNvSpPr>
            <a:spLocks noGrp="1"/>
          </p:cNvSpPr>
          <p:nvPr>
            <p:ph type="dt" sz="half" idx="10"/>
          </p:nvPr>
        </p:nvSpPr>
        <p:spPr/>
        <p:txBody>
          <a:bodyPr/>
          <a:lstStyle/>
          <a:p>
            <a:r>
              <a:rPr lang="en-US"/>
              <a:t>2/1/20XX</a:t>
            </a:r>
            <a:endParaRPr lang="en-US" dirty="0"/>
          </a:p>
        </p:txBody>
      </p:sp>
      <p:sp>
        <p:nvSpPr>
          <p:cNvPr id="5" name="Footer Placeholder 4">
            <a:extLst>
              <a:ext uri="{FF2B5EF4-FFF2-40B4-BE49-F238E27FC236}">
                <a16:creationId xmlns:a16="http://schemas.microsoft.com/office/drawing/2014/main" id="{972BD2D2-F6BB-E1A6-CF17-ADAFF4FA8078}"/>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ED660F9C-14FD-224E-CCA1-1D8D4F893550}"/>
              </a:ext>
            </a:extLst>
          </p:cNvPr>
          <p:cNvSpPr>
            <a:spLocks noGrp="1"/>
          </p:cNvSpPr>
          <p:nvPr>
            <p:ph type="sldNum" sz="quarter" idx="12"/>
          </p:nvPr>
        </p:nvSpPr>
        <p:spPr/>
        <p:txBody>
          <a:bodyPr/>
          <a:lstStyle/>
          <a:p>
            <a:fld id="{07CE569E-9B7C-4CB9-AB80-C0841F922CFF}" type="slidenum">
              <a:rPr lang="en-US" smtClean="0"/>
              <a:t>17</a:t>
            </a:fld>
            <a:endParaRPr lang="en-US" dirty="0"/>
          </a:p>
        </p:txBody>
      </p:sp>
    </p:spTree>
    <p:extLst>
      <p:ext uri="{BB962C8B-B14F-4D97-AF65-F5344CB8AC3E}">
        <p14:creationId xmlns:p14="http://schemas.microsoft.com/office/powerpoint/2010/main" val="4102848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14BA6-D503-2C1B-0BE7-9C8A25B0844D}"/>
              </a:ext>
            </a:extLst>
          </p:cNvPr>
          <p:cNvSpPr>
            <a:spLocks noGrp="1"/>
          </p:cNvSpPr>
          <p:nvPr>
            <p:ph type="title"/>
          </p:nvPr>
        </p:nvSpPr>
        <p:spPr/>
        <p:txBody>
          <a:bodyPr/>
          <a:lstStyle/>
          <a:p>
            <a:r>
              <a:rPr lang="en-IN" dirty="0"/>
              <a:t>Deployment</a:t>
            </a:r>
          </a:p>
        </p:txBody>
      </p:sp>
      <p:sp>
        <p:nvSpPr>
          <p:cNvPr id="3" name="Content Placeholder 2">
            <a:extLst>
              <a:ext uri="{FF2B5EF4-FFF2-40B4-BE49-F238E27FC236}">
                <a16:creationId xmlns:a16="http://schemas.microsoft.com/office/drawing/2014/main" id="{AF88D91D-EA33-1436-42F9-B9156C994D13}"/>
              </a:ext>
            </a:extLst>
          </p:cNvPr>
          <p:cNvSpPr>
            <a:spLocks noGrp="1"/>
          </p:cNvSpPr>
          <p:nvPr>
            <p:ph idx="1"/>
          </p:nvPr>
        </p:nvSpPr>
        <p:spPr/>
        <p:txBody>
          <a:bodyPr>
            <a:normAutofit fontScale="92500" lnSpcReduction="10000"/>
          </a:bodyPr>
          <a:lstStyle/>
          <a:p>
            <a:r>
              <a:rPr lang="en-IN" dirty="0"/>
              <a:t>The project is deployed in Google cloud run</a:t>
            </a:r>
          </a:p>
          <a:p>
            <a:r>
              <a:rPr lang="en-IN" dirty="0"/>
              <a:t>URL for the project : </a:t>
            </a:r>
            <a:r>
              <a:rPr lang="en-IN" dirty="0">
                <a:hlinkClick r:id="rId2"/>
              </a:rPr>
              <a:t>link</a:t>
            </a:r>
            <a:endParaRPr lang="en-IN" dirty="0"/>
          </a:p>
          <a:p>
            <a:r>
              <a:rPr lang="en-IN" dirty="0"/>
              <a:t>Git hub repository : </a:t>
            </a:r>
            <a:r>
              <a:rPr lang="en-IN" dirty="0">
                <a:hlinkClick r:id="rId3"/>
              </a:rPr>
              <a:t>link</a:t>
            </a:r>
            <a:endParaRPr lang="en-IN" dirty="0"/>
          </a:p>
          <a:p>
            <a:r>
              <a:rPr lang="en-IN" dirty="0"/>
              <a:t>It is a public repository, so it will be cloned and take look out the project code. All the required documents are also present inside the </a:t>
            </a:r>
            <a:r>
              <a:rPr lang="en-IN" dirty="0" err="1"/>
              <a:t>github</a:t>
            </a:r>
            <a:r>
              <a:rPr lang="en-IN" dirty="0"/>
              <a:t> and this will give even elaborate idea regarding the project.</a:t>
            </a:r>
          </a:p>
          <a:p>
            <a:r>
              <a:rPr lang="en-IN" dirty="0"/>
              <a:t>CI/CD is deployed in the google cloud run to reflect the changes immediately</a:t>
            </a:r>
          </a:p>
          <a:p>
            <a:endParaRPr lang="en-IN" dirty="0"/>
          </a:p>
        </p:txBody>
      </p:sp>
      <p:sp>
        <p:nvSpPr>
          <p:cNvPr id="4" name="Date Placeholder 3">
            <a:extLst>
              <a:ext uri="{FF2B5EF4-FFF2-40B4-BE49-F238E27FC236}">
                <a16:creationId xmlns:a16="http://schemas.microsoft.com/office/drawing/2014/main" id="{49537280-FB24-42F1-9E1A-872CA910CD71}"/>
              </a:ext>
            </a:extLst>
          </p:cNvPr>
          <p:cNvSpPr>
            <a:spLocks noGrp="1"/>
          </p:cNvSpPr>
          <p:nvPr>
            <p:ph type="dt" sz="half" idx="10"/>
          </p:nvPr>
        </p:nvSpPr>
        <p:spPr/>
        <p:txBody>
          <a:bodyPr/>
          <a:lstStyle/>
          <a:p>
            <a:r>
              <a:rPr lang="en-US"/>
              <a:t>2/1/20XX</a:t>
            </a:r>
            <a:endParaRPr lang="en-US" dirty="0"/>
          </a:p>
        </p:txBody>
      </p:sp>
      <p:sp>
        <p:nvSpPr>
          <p:cNvPr id="5" name="Footer Placeholder 4">
            <a:extLst>
              <a:ext uri="{FF2B5EF4-FFF2-40B4-BE49-F238E27FC236}">
                <a16:creationId xmlns:a16="http://schemas.microsoft.com/office/drawing/2014/main" id="{90EE2F31-B7FE-8A8B-9F04-1F37DD42B04A}"/>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6D4EC95E-865B-408C-508A-EDEF64FA1FC0}"/>
              </a:ext>
            </a:extLst>
          </p:cNvPr>
          <p:cNvSpPr>
            <a:spLocks noGrp="1"/>
          </p:cNvSpPr>
          <p:nvPr>
            <p:ph type="sldNum" sz="quarter" idx="12"/>
          </p:nvPr>
        </p:nvSpPr>
        <p:spPr/>
        <p:txBody>
          <a:bodyPr/>
          <a:lstStyle/>
          <a:p>
            <a:fld id="{07CE569E-9B7C-4CB9-AB80-C0841F922CFF}" type="slidenum">
              <a:rPr lang="en-US" smtClean="0"/>
              <a:t>18</a:t>
            </a:fld>
            <a:endParaRPr lang="en-US" dirty="0"/>
          </a:p>
        </p:txBody>
      </p:sp>
    </p:spTree>
    <p:extLst>
      <p:ext uri="{BB962C8B-B14F-4D97-AF65-F5344CB8AC3E}">
        <p14:creationId xmlns:p14="http://schemas.microsoft.com/office/powerpoint/2010/main" val="1121187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124D3B-1715-4E5A-BB52-98DE8D5595ED}"/>
              </a:ext>
            </a:extLst>
          </p:cNvPr>
          <p:cNvSpPr>
            <a:spLocks noGrp="1"/>
          </p:cNvSpPr>
          <p:nvPr>
            <p:ph type="title"/>
          </p:nvPr>
        </p:nvSpPr>
        <p:spPr>
          <a:xfrm>
            <a:off x="6858000" y="1523990"/>
            <a:ext cx="4572000" cy="1524010"/>
          </a:xfrm>
        </p:spPr>
        <p:txBody>
          <a:bodyPr/>
          <a:lstStyle/>
          <a:p>
            <a:r>
              <a:rPr lang="en-US" dirty="0"/>
              <a:t>Thank You</a:t>
            </a:r>
          </a:p>
        </p:txBody>
      </p:sp>
      <p:pic>
        <p:nvPicPr>
          <p:cNvPr id="9" name="Picture Placeholder 8" descr="Coffee on a wooden table with water ">
            <a:extLst>
              <a:ext uri="{FF2B5EF4-FFF2-40B4-BE49-F238E27FC236}">
                <a16:creationId xmlns:a16="http://schemas.microsoft.com/office/drawing/2014/main" id="{A6793210-E409-4229-B0C0-76710EC7F3B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 y="762007"/>
            <a:ext cx="5948797" cy="6095979"/>
          </a:xfrm>
        </p:spPr>
      </p:pic>
      <p:sp>
        <p:nvSpPr>
          <p:cNvPr id="2" name="Date Placeholder 1">
            <a:extLst>
              <a:ext uri="{FF2B5EF4-FFF2-40B4-BE49-F238E27FC236}">
                <a16:creationId xmlns:a16="http://schemas.microsoft.com/office/drawing/2014/main" id="{5F2A427C-63C1-452D-A630-163993654707}"/>
              </a:ext>
            </a:extLst>
          </p:cNvPr>
          <p:cNvSpPr>
            <a:spLocks noGrp="1"/>
          </p:cNvSpPr>
          <p:nvPr>
            <p:ph type="dt" sz="half" idx="10"/>
          </p:nvPr>
        </p:nvSpPr>
        <p:spPr>
          <a:xfrm>
            <a:off x="9389165" y="194320"/>
            <a:ext cx="2040835" cy="365125"/>
          </a:xfrm>
        </p:spPr>
        <p:txBody>
          <a:bodyPr/>
          <a:lstStyle/>
          <a:p>
            <a:r>
              <a:rPr lang="en-US"/>
              <a:t>2/1/20XX</a:t>
            </a:r>
            <a:endParaRPr lang="en-US" dirty="0"/>
          </a:p>
        </p:txBody>
      </p:sp>
      <p:sp>
        <p:nvSpPr>
          <p:cNvPr id="6" name="Content Placeholder 5">
            <a:extLst>
              <a:ext uri="{FF2B5EF4-FFF2-40B4-BE49-F238E27FC236}">
                <a16:creationId xmlns:a16="http://schemas.microsoft.com/office/drawing/2014/main" id="{BDA42D22-FDB3-4921-B13D-D49EFF7B1664}"/>
              </a:ext>
            </a:extLst>
          </p:cNvPr>
          <p:cNvSpPr>
            <a:spLocks noGrp="1"/>
          </p:cNvSpPr>
          <p:nvPr>
            <p:ph idx="1"/>
          </p:nvPr>
        </p:nvSpPr>
        <p:spPr>
          <a:xfrm>
            <a:off x="6858001" y="3048000"/>
            <a:ext cx="4572000" cy="3048001"/>
          </a:xfrm>
        </p:spPr>
        <p:txBody>
          <a:bodyPr/>
          <a:lstStyle/>
          <a:p>
            <a:r>
              <a:rPr lang="en-US" dirty="0"/>
              <a:t>Priya Ganesan</a:t>
            </a:r>
          </a:p>
          <a:p>
            <a:r>
              <a:rPr lang="en-US" dirty="0"/>
              <a:t>For any queries contact this mail id : priyasganesan@gmail.com</a:t>
            </a:r>
          </a:p>
        </p:txBody>
      </p:sp>
      <p:sp>
        <p:nvSpPr>
          <p:cNvPr id="3" name="Footer Placeholder 2">
            <a:extLst>
              <a:ext uri="{FF2B5EF4-FFF2-40B4-BE49-F238E27FC236}">
                <a16:creationId xmlns:a16="http://schemas.microsoft.com/office/drawing/2014/main" id="{102B8226-9692-4F45-80E6-82C90904296D}"/>
              </a:ext>
            </a:extLst>
          </p:cNvPr>
          <p:cNvSpPr>
            <a:spLocks noGrp="1"/>
          </p:cNvSpPr>
          <p:nvPr>
            <p:ph type="ftr" sz="quarter" idx="11"/>
          </p:nvPr>
        </p:nvSpPr>
        <p:spPr>
          <a:xfrm>
            <a:off x="761999" y="6356350"/>
            <a:ext cx="6612835" cy="365125"/>
          </a:xfrm>
        </p:spPr>
        <p:txBody>
          <a:bodyPr/>
          <a:lstStyle/>
          <a:p>
            <a:r>
              <a:rPr lang="en-US" dirty="0"/>
              <a:t>Sample Footer Text</a:t>
            </a:r>
          </a:p>
        </p:txBody>
      </p:sp>
      <p:sp>
        <p:nvSpPr>
          <p:cNvPr id="4" name="Slide Number Placeholder 3">
            <a:extLst>
              <a:ext uri="{FF2B5EF4-FFF2-40B4-BE49-F238E27FC236}">
                <a16:creationId xmlns:a16="http://schemas.microsoft.com/office/drawing/2014/main" id="{3326AE42-5A86-4D0E-B9C7-17DFAE86EB44}"/>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pPr/>
              <a:t>19</a:t>
            </a:fld>
            <a:endParaRPr lang="en-US" dirty="0"/>
          </a:p>
        </p:txBody>
      </p:sp>
      <p:sp>
        <p:nvSpPr>
          <p:cNvPr id="11" name="Freeform: Shape 10">
            <a:extLst>
              <a:ext uri="{FF2B5EF4-FFF2-40B4-BE49-F238E27FC236}">
                <a16:creationId xmlns:a16="http://schemas.microsoft.com/office/drawing/2014/main" id="{BE4F2156-6613-4004-9B59-5568A455A244}"/>
              </a:ext>
              <a:ext uri="{C183D7F6-B498-43B3-948B-1728B52AA6E4}">
                <adec:decorative xmlns:adec="http://schemas.microsoft.com/office/drawing/2017/decorative" val="1"/>
              </a:ext>
            </a:extLst>
          </p:cNvPr>
          <p:cNvSpPr/>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3462165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A76E37-1467-4F0D-927C-AEC0E2846867}"/>
              </a:ext>
            </a:extLst>
          </p:cNvPr>
          <p:cNvSpPr>
            <a:spLocks noGrp="1"/>
          </p:cNvSpPr>
          <p:nvPr>
            <p:ph type="title"/>
          </p:nvPr>
        </p:nvSpPr>
        <p:spPr>
          <a:xfrm>
            <a:off x="2286000" y="1532083"/>
            <a:ext cx="4572000" cy="1524000"/>
          </a:xfrm>
        </p:spPr>
        <p:txBody>
          <a:bodyPr/>
          <a:lstStyle/>
          <a:p>
            <a:r>
              <a:rPr lang="en-US" dirty="0"/>
              <a:t>Introduction</a:t>
            </a:r>
          </a:p>
        </p:txBody>
      </p:sp>
      <p:pic>
        <p:nvPicPr>
          <p:cNvPr id="11" name="Picture Placeholder 10" descr="A picture containing food, different, several, variety">
            <a:extLst>
              <a:ext uri="{FF2B5EF4-FFF2-40B4-BE49-F238E27FC236}">
                <a16:creationId xmlns:a16="http://schemas.microsoft.com/office/drawing/2014/main" id="{AF040032-2C50-4A91-A8A9-750A9E1CA99A}"/>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 y="348939"/>
            <a:ext cx="1588691" cy="5824901"/>
          </a:xfrm>
        </p:spPr>
      </p:pic>
      <p:sp>
        <p:nvSpPr>
          <p:cNvPr id="6" name="Content Placeholder 5">
            <a:extLst>
              <a:ext uri="{FF2B5EF4-FFF2-40B4-BE49-F238E27FC236}">
                <a16:creationId xmlns:a16="http://schemas.microsoft.com/office/drawing/2014/main" id="{E43DD79B-0698-4E19-B7CA-FAB8A8A282C9}"/>
              </a:ext>
            </a:extLst>
          </p:cNvPr>
          <p:cNvSpPr>
            <a:spLocks noGrp="1"/>
          </p:cNvSpPr>
          <p:nvPr>
            <p:ph idx="1"/>
          </p:nvPr>
        </p:nvSpPr>
        <p:spPr>
          <a:xfrm>
            <a:off x="2286000" y="3056083"/>
            <a:ext cx="5334000" cy="3048000"/>
          </a:xfrm>
        </p:spPr>
        <p:txBody>
          <a:bodyPr>
            <a:normAutofit fontScale="77500" lnSpcReduction="20000"/>
          </a:bodyPr>
          <a:lstStyle/>
          <a:p>
            <a:r>
              <a:rPr lang="en-US" dirty="0"/>
              <a:t>Food is something which everyone can connect with it. With the help of online delivery option, number of restaurants are increasing day by day. This project will be useful for someone who wants to start a new restaurant. This project guides location, cuisine, type of restaurant and much more</a:t>
            </a:r>
          </a:p>
          <a:p>
            <a:endParaRPr lang="en-US" dirty="0"/>
          </a:p>
        </p:txBody>
      </p:sp>
      <p:pic>
        <p:nvPicPr>
          <p:cNvPr id="13" name="Picture Placeholder 12" descr="Coffee on a wooden table with water ">
            <a:extLst>
              <a:ext uri="{FF2B5EF4-FFF2-40B4-BE49-F238E27FC236}">
                <a16:creationId xmlns:a16="http://schemas.microsoft.com/office/drawing/2014/main" id="{730189FF-93BC-4663-B776-E572DC6C0E4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107466" y="0"/>
            <a:ext cx="5820495" cy="2302951"/>
          </a:xfrm>
        </p:spPr>
      </p:pic>
      <p:sp>
        <p:nvSpPr>
          <p:cNvPr id="2" name="Date Placeholder 1">
            <a:extLst>
              <a:ext uri="{FF2B5EF4-FFF2-40B4-BE49-F238E27FC236}">
                <a16:creationId xmlns:a16="http://schemas.microsoft.com/office/drawing/2014/main" id="{827D9780-42D9-4BF5-961F-92F29C30A1E2}"/>
              </a:ext>
            </a:extLst>
          </p:cNvPr>
          <p:cNvSpPr>
            <a:spLocks noGrp="1"/>
          </p:cNvSpPr>
          <p:nvPr>
            <p:ph type="dt" sz="half" idx="10"/>
          </p:nvPr>
        </p:nvSpPr>
        <p:spPr>
          <a:xfrm>
            <a:off x="9389165" y="194320"/>
            <a:ext cx="2040835" cy="365125"/>
          </a:xfrm>
        </p:spPr>
        <p:txBody>
          <a:bodyPr/>
          <a:lstStyle/>
          <a:p>
            <a:r>
              <a:rPr lang="en-US"/>
              <a:t>2/1/20XX</a:t>
            </a:r>
            <a:endParaRPr lang="en-US" dirty="0"/>
          </a:p>
        </p:txBody>
      </p:sp>
      <p:sp>
        <p:nvSpPr>
          <p:cNvPr id="3" name="Footer Placeholder 2">
            <a:extLst>
              <a:ext uri="{FF2B5EF4-FFF2-40B4-BE49-F238E27FC236}">
                <a16:creationId xmlns:a16="http://schemas.microsoft.com/office/drawing/2014/main" id="{85403A2D-E4C7-41F1-BAC7-0769C4828392}"/>
              </a:ext>
            </a:extLst>
          </p:cNvPr>
          <p:cNvSpPr>
            <a:spLocks noGrp="1"/>
          </p:cNvSpPr>
          <p:nvPr>
            <p:ph type="ftr" sz="quarter" idx="11"/>
          </p:nvPr>
        </p:nvSpPr>
        <p:spPr>
          <a:xfrm>
            <a:off x="761999" y="6356350"/>
            <a:ext cx="6612835" cy="365125"/>
          </a:xfrm>
        </p:spPr>
        <p:txBody>
          <a:bodyPr/>
          <a:lstStyle/>
          <a:p>
            <a:r>
              <a:rPr lang="en-US" dirty="0"/>
              <a:t>Sample Footer Text</a:t>
            </a:r>
          </a:p>
        </p:txBody>
      </p:sp>
      <p:pic>
        <p:nvPicPr>
          <p:cNvPr id="15" name="Picture Placeholder 14" descr="A plate of food and a cup of coffee on a table">
            <a:extLst>
              <a:ext uri="{FF2B5EF4-FFF2-40B4-BE49-F238E27FC236}">
                <a16:creationId xmlns:a16="http://schemas.microsoft.com/office/drawing/2014/main" id="{DDD35196-C0A0-4FF6-885D-696DD859D7AA}"/>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7961955" y="3048002"/>
            <a:ext cx="4230047" cy="3809998"/>
          </a:xfrm>
        </p:spPr>
      </p:pic>
      <p:sp>
        <p:nvSpPr>
          <p:cNvPr id="4" name="Slide Number Placeholder 3">
            <a:extLst>
              <a:ext uri="{FF2B5EF4-FFF2-40B4-BE49-F238E27FC236}">
                <a16:creationId xmlns:a16="http://schemas.microsoft.com/office/drawing/2014/main" id="{2954CFD6-7409-4287-B008-E6E9200ED0D6}"/>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pPr/>
              <a:t>2</a:t>
            </a:fld>
            <a:endParaRPr lang="en-US" dirty="0"/>
          </a:p>
        </p:txBody>
      </p:sp>
      <p:sp>
        <p:nvSpPr>
          <p:cNvPr id="19" name="Freeform: Shape 18">
            <a:extLst>
              <a:ext uri="{FF2B5EF4-FFF2-40B4-BE49-F238E27FC236}">
                <a16:creationId xmlns:a16="http://schemas.microsoft.com/office/drawing/2014/main" id="{4A837396-9198-4DFD-BAAD-EF9260C9600B}"/>
              </a:ext>
              <a:ext uri="{C183D7F6-B498-43B3-948B-1728B52AA6E4}">
                <adec:decorative xmlns:adec="http://schemas.microsoft.com/office/drawing/2017/decorative" val="1"/>
              </a:ext>
            </a:extLst>
          </p:cNvPr>
          <p:cNvSpPr/>
          <p:nvPr/>
        </p:nvSpPr>
        <p:spPr>
          <a:xfrm rot="14885154" flipH="1">
            <a:off x="7164734" y="-2511844"/>
            <a:ext cx="3825181" cy="624345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4209107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A76E37-1467-4F0D-927C-AEC0E2846867}"/>
              </a:ext>
            </a:extLst>
          </p:cNvPr>
          <p:cNvSpPr>
            <a:spLocks noGrp="1"/>
          </p:cNvSpPr>
          <p:nvPr>
            <p:ph type="title"/>
          </p:nvPr>
        </p:nvSpPr>
        <p:spPr>
          <a:xfrm>
            <a:off x="2286000" y="1532083"/>
            <a:ext cx="4572000" cy="1524000"/>
          </a:xfrm>
        </p:spPr>
        <p:txBody>
          <a:bodyPr/>
          <a:lstStyle/>
          <a:p>
            <a:r>
              <a:rPr lang="en-US" dirty="0"/>
              <a:t>Scope of this project</a:t>
            </a:r>
          </a:p>
        </p:txBody>
      </p:sp>
      <p:pic>
        <p:nvPicPr>
          <p:cNvPr id="11" name="Picture Placeholder 10" descr="A picture containing food, different, several, variety">
            <a:extLst>
              <a:ext uri="{FF2B5EF4-FFF2-40B4-BE49-F238E27FC236}">
                <a16:creationId xmlns:a16="http://schemas.microsoft.com/office/drawing/2014/main" id="{AF040032-2C50-4A91-A8A9-750A9E1CA99A}"/>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 y="348939"/>
            <a:ext cx="1588691" cy="5824901"/>
          </a:xfrm>
        </p:spPr>
      </p:pic>
      <p:sp>
        <p:nvSpPr>
          <p:cNvPr id="6" name="Content Placeholder 5">
            <a:extLst>
              <a:ext uri="{FF2B5EF4-FFF2-40B4-BE49-F238E27FC236}">
                <a16:creationId xmlns:a16="http://schemas.microsoft.com/office/drawing/2014/main" id="{E43DD79B-0698-4E19-B7CA-FAB8A8A282C9}"/>
              </a:ext>
            </a:extLst>
          </p:cNvPr>
          <p:cNvSpPr>
            <a:spLocks noGrp="1"/>
          </p:cNvSpPr>
          <p:nvPr>
            <p:ph idx="1"/>
          </p:nvPr>
        </p:nvSpPr>
        <p:spPr>
          <a:xfrm>
            <a:off x="2286000" y="3056083"/>
            <a:ext cx="5334000" cy="3048000"/>
          </a:xfrm>
        </p:spPr>
        <p:txBody>
          <a:bodyPr>
            <a:normAutofit fontScale="77500" lnSpcReduction="20000"/>
          </a:bodyPr>
          <a:lstStyle/>
          <a:p>
            <a:r>
              <a:rPr lang="en-US" dirty="0"/>
              <a:t>The main scope of this project is to help user who is thinking of starting new restaurant. The user can run different experiments and choose location, cuisine, type by running this application. The user can compare and get some very good insights after using this application.</a:t>
            </a:r>
          </a:p>
          <a:p>
            <a:endParaRPr lang="en-US" dirty="0"/>
          </a:p>
        </p:txBody>
      </p:sp>
      <p:pic>
        <p:nvPicPr>
          <p:cNvPr id="13" name="Picture Placeholder 12" descr="Coffee on a wooden table with water ">
            <a:extLst>
              <a:ext uri="{FF2B5EF4-FFF2-40B4-BE49-F238E27FC236}">
                <a16:creationId xmlns:a16="http://schemas.microsoft.com/office/drawing/2014/main" id="{730189FF-93BC-4663-B776-E572DC6C0E4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107466" y="0"/>
            <a:ext cx="5820495" cy="2302951"/>
          </a:xfrm>
        </p:spPr>
      </p:pic>
      <p:sp>
        <p:nvSpPr>
          <p:cNvPr id="2" name="Date Placeholder 1">
            <a:extLst>
              <a:ext uri="{FF2B5EF4-FFF2-40B4-BE49-F238E27FC236}">
                <a16:creationId xmlns:a16="http://schemas.microsoft.com/office/drawing/2014/main" id="{827D9780-42D9-4BF5-961F-92F29C30A1E2}"/>
              </a:ext>
            </a:extLst>
          </p:cNvPr>
          <p:cNvSpPr>
            <a:spLocks noGrp="1"/>
          </p:cNvSpPr>
          <p:nvPr>
            <p:ph type="dt" sz="half" idx="10"/>
          </p:nvPr>
        </p:nvSpPr>
        <p:spPr>
          <a:xfrm>
            <a:off x="9389165" y="194320"/>
            <a:ext cx="2040835" cy="365125"/>
          </a:xfrm>
        </p:spPr>
        <p:txBody>
          <a:bodyPr/>
          <a:lstStyle/>
          <a:p>
            <a:r>
              <a:rPr lang="en-US"/>
              <a:t>2/1/20XX</a:t>
            </a:r>
            <a:endParaRPr lang="en-US" dirty="0"/>
          </a:p>
        </p:txBody>
      </p:sp>
      <p:sp>
        <p:nvSpPr>
          <p:cNvPr id="3" name="Footer Placeholder 2">
            <a:extLst>
              <a:ext uri="{FF2B5EF4-FFF2-40B4-BE49-F238E27FC236}">
                <a16:creationId xmlns:a16="http://schemas.microsoft.com/office/drawing/2014/main" id="{85403A2D-E4C7-41F1-BAC7-0769C4828392}"/>
              </a:ext>
            </a:extLst>
          </p:cNvPr>
          <p:cNvSpPr>
            <a:spLocks noGrp="1"/>
          </p:cNvSpPr>
          <p:nvPr>
            <p:ph type="ftr" sz="quarter" idx="11"/>
          </p:nvPr>
        </p:nvSpPr>
        <p:spPr>
          <a:xfrm>
            <a:off x="761999" y="6356350"/>
            <a:ext cx="6612835" cy="365125"/>
          </a:xfrm>
        </p:spPr>
        <p:txBody>
          <a:bodyPr/>
          <a:lstStyle/>
          <a:p>
            <a:r>
              <a:rPr lang="en-US" dirty="0"/>
              <a:t>Sample Footer Text</a:t>
            </a:r>
          </a:p>
        </p:txBody>
      </p:sp>
      <p:pic>
        <p:nvPicPr>
          <p:cNvPr id="15" name="Picture Placeholder 14" descr="A plate of food and a cup of coffee on a table">
            <a:extLst>
              <a:ext uri="{FF2B5EF4-FFF2-40B4-BE49-F238E27FC236}">
                <a16:creationId xmlns:a16="http://schemas.microsoft.com/office/drawing/2014/main" id="{DDD35196-C0A0-4FF6-885D-696DD859D7AA}"/>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7961955" y="3048002"/>
            <a:ext cx="4230047" cy="3809998"/>
          </a:xfrm>
        </p:spPr>
      </p:pic>
      <p:sp>
        <p:nvSpPr>
          <p:cNvPr id="4" name="Slide Number Placeholder 3">
            <a:extLst>
              <a:ext uri="{FF2B5EF4-FFF2-40B4-BE49-F238E27FC236}">
                <a16:creationId xmlns:a16="http://schemas.microsoft.com/office/drawing/2014/main" id="{2954CFD6-7409-4287-B008-E6E9200ED0D6}"/>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pPr/>
              <a:t>3</a:t>
            </a:fld>
            <a:endParaRPr lang="en-US" dirty="0"/>
          </a:p>
        </p:txBody>
      </p:sp>
      <p:sp>
        <p:nvSpPr>
          <p:cNvPr id="19" name="Freeform: Shape 18">
            <a:extLst>
              <a:ext uri="{FF2B5EF4-FFF2-40B4-BE49-F238E27FC236}">
                <a16:creationId xmlns:a16="http://schemas.microsoft.com/office/drawing/2014/main" id="{4A837396-9198-4DFD-BAAD-EF9260C9600B}"/>
              </a:ext>
              <a:ext uri="{C183D7F6-B498-43B3-948B-1728B52AA6E4}">
                <adec:decorative xmlns:adec="http://schemas.microsoft.com/office/drawing/2017/decorative" val="1"/>
              </a:ext>
            </a:extLst>
          </p:cNvPr>
          <p:cNvSpPr/>
          <p:nvPr/>
        </p:nvSpPr>
        <p:spPr>
          <a:xfrm rot="14885154" flipH="1">
            <a:off x="7164734" y="-2511844"/>
            <a:ext cx="3825181" cy="624345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1531079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4ABDAF7-BFCA-4B52-805A-736887EB7C85}"/>
              </a:ext>
            </a:extLst>
          </p:cNvPr>
          <p:cNvSpPr>
            <a:spLocks noGrp="1"/>
          </p:cNvSpPr>
          <p:nvPr>
            <p:ph type="title"/>
          </p:nvPr>
        </p:nvSpPr>
        <p:spPr>
          <a:xfrm>
            <a:off x="762000" y="762000"/>
            <a:ext cx="10668000" cy="1524000"/>
          </a:xfrm>
        </p:spPr>
        <p:txBody>
          <a:bodyPr/>
          <a:lstStyle/>
          <a:p>
            <a:r>
              <a:rPr lang="en-US" dirty="0"/>
              <a:t>Data</a:t>
            </a:r>
          </a:p>
        </p:txBody>
      </p:sp>
      <p:sp>
        <p:nvSpPr>
          <p:cNvPr id="20" name="Date Placeholder 19">
            <a:extLst>
              <a:ext uri="{FF2B5EF4-FFF2-40B4-BE49-F238E27FC236}">
                <a16:creationId xmlns:a16="http://schemas.microsoft.com/office/drawing/2014/main" id="{8FBCCCF6-B802-4A73-BF18-2EFAC52C0341}"/>
              </a:ext>
            </a:extLst>
          </p:cNvPr>
          <p:cNvSpPr>
            <a:spLocks noGrp="1"/>
          </p:cNvSpPr>
          <p:nvPr>
            <p:ph type="dt" sz="half" idx="10"/>
          </p:nvPr>
        </p:nvSpPr>
        <p:spPr>
          <a:xfrm>
            <a:off x="9389165" y="194320"/>
            <a:ext cx="2040835" cy="365125"/>
          </a:xfrm>
        </p:spPr>
        <p:txBody>
          <a:bodyPr/>
          <a:lstStyle/>
          <a:p>
            <a:r>
              <a:rPr lang="en-US"/>
              <a:t>2/1/20XX</a:t>
            </a:r>
            <a:endParaRPr lang="en-US" dirty="0"/>
          </a:p>
        </p:txBody>
      </p:sp>
      <p:sp>
        <p:nvSpPr>
          <p:cNvPr id="21" name="Footer Placeholder 20">
            <a:extLst>
              <a:ext uri="{FF2B5EF4-FFF2-40B4-BE49-F238E27FC236}">
                <a16:creationId xmlns:a16="http://schemas.microsoft.com/office/drawing/2014/main" id="{5C4FB2C7-8DF7-4BE7-943E-FA422399DA3A}"/>
              </a:ext>
            </a:extLst>
          </p:cNvPr>
          <p:cNvSpPr>
            <a:spLocks noGrp="1"/>
          </p:cNvSpPr>
          <p:nvPr>
            <p:ph type="ftr" sz="quarter" idx="11"/>
          </p:nvPr>
        </p:nvSpPr>
        <p:spPr>
          <a:xfrm>
            <a:off x="761999" y="6356350"/>
            <a:ext cx="6612835" cy="365125"/>
          </a:xfrm>
        </p:spPr>
        <p:txBody>
          <a:bodyPr/>
          <a:lstStyle/>
          <a:p>
            <a:r>
              <a:rPr lang="en-US" dirty="0"/>
              <a:t>Sample Footer Text</a:t>
            </a:r>
          </a:p>
        </p:txBody>
      </p:sp>
      <p:sp>
        <p:nvSpPr>
          <p:cNvPr id="22" name="Slide Number Placeholder 21">
            <a:extLst>
              <a:ext uri="{FF2B5EF4-FFF2-40B4-BE49-F238E27FC236}">
                <a16:creationId xmlns:a16="http://schemas.microsoft.com/office/drawing/2014/main" id="{71E0E5CE-236B-487E-AC72-58779AC36A32}"/>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pPr/>
              <a:t>4</a:t>
            </a:fld>
            <a:endParaRPr lang="en-US" dirty="0"/>
          </a:p>
        </p:txBody>
      </p:sp>
      <p:sp>
        <p:nvSpPr>
          <p:cNvPr id="3" name="Content Placeholder 2">
            <a:extLst>
              <a:ext uri="{FF2B5EF4-FFF2-40B4-BE49-F238E27FC236}">
                <a16:creationId xmlns:a16="http://schemas.microsoft.com/office/drawing/2014/main" id="{D8A1B15F-7F7D-A8FF-FCD3-A1E13035FE5D}"/>
              </a:ext>
            </a:extLst>
          </p:cNvPr>
          <p:cNvSpPr>
            <a:spLocks noGrp="1"/>
          </p:cNvSpPr>
          <p:nvPr>
            <p:ph idx="1"/>
          </p:nvPr>
        </p:nvSpPr>
        <p:spPr/>
        <p:txBody>
          <a:bodyPr/>
          <a:lstStyle/>
          <a:p>
            <a:r>
              <a:rPr lang="en-IN" dirty="0"/>
              <a:t>The input data is from Zomato dataset available in Kaggle website. The data source is :</a:t>
            </a:r>
          </a:p>
          <a:p>
            <a:endParaRPr lang="en-IN" dirty="0"/>
          </a:p>
          <a:p>
            <a:r>
              <a:rPr lang="en-IN" dirty="0"/>
              <a:t>The dataset can be downloaded from the following </a:t>
            </a:r>
            <a:r>
              <a:rPr lang="en-IN" dirty="0">
                <a:hlinkClick r:id="rId3"/>
              </a:rPr>
              <a:t>link</a:t>
            </a:r>
            <a:endParaRPr lang="en-IN" dirty="0"/>
          </a:p>
        </p:txBody>
      </p:sp>
    </p:spTree>
    <p:extLst>
      <p:ext uri="{BB962C8B-B14F-4D97-AF65-F5344CB8AC3E}">
        <p14:creationId xmlns:p14="http://schemas.microsoft.com/office/powerpoint/2010/main" val="3479244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4ABDAF7-BFCA-4B52-805A-736887EB7C85}"/>
              </a:ext>
            </a:extLst>
          </p:cNvPr>
          <p:cNvSpPr>
            <a:spLocks noGrp="1"/>
          </p:cNvSpPr>
          <p:nvPr>
            <p:ph type="title"/>
          </p:nvPr>
        </p:nvSpPr>
        <p:spPr>
          <a:xfrm>
            <a:off x="762000" y="762000"/>
            <a:ext cx="10668000" cy="1524000"/>
          </a:xfrm>
        </p:spPr>
        <p:txBody>
          <a:bodyPr/>
          <a:lstStyle/>
          <a:p>
            <a:r>
              <a:rPr lang="en-US" dirty="0"/>
              <a:t>Columns available</a:t>
            </a:r>
          </a:p>
        </p:txBody>
      </p:sp>
      <p:sp>
        <p:nvSpPr>
          <p:cNvPr id="20" name="Date Placeholder 19">
            <a:extLst>
              <a:ext uri="{FF2B5EF4-FFF2-40B4-BE49-F238E27FC236}">
                <a16:creationId xmlns:a16="http://schemas.microsoft.com/office/drawing/2014/main" id="{8FBCCCF6-B802-4A73-BF18-2EFAC52C0341}"/>
              </a:ext>
            </a:extLst>
          </p:cNvPr>
          <p:cNvSpPr>
            <a:spLocks noGrp="1"/>
          </p:cNvSpPr>
          <p:nvPr>
            <p:ph type="dt" sz="half" idx="10"/>
          </p:nvPr>
        </p:nvSpPr>
        <p:spPr>
          <a:xfrm>
            <a:off x="9389165" y="194320"/>
            <a:ext cx="2040835" cy="365125"/>
          </a:xfrm>
        </p:spPr>
        <p:txBody>
          <a:bodyPr/>
          <a:lstStyle/>
          <a:p>
            <a:r>
              <a:rPr lang="en-US"/>
              <a:t>2/1/20XX</a:t>
            </a:r>
            <a:endParaRPr lang="en-US" dirty="0"/>
          </a:p>
        </p:txBody>
      </p:sp>
      <p:sp>
        <p:nvSpPr>
          <p:cNvPr id="21" name="Footer Placeholder 20">
            <a:extLst>
              <a:ext uri="{FF2B5EF4-FFF2-40B4-BE49-F238E27FC236}">
                <a16:creationId xmlns:a16="http://schemas.microsoft.com/office/drawing/2014/main" id="{5C4FB2C7-8DF7-4BE7-943E-FA422399DA3A}"/>
              </a:ext>
            </a:extLst>
          </p:cNvPr>
          <p:cNvSpPr>
            <a:spLocks noGrp="1"/>
          </p:cNvSpPr>
          <p:nvPr>
            <p:ph type="ftr" sz="quarter" idx="11"/>
          </p:nvPr>
        </p:nvSpPr>
        <p:spPr>
          <a:xfrm>
            <a:off x="761999" y="6356350"/>
            <a:ext cx="6612835" cy="365125"/>
          </a:xfrm>
        </p:spPr>
        <p:txBody>
          <a:bodyPr/>
          <a:lstStyle/>
          <a:p>
            <a:r>
              <a:rPr lang="en-US" dirty="0"/>
              <a:t>Sample Footer Text</a:t>
            </a:r>
          </a:p>
        </p:txBody>
      </p:sp>
      <p:sp>
        <p:nvSpPr>
          <p:cNvPr id="22" name="Slide Number Placeholder 21">
            <a:extLst>
              <a:ext uri="{FF2B5EF4-FFF2-40B4-BE49-F238E27FC236}">
                <a16:creationId xmlns:a16="http://schemas.microsoft.com/office/drawing/2014/main" id="{71E0E5CE-236B-487E-AC72-58779AC36A32}"/>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pPr/>
              <a:t>5</a:t>
            </a:fld>
            <a:endParaRPr lang="en-US" dirty="0"/>
          </a:p>
        </p:txBody>
      </p:sp>
      <p:sp>
        <p:nvSpPr>
          <p:cNvPr id="3" name="Content Placeholder 2">
            <a:extLst>
              <a:ext uri="{FF2B5EF4-FFF2-40B4-BE49-F238E27FC236}">
                <a16:creationId xmlns:a16="http://schemas.microsoft.com/office/drawing/2014/main" id="{D8A1B15F-7F7D-A8FF-FCD3-A1E13035FE5D}"/>
              </a:ext>
            </a:extLst>
          </p:cNvPr>
          <p:cNvSpPr>
            <a:spLocks noGrp="1"/>
          </p:cNvSpPr>
          <p:nvPr>
            <p:ph idx="1"/>
          </p:nvPr>
        </p:nvSpPr>
        <p:spPr/>
        <p:txBody>
          <a:bodyPr>
            <a:normAutofit fontScale="62500" lnSpcReduction="20000"/>
          </a:bodyPr>
          <a:lstStyle/>
          <a:p>
            <a:r>
              <a:rPr lang="en-IN" dirty="0"/>
              <a:t>Following are the columns available in the given dataset :</a:t>
            </a:r>
          </a:p>
          <a:p>
            <a:pPr marL="514350" indent="-514350">
              <a:buAutoNum type="arabicPeriod"/>
            </a:pPr>
            <a:r>
              <a:rPr lang="en-IN" dirty="0" err="1"/>
              <a:t>url</a:t>
            </a:r>
            <a:endParaRPr lang="en-IN" dirty="0"/>
          </a:p>
          <a:p>
            <a:pPr marL="514350" indent="-514350">
              <a:buAutoNum type="arabicPeriod"/>
            </a:pPr>
            <a:r>
              <a:rPr lang="en-IN" dirty="0"/>
              <a:t>Address</a:t>
            </a:r>
          </a:p>
          <a:p>
            <a:pPr marL="514350" indent="-514350">
              <a:buAutoNum type="arabicPeriod"/>
            </a:pPr>
            <a:r>
              <a:rPr lang="en-IN" dirty="0"/>
              <a:t>Name</a:t>
            </a:r>
          </a:p>
          <a:p>
            <a:pPr marL="514350" indent="-514350">
              <a:buAutoNum type="arabicPeriod"/>
            </a:pPr>
            <a:r>
              <a:rPr lang="en-IN" dirty="0" err="1"/>
              <a:t>Online_order</a:t>
            </a:r>
            <a:endParaRPr lang="en-IN" dirty="0"/>
          </a:p>
          <a:p>
            <a:pPr marL="514350" indent="-514350">
              <a:buAutoNum type="arabicPeriod"/>
            </a:pPr>
            <a:r>
              <a:rPr lang="en-IN" dirty="0" err="1"/>
              <a:t>Book_table</a:t>
            </a:r>
            <a:endParaRPr lang="en-IN" dirty="0"/>
          </a:p>
          <a:p>
            <a:pPr marL="514350" indent="-514350">
              <a:buAutoNum type="arabicPeriod"/>
            </a:pPr>
            <a:r>
              <a:rPr lang="en-IN" dirty="0"/>
              <a:t>Rate</a:t>
            </a:r>
          </a:p>
          <a:p>
            <a:pPr marL="514350" indent="-514350">
              <a:buAutoNum type="arabicPeriod"/>
            </a:pPr>
            <a:r>
              <a:rPr lang="en-IN" dirty="0"/>
              <a:t>Votes</a:t>
            </a:r>
          </a:p>
          <a:p>
            <a:pPr marL="514350" indent="-514350">
              <a:buAutoNum type="arabicPeriod"/>
            </a:pPr>
            <a:r>
              <a:rPr lang="en-IN" dirty="0"/>
              <a:t>Phone</a:t>
            </a:r>
          </a:p>
          <a:p>
            <a:pPr marL="514350" indent="-514350">
              <a:buAutoNum type="arabicPeriod"/>
            </a:pPr>
            <a:r>
              <a:rPr lang="en-IN" dirty="0"/>
              <a:t>Location</a:t>
            </a:r>
          </a:p>
          <a:p>
            <a:pPr marL="514350" indent="-514350">
              <a:buAutoNum type="arabicPeriod"/>
            </a:pPr>
            <a:endParaRPr lang="en-IN" dirty="0"/>
          </a:p>
        </p:txBody>
      </p:sp>
    </p:spTree>
    <p:extLst>
      <p:ext uri="{BB962C8B-B14F-4D97-AF65-F5344CB8AC3E}">
        <p14:creationId xmlns:p14="http://schemas.microsoft.com/office/powerpoint/2010/main" val="1686611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4ABDAF7-BFCA-4B52-805A-736887EB7C85}"/>
              </a:ext>
            </a:extLst>
          </p:cNvPr>
          <p:cNvSpPr>
            <a:spLocks noGrp="1"/>
          </p:cNvSpPr>
          <p:nvPr>
            <p:ph type="title"/>
          </p:nvPr>
        </p:nvSpPr>
        <p:spPr>
          <a:xfrm>
            <a:off x="762000" y="762000"/>
            <a:ext cx="10668000" cy="1524000"/>
          </a:xfrm>
        </p:spPr>
        <p:txBody>
          <a:bodyPr/>
          <a:lstStyle/>
          <a:p>
            <a:r>
              <a:rPr lang="en-US" dirty="0"/>
              <a:t>Columns available</a:t>
            </a:r>
          </a:p>
        </p:txBody>
      </p:sp>
      <p:sp>
        <p:nvSpPr>
          <p:cNvPr id="20" name="Date Placeholder 19">
            <a:extLst>
              <a:ext uri="{FF2B5EF4-FFF2-40B4-BE49-F238E27FC236}">
                <a16:creationId xmlns:a16="http://schemas.microsoft.com/office/drawing/2014/main" id="{8FBCCCF6-B802-4A73-BF18-2EFAC52C0341}"/>
              </a:ext>
            </a:extLst>
          </p:cNvPr>
          <p:cNvSpPr>
            <a:spLocks noGrp="1"/>
          </p:cNvSpPr>
          <p:nvPr>
            <p:ph type="dt" sz="half" idx="10"/>
          </p:nvPr>
        </p:nvSpPr>
        <p:spPr>
          <a:xfrm>
            <a:off x="9389165" y="194320"/>
            <a:ext cx="2040835" cy="365125"/>
          </a:xfrm>
        </p:spPr>
        <p:txBody>
          <a:bodyPr/>
          <a:lstStyle/>
          <a:p>
            <a:r>
              <a:rPr lang="en-US"/>
              <a:t>2/1/20XX</a:t>
            </a:r>
            <a:endParaRPr lang="en-US" dirty="0"/>
          </a:p>
        </p:txBody>
      </p:sp>
      <p:sp>
        <p:nvSpPr>
          <p:cNvPr id="21" name="Footer Placeholder 20">
            <a:extLst>
              <a:ext uri="{FF2B5EF4-FFF2-40B4-BE49-F238E27FC236}">
                <a16:creationId xmlns:a16="http://schemas.microsoft.com/office/drawing/2014/main" id="{5C4FB2C7-8DF7-4BE7-943E-FA422399DA3A}"/>
              </a:ext>
            </a:extLst>
          </p:cNvPr>
          <p:cNvSpPr>
            <a:spLocks noGrp="1"/>
          </p:cNvSpPr>
          <p:nvPr>
            <p:ph type="ftr" sz="quarter" idx="11"/>
          </p:nvPr>
        </p:nvSpPr>
        <p:spPr>
          <a:xfrm>
            <a:off x="761999" y="6356350"/>
            <a:ext cx="6612835" cy="365125"/>
          </a:xfrm>
        </p:spPr>
        <p:txBody>
          <a:bodyPr/>
          <a:lstStyle/>
          <a:p>
            <a:r>
              <a:rPr lang="en-US" dirty="0"/>
              <a:t>Sample Footer Text</a:t>
            </a:r>
          </a:p>
        </p:txBody>
      </p:sp>
      <p:sp>
        <p:nvSpPr>
          <p:cNvPr id="22" name="Slide Number Placeholder 21">
            <a:extLst>
              <a:ext uri="{FF2B5EF4-FFF2-40B4-BE49-F238E27FC236}">
                <a16:creationId xmlns:a16="http://schemas.microsoft.com/office/drawing/2014/main" id="{71E0E5CE-236B-487E-AC72-58779AC36A32}"/>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pPr/>
              <a:t>6</a:t>
            </a:fld>
            <a:endParaRPr lang="en-US" dirty="0"/>
          </a:p>
        </p:txBody>
      </p:sp>
      <p:sp>
        <p:nvSpPr>
          <p:cNvPr id="3" name="Content Placeholder 2">
            <a:extLst>
              <a:ext uri="{FF2B5EF4-FFF2-40B4-BE49-F238E27FC236}">
                <a16:creationId xmlns:a16="http://schemas.microsoft.com/office/drawing/2014/main" id="{D8A1B15F-7F7D-A8FF-FCD3-A1E13035FE5D}"/>
              </a:ext>
            </a:extLst>
          </p:cNvPr>
          <p:cNvSpPr>
            <a:spLocks noGrp="1"/>
          </p:cNvSpPr>
          <p:nvPr>
            <p:ph idx="1"/>
          </p:nvPr>
        </p:nvSpPr>
        <p:spPr/>
        <p:txBody>
          <a:bodyPr>
            <a:normAutofit fontScale="77500" lnSpcReduction="20000"/>
          </a:bodyPr>
          <a:lstStyle/>
          <a:p>
            <a:endParaRPr lang="en-IN" dirty="0"/>
          </a:p>
          <a:p>
            <a:r>
              <a:rPr lang="en-IN" dirty="0"/>
              <a:t>10. </a:t>
            </a:r>
            <a:r>
              <a:rPr lang="en-IN" dirty="0" err="1"/>
              <a:t>Rest_type</a:t>
            </a:r>
            <a:endParaRPr lang="en-IN" dirty="0"/>
          </a:p>
          <a:p>
            <a:r>
              <a:rPr lang="en-IN" dirty="0"/>
              <a:t>11. </a:t>
            </a:r>
            <a:r>
              <a:rPr lang="en-IN" dirty="0" err="1"/>
              <a:t>Dish_liked</a:t>
            </a:r>
            <a:endParaRPr lang="en-IN" dirty="0"/>
          </a:p>
          <a:p>
            <a:r>
              <a:rPr lang="en-IN" dirty="0"/>
              <a:t>12. Cuisines</a:t>
            </a:r>
          </a:p>
          <a:p>
            <a:r>
              <a:rPr lang="en-IN" dirty="0"/>
              <a:t>13. </a:t>
            </a:r>
            <a:r>
              <a:rPr lang="en-IN" dirty="0" err="1"/>
              <a:t>Approx_cost</a:t>
            </a:r>
            <a:r>
              <a:rPr lang="en-IN" dirty="0"/>
              <a:t>(for  two people)</a:t>
            </a:r>
          </a:p>
          <a:p>
            <a:r>
              <a:rPr lang="en-IN" dirty="0"/>
              <a:t>14. </a:t>
            </a:r>
            <a:r>
              <a:rPr lang="en-IN" dirty="0" err="1"/>
              <a:t>Reviews_list</a:t>
            </a:r>
            <a:endParaRPr lang="en-IN" dirty="0"/>
          </a:p>
          <a:p>
            <a:r>
              <a:rPr lang="en-IN" dirty="0"/>
              <a:t>15. </a:t>
            </a:r>
            <a:r>
              <a:rPr lang="en-IN" dirty="0" err="1"/>
              <a:t>Menu_item</a:t>
            </a:r>
            <a:endParaRPr lang="en-IN" dirty="0"/>
          </a:p>
          <a:p>
            <a:r>
              <a:rPr lang="en-IN" dirty="0"/>
              <a:t>16. </a:t>
            </a:r>
            <a:r>
              <a:rPr lang="en-IN" dirty="0" err="1"/>
              <a:t>Listed_in</a:t>
            </a:r>
            <a:r>
              <a:rPr lang="en-IN" dirty="0"/>
              <a:t>(type)</a:t>
            </a:r>
          </a:p>
          <a:p>
            <a:r>
              <a:rPr lang="en-IN" dirty="0"/>
              <a:t>17. </a:t>
            </a:r>
            <a:r>
              <a:rPr lang="en-IN" dirty="0" err="1"/>
              <a:t>Listed_in</a:t>
            </a:r>
            <a:r>
              <a:rPr lang="en-IN" dirty="0"/>
              <a:t>(city)</a:t>
            </a:r>
          </a:p>
          <a:p>
            <a:endParaRPr lang="en-IN" dirty="0"/>
          </a:p>
        </p:txBody>
      </p:sp>
    </p:spTree>
    <p:extLst>
      <p:ext uri="{BB962C8B-B14F-4D97-AF65-F5344CB8AC3E}">
        <p14:creationId xmlns:p14="http://schemas.microsoft.com/office/powerpoint/2010/main" val="925370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3E69-C618-50E6-5A29-A90E1CF6BE64}"/>
              </a:ext>
            </a:extLst>
          </p:cNvPr>
          <p:cNvSpPr>
            <a:spLocks noGrp="1"/>
          </p:cNvSpPr>
          <p:nvPr>
            <p:ph type="title"/>
          </p:nvPr>
        </p:nvSpPr>
        <p:spPr/>
        <p:txBody>
          <a:bodyPr/>
          <a:lstStyle/>
          <a:p>
            <a:r>
              <a:rPr lang="en-IN" dirty="0"/>
              <a:t>Useful data</a:t>
            </a:r>
          </a:p>
        </p:txBody>
      </p:sp>
      <p:sp>
        <p:nvSpPr>
          <p:cNvPr id="16" name="Content Placeholder 15">
            <a:extLst>
              <a:ext uri="{FF2B5EF4-FFF2-40B4-BE49-F238E27FC236}">
                <a16:creationId xmlns:a16="http://schemas.microsoft.com/office/drawing/2014/main" id="{28F7C706-26BB-8713-17B8-C533CC67EE1B}"/>
              </a:ext>
            </a:extLst>
          </p:cNvPr>
          <p:cNvSpPr>
            <a:spLocks noGrp="1"/>
          </p:cNvSpPr>
          <p:nvPr>
            <p:ph idx="1"/>
          </p:nvPr>
        </p:nvSpPr>
        <p:spPr/>
        <p:txBody>
          <a:bodyPr>
            <a:normAutofit fontScale="85000" lnSpcReduction="20000"/>
          </a:bodyPr>
          <a:lstStyle/>
          <a:p>
            <a:r>
              <a:rPr lang="en-IN" dirty="0"/>
              <a:t>There are like 17 columns in the given dataset. But not all the columns are used for prediction. The columns which are dropped are :</a:t>
            </a:r>
          </a:p>
          <a:p>
            <a:r>
              <a:rPr lang="en-IN" dirty="0" err="1"/>
              <a:t>url,address,name,votes,reviews_list,menu_item,Listed_in</a:t>
            </a:r>
            <a:r>
              <a:rPr lang="en-IN" dirty="0"/>
              <a:t>(city)</a:t>
            </a:r>
          </a:p>
          <a:p>
            <a:r>
              <a:rPr lang="en-IN" dirty="0" err="1"/>
              <a:t>url,address,name</a:t>
            </a:r>
            <a:r>
              <a:rPr lang="en-IN" dirty="0"/>
              <a:t> are not going to help in build model. It is going to be unique for each restaurant, so it is dropped.</a:t>
            </a:r>
          </a:p>
          <a:p>
            <a:r>
              <a:rPr lang="en-IN" dirty="0"/>
              <a:t>Votes being very important for rating, it is dropped for very important reason. This project aims for helping for user who is about to create new restaurant. When user wants to create a new restaurant, the user will not have information about the votes. Though vote is very important for the rating, this particular column is dropped for project scope</a:t>
            </a:r>
          </a:p>
        </p:txBody>
      </p:sp>
      <p:sp>
        <p:nvSpPr>
          <p:cNvPr id="4" name="Date Placeholder 3">
            <a:extLst>
              <a:ext uri="{FF2B5EF4-FFF2-40B4-BE49-F238E27FC236}">
                <a16:creationId xmlns:a16="http://schemas.microsoft.com/office/drawing/2014/main" id="{0A9A049F-0469-F9D6-155F-F7A4E3E9FDA4}"/>
              </a:ext>
            </a:extLst>
          </p:cNvPr>
          <p:cNvSpPr>
            <a:spLocks noGrp="1"/>
          </p:cNvSpPr>
          <p:nvPr>
            <p:ph type="dt" sz="half" idx="10"/>
          </p:nvPr>
        </p:nvSpPr>
        <p:spPr/>
        <p:txBody>
          <a:bodyPr/>
          <a:lstStyle/>
          <a:p>
            <a:r>
              <a:rPr lang="en-US"/>
              <a:t>2/1/20XX</a:t>
            </a:r>
            <a:endParaRPr lang="en-US" dirty="0"/>
          </a:p>
        </p:txBody>
      </p:sp>
      <p:sp>
        <p:nvSpPr>
          <p:cNvPr id="5" name="Footer Placeholder 4">
            <a:extLst>
              <a:ext uri="{FF2B5EF4-FFF2-40B4-BE49-F238E27FC236}">
                <a16:creationId xmlns:a16="http://schemas.microsoft.com/office/drawing/2014/main" id="{ACBD1085-806C-7919-C4EC-C5EF32CA557D}"/>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B930D4D9-7F42-D2FE-6EDB-25D66DD0AFAB}"/>
              </a:ext>
            </a:extLst>
          </p:cNvPr>
          <p:cNvSpPr>
            <a:spLocks noGrp="1"/>
          </p:cNvSpPr>
          <p:nvPr>
            <p:ph type="sldNum" sz="quarter" idx="12"/>
          </p:nvPr>
        </p:nvSpPr>
        <p:spPr/>
        <p:txBody>
          <a:bodyPr/>
          <a:lstStyle/>
          <a:p>
            <a:fld id="{07CE569E-9B7C-4CB9-AB80-C0841F922CFF}" type="slidenum">
              <a:rPr lang="en-US" smtClean="0"/>
              <a:t>7</a:t>
            </a:fld>
            <a:endParaRPr lang="en-US" dirty="0"/>
          </a:p>
        </p:txBody>
      </p:sp>
    </p:spTree>
    <p:extLst>
      <p:ext uri="{BB962C8B-B14F-4D97-AF65-F5344CB8AC3E}">
        <p14:creationId xmlns:p14="http://schemas.microsoft.com/office/powerpoint/2010/main" val="3146691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C852-B40D-8E60-1198-4AFBD9A59699}"/>
              </a:ext>
            </a:extLst>
          </p:cNvPr>
          <p:cNvSpPr>
            <a:spLocks noGrp="1"/>
          </p:cNvSpPr>
          <p:nvPr>
            <p:ph type="title"/>
          </p:nvPr>
        </p:nvSpPr>
        <p:spPr>
          <a:xfrm>
            <a:off x="762000" y="762000"/>
            <a:ext cx="10668000" cy="880720"/>
          </a:xfrm>
        </p:spPr>
        <p:txBody>
          <a:bodyPr/>
          <a:lstStyle/>
          <a:p>
            <a:r>
              <a:rPr lang="en-IN" dirty="0"/>
              <a:t>Useful data</a:t>
            </a:r>
          </a:p>
        </p:txBody>
      </p:sp>
      <p:sp>
        <p:nvSpPr>
          <p:cNvPr id="5" name="Footer Placeholder 4">
            <a:extLst>
              <a:ext uri="{FF2B5EF4-FFF2-40B4-BE49-F238E27FC236}">
                <a16:creationId xmlns:a16="http://schemas.microsoft.com/office/drawing/2014/main" id="{3DE36AC3-DD60-597A-E11B-67CD7F5A22DB}"/>
              </a:ext>
            </a:extLst>
          </p:cNvPr>
          <p:cNvSpPr>
            <a:spLocks noGrp="1"/>
          </p:cNvSpPr>
          <p:nvPr>
            <p:ph type="ftr" sz="quarter" idx="11"/>
          </p:nvPr>
        </p:nvSpPr>
        <p:spPr/>
        <p:txBody>
          <a:bodyPr/>
          <a:lstStyle/>
          <a:p>
            <a:r>
              <a:rPr lang="en-US"/>
              <a:t>Sample Footer Text</a:t>
            </a:r>
            <a:endParaRPr lang="en-US" dirty="0"/>
          </a:p>
        </p:txBody>
      </p:sp>
      <p:sp>
        <p:nvSpPr>
          <p:cNvPr id="3" name="Content Placeholder 2">
            <a:extLst>
              <a:ext uri="{FF2B5EF4-FFF2-40B4-BE49-F238E27FC236}">
                <a16:creationId xmlns:a16="http://schemas.microsoft.com/office/drawing/2014/main" id="{455AB1CE-59A4-98F2-8182-4334F803DFBB}"/>
              </a:ext>
            </a:extLst>
          </p:cNvPr>
          <p:cNvSpPr>
            <a:spLocks noGrp="1"/>
          </p:cNvSpPr>
          <p:nvPr>
            <p:ph idx="1"/>
          </p:nvPr>
        </p:nvSpPr>
        <p:spPr/>
        <p:txBody>
          <a:bodyPr/>
          <a:lstStyle/>
          <a:p>
            <a:r>
              <a:rPr lang="en-IN" dirty="0"/>
              <a:t>From the </a:t>
            </a:r>
            <a:r>
              <a:rPr lang="en-IN" dirty="0" err="1"/>
              <a:t>reviews_list</a:t>
            </a:r>
            <a:r>
              <a:rPr lang="en-IN" dirty="0"/>
              <a:t> column, important information like rating which is our target column is extracted. So we are dropping this column. Outside the scope of this project, this column can be very useful to give some very good insights.</a:t>
            </a:r>
          </a:p>
        </p:txBody>
      </p:sp>
      <p:sp>
        <p:nvSpPr>
          <p:cNvPr id="4" name="Date Placeholder 3">
            <a:extLst>
              <a:ext uri="{FF2B5EF4-FFF2-40B4-BE49-F238E27FC236}">
                <a16:creationId xmlns:a16="http://schemas.microsoft.com/office/drawing/2014/main" id="{86E7AE50-E4B9-052B-091E-6CA5E28D5D8A}"/>
              </a:ext>
            </a:extLst>
          </p:cNvPr>
          <p:cNvSpPr>
            <a:spLocks noGrp="1"/>
          </p:cNvSpPr>
          <p:nvPr>
            <p:ph type="dt" sz="half" idx="10"/>
          </p:nvPr>
        </p:nvSpPr>
        <p:spPr/>
        <p:txBody>
          <a:bodyPr/>
          <a:lstStyle/>
          <a:p>
            <a:r>
              <a:rPr lang="en-US"/>
              <a:t>2/1/20XX</a:t>
            </a:r>
            <a:endParaRPr lang="en-US" dirty="0"/>
          </a:p>
        </p:txBody>
      </p:sp>
      <p:sp>
        <p:nvSpPr>
          <p:cNvPr id="6" name="Slide Number Placeholder 5">
            <a:extLst>
              <a:ext uri="{FF2B5EF4-FFF2-40B4-BE49-F238E27FC236}">
                <a16:creationId xmlns:a16="http://schemas.microsoft.com/office/drawing/2014/main" id="{E332D61C-158E-4268-281A-25850249C5C6}"/>
              </a:ext>
            </a:extLst>
          </p:cNvPr>
          <p:cNvSpPr>
            <a:spLocks noGrp="1"/>
          </p:cNvSpPr>
          <p:nvPr>
            <p:ph type="sldNum" sz="quarter" idx="12"/>
          </p:nvPr>
        </p:nvSpPr>
        <p:spPr/>
        <p:txBody>
          <a:bodyPr/>
          <a:lstStyle/>
          <a:p>
            <a:fld id="{07CE569E-9B7C-4CB9-AB80-C0841F922CFF}" type="slidenum">
              <a:rPr lang="en-US" smtClean="0"/>
              <a:t>8</a:t>
            </a:fld>
            <a:endParaRPr lang="en-US" dirty="0"/>
          </a:p>
        </p:txBody>
      </p:sp>
    </p:spTree>
    <p:extLst>
      <p:ext uri="{BB962C8B-B14F-4D97-AF65-F5344CB8AC3E}">
        <p14:creationId xmlns:p14="http://schemas.microsoft.com/office/powerpoint/2010/main" val="4185144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A26232E-FD33-95F4-495B-9330233DFAAB}"/>
              </a:ext>
            </a:extLst>
          </p:cNvPr>
          <p:cNvSpPr>
            <a:spLocks noGrp="1"/>
          </p:cNvSpPr>
          <p:nvPr>
            <p:ph type="title"/>
          </p:nvPr>
        </p:nvSpPr>
        <p:spPr/>
        <p:txBody>
          <a:bodyPr/>
          <a:lstStyle/>
          <a:p>
            <a:r>
              <a:rPr lang="en-IN" dirty="0" err="1"/>
              <a:t>Preprocessing</a:t>
            </a:r>
            <a:r>
              <a:rPr lang="en-IN" dirty="0"/>
              <a:t> steps</a:t>
            </a:r>
          </a:p>
        </p:txBody>
      </p:sp>
      <p:sp>
        <p:nvSpPr>
          <p:cNvPr id="20" name="Content Placeholder 19">
            <a:extLst>
              <a:ext uri="{FF2B5EF4-FFF2-40B4-BE49-F238E27FC236}">
                <a16:creationId xmlns:a16="http://schemas.microsoft.com/office/drawing/2014/main" id="{6C1F4314-3360-FBC4-80CC-F7D881190C22}"/>
              </a:ext>
            </a:extLst>
          </p:cNvPr>
          <p:cNvSpPr>
            <a:spLocks noGrp="1"/>
          </p:cNvSpPr>
          <p:nvPr>
            <p:ph idx="1"/>
          </p:nvPr>
        </p:nvSpPr>
        <p:spPr/>
        <p:txBody>
          <a:bodyPr>
            <a:normAutofit fontScale="92500" lnSpcReduction="20000"/>
          </a:bodyPr>
          <a:lstStyle/>
          <a:p>
            <a:pPr marL="457200" indent="-457200">
              <a:buFont typeface="Arial" panose="020B0604020202020204" pitchFamily="34" charset="0"/>
              <a:buChar char="•"/>
            </a:pPr>
            <a:r>
              <a:rPr lang="en-IN" dirty="0"/>
              <a:t>In the selected columns, most of the data are categorical columns. </a:t>
            </a:r>
          </a:p>
          <a:p>
            <a:pPr marL="457200" indent="-457200">
              <a:buFont typeface="Arial" panose="020B0604020202020204" pitchFamily="34" charset="0"/>
              <a:buChar char="•"/>
            </a:pPr>
            <a:r>
              <a:rPr lang="en-IN" dirty="0"/>
              <a:t>So the main </a:t>
            </a:r>
            <a:r>
              <a:rPr lang="en-IN" dirty="0" err="1"/>
              <a:t>preprocessing</a:t>
            </a:r>
            <a:r>
              <a:rPr lang="en-IN" dirty="0"/>
              <a:t> step required is to change the categorial columns to numerical columns. </a:t>
            </a:r>
          </a:p>
          <a:p>
            <a:pPr marL="457200" indent="-457200">
              <a:buFont typeface="Arial" panose="020B0604020202020204" pitchFamily="34" charset="0"/>
              <a:buChar char="•"/>
            </a:pPr>
            <a:r>
              <a:rPr lang="en-IN" dirty="0"/>
              <a:t>For changing the categorical columns to numerical columns two approaches are being used. For columns like </a:t>
            </a:r>
            <a:r>
              <a:rPr lang="en-IN" dirty="0" err="1"/>
              <a:t>online_order</a:t>
            </a:r>
            <a:r>
              <a:rPr lang="en-IN" dirty="0"/>
              <a:t>, </a:t>
            </a:r>
            <a:r>
              <a:rPr lang="en-IN" dirty="0" err="1"/>
              <a:t>book_table</a:t>
            </a:r>
            <a:r>
              <a:rPr lang="en-IN" dirty="0"/>
              <a:t>, </a:t>
            </a:r>
            <a:r>
              <a:rPr lang="en-IN" dirty="0" err="1"/>
              <a:t>phone_number</a:t>
            </a:r>
            <a:r>
              <a:rPr lang="en-IN" dirty="0"/>
              <a:t>, </a:t>
            </a:r>
            <a:r>
              <a:rPr lang="en-IN" dirty="0" err="1"/>
              <a:t>dish_liked</a:t>
            </a:r>
            <a:r>
              <a:rPr lang="en-IN" dirty="0"/>
              <a:t> direct </a:t>
            </a:r>
            <a:r>
              <a:rPr lang="en-IN" dirty="0" err="1"/>
              <a:t>yes,no</a:t>
            </a:r>
            <a:r>
              <a:rPr lang="en-IN" dirty="0"/>
              <a:t> mapping is used. </a:t>
            </a:r>
          </a:p>
          <a:p>
            <a:pPr marL="457200" indent="-457200">
              <a:buFont typeface="Arial" panose="020B0604020202020204" pitchFamily="34" charset="0"/>
              <a:buChar char="•"/>
            </a:pPr>
            <a:r>
              <a:rPr lang="en-IN" dirty="0"/>
              <a:t>If the value is yes, then it is mapped to 0, if the value is no, it is mapped to 0.</a:t>
            </a:r>
          </a:p>
        </p:txBody>
      </p:sp>
      <p:sp>
        <p:nvSpPr>
          <p:cNvPr id="4" name="Date Placeholder 3">
            <a:extLst>
              <a:ext uri="{FF2B5EF4-FFF2-40B4-BE49-F238E27FC236}">
                <a16:creationId xmlns:a16="http://schemas.microsoft.com/office/drawing/2014/main" id="{5525804F-57C2-9A79-0E3E-1F1B7ED874A8}"/>
              </a:ext>
            </a:extLst>
          </p:cNvPr>
          <p:cNvSpPr>
            <a:spLocks noGrp="1"/>
          </p:cNvSpPr>
          <p:nvPr>
            <p:ph type="dt" sz="half" idx="10"/>
          </p:nvPr>
        </p:nvSpPr>
        <p:spPr/>
        <p:txBody>
          <a:bodyPr/>
          <a:lstStyle/>
          <a:p>
            <a:r>
              <a:rPr lang="en-US"/>
              <a:t>2/1/20XX</a:t>
            </a:r>
            <a:endParaRPr lang="en-US" dirty="0"/>
          </a:p>
        </p:txBody>
      </p:sp>
      <p:sp>
        <p:nvSpPr>
          <p:cNvPr id="5" name="Footer Placeholder 4">
            <a:extLst>
              <a:ext uri="{FF2B5EF4-FFF2-40B4-BE49-F238E27FC236}">
                <a16:creationId xmlns:a16="http://schemas.microsoft.com/office/drawing/2014/main" id="{626A2FBD-AA1C-BD13-746F-00B62C4D6AC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0F11DC33-EA70-C38D-AB85-40CB44285C40}"/>
              </a:ext>
            </a:extLst>
          </p:cNvPr>
          <p:cNvSpPr>
            <a:spLocks noGrp="1"/>
          </p:cNvSpPr>
          <p:nvPr>
            <p:ph type="sldNum" sz="quarter" idx="12"/>
          </p:nvPr>
        </p:nvSpPr>
        <p:spPr/>
        <p:txBody>
          <a:bodyPr/>
          <a:lstStyle/>
          <a:p>
            <a:fld id="{07CE569E-9B7C-4CB9-AB80-C0841F922CFF}" type="slidenum">
              <a:rPr lang="en-US" smtClean="0"/>
              <a:t>9</a:t>
            </a:fld>
            <a:endParaRPr lang="en-US" dirty="0"/>
          </a:p>
        </p:txBody>
      </p:sp>
    </p:spTree>
    <p:extLst>
      <p:ext uri="{BB962C8B-B14F-4D97-AF65-F5344CB8AC3E}">
        <p14:creationId xmlns:p14="http://schemas.microsoft.com/office/powerpoint/2010/main" val="1687601131"/>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6FC496-221D-4D11-9DFD-2E47AEB2A1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09E108-931D-49EA-88D9-2D9B8E9016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9F7E09F-F817-4A99-A43E-1B7B2298E82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Pebble design</Template>
  <TotalTime>1067</TotalTime>
  <Words>1232</Words>
  <Application>Microsoft Office PowerPoint</Application>
  <PresentationFormat>Widescreen</PresentationFormat>
  <Paragraphs>146</Paragraphs>
  <Slides>19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Meiryo</vt:lpstr>
      <vt:lpstr>Arial</vt:lpstr>
      <vt:lpstr>Avenir Next LT Pro</vt:lpstr>
      <vt:lpstr>Avenir Next LT Pro Light</vt:lpstr>
      <vt:lpstr>Calibri</vt:lpstr>
      <vt:lpstr>Sitka Subheading</vt:lpstr>
      <vt:lpstr>PebbleVTI</vt:lpstr>
      <vt:lpstr>Restaurant Rating Prediction</vt:lpstr>
      <vt:lpstr>Introduction</vt:lpstr>
      <vt:lpstr>Scope of this project</vt:lpstr>
      <vt:lpstr>Data</vt:lpstr>
      <vt:lpstr>Columns available</vt:lpstr>
      <vt:lpstr>Columns available</vt:lpstr>
      <vt:lpstr>Useful data</vt:lpstr>
      <vt:lpstr>Useful data</vt:lpstr>
      <vt:lpstr>Preprocessing steps</vt:lpstr>
      <vt:lpstr>Preprocessing steps continued….</vt:lpstr>
      <vt:lpstr>Train test split</vt:lpstr>
      <vt:lpstr>Training the data</vt:lpstr>
      <vt:lpstr>Training the data continued…..</vt:lpstr>
      <vt:lpstr>Test train accuracy</vt:lpstr>
      <vt:lpstr>Prediction</vt:lpstr>
      <vt:lpstr>Prediction</vt:lpstr>
      <vt:lpstr>Database</vt:lpstr>
      <vt:lpstr>Deployment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Rating Prediction</dc:title>
  <dc:creator>Priya Ganesan</dc:creator>
  <cp:lastModifiedBy>Priya Ganesan</cp:lastModifiedBy>
  <cp:revision>1</cp:revision>
  <dcterms:created xsi:type="dcterms:W3CDTF">2022-07-22T14:25:17Z</dcterms:created>
  <dcterms:modified xsi:type="dcterms:W3CDTF">2022-07-23T08:13:12Z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