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1F2D8-4F07-475B-89CE-5B0FFE51886B}" v="2842" dt="2020-11-12T23:30:15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9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729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958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82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51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91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8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3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1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7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0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5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1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1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95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2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>
                <a:cs typeface="Calibri Light"/>
              </a:rPr>
              <a:t>Poo and JAVA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0">
            <a:extLst>
              <a:ext uri="{FF2B5EF4-FFF2-40B4-BE49-F238E27FC236}">
                <a16:creationId xmlns:a16="http://schemas.microsoft.com/office/drawing/2014/main" id="{5FABDD5D-C64D-4BF1-A630-2E48CC24BD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7590689"/>
              </p:ext>
            </p:extLst>
          </p:nvPr>
        </p:nvGraphicFramePr>
        <p:xfrm>
          <a:off x="1722328" y="1127342"/>
          <a:ext cx="8760842" cy="4324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421">
                  <a:extLst>
                    <a:ext uri="{9D8B030D-6E8A-4147-A177-3AD203B41FA5}">
                      <a16:colId xmlns:a16="http://schemas.microsoft.com/office/drawing/2014/main" val="3896236172"/>
                    </a:ext>
                  </a:extLst>
                </a:gridCol>
                <a:gridCol w="4380421">
                  <a:extLst>
                    <a:ext uri="{9D8B030D-6E8A-4147-A177-3AD203B41FA5}">
                      <a16:colId xmlns:a16="http://schemas.microsoft.com/office/drawing/2014/main" val="1013830016"/>
                    </a:ext>
                  </a:extLst>
                </a:gridCol>
              </a:tblGrid>
              <a:tr h="1030787">
                <a:tc>
                  <a:txBody>
                    <a:bodyPr/>
                    <a:lstStyle/>
                    <a:p>
                      <a:pPr algn="ctr"/>
                      <a:r>
                        <a:rPr lang="en-US" sz="3300" err="1"/>
                        <a:t>ClassName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Animal</a:t>
                      </a:r>
                      <a:endParaRPr lang="en-US" sz="330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519090459"/>
                  </a:ext>
                </a:extLst>
              </a:tr>
              <a:tr h="15791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 Attributes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animalName</a:t>
                      </a:r>
                      <a:endParaRPr lang="en-US" sz="2000" dirty="0"/>
                    </a:p>
                    <a:p>
                      <a:pPr lvl="0" algn="ctr">
                        <a:buNone/>
                      </a:pPr>
                      <a:r>
                        <a:rPr lang="en-US" sz="2000"/>
                        <a:t>animalSpecies</a:t>
                      </a:r>
                      <a:endParaRPr lang="en-US" sz="2000" dirty="0"/>
                    </a:p>
                    <a:p>
                      <a:pPr lvl="0" algn="ctr">
                        <a:buNone/>
                      </a:pPr>
                      <a:r>
                        <a:rPr lang="en-US" sz="2000"/>
                        <a:t>animalAge</a:t>
                      </a:r>
                      <a:endParaRPr lang="en-US" sz="200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543701555"/>
                  </a:ext>
                </a:extLst>
              </a:tr>
              <a:tr h="17142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 Methods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Eat()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/>
                        <a:t>Bark()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/>
                        <a:t>Weep()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/>
                        <a:t>Sleep()</a:t>
                      </a:r>
                      <a:endParaRPr lang="en-US" sz="200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81262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94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66FC-4088-485C-8D72-391B6B9A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10" y="621792"/>
            <a:ext cx="5250848" cy="5413248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Object -</a:t>
            </a:r>
            <a:br>
              <a:rPr lang="en-US" dirty="0">
                <a:cs typeface="Calibri Light"/>
              </a:rPr>
            </a:br>
            <a:r>
              <a:rPr lang="en-US" dirty="0" err="1">
                <a:cs typeface="Calibri Light"/>
              </a:rPr>
              <a:t>Instantation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AC2D-3EEF-442D-9898-C76A748B9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260" y="737411"/>
            <a:ext cx="6924340" cy="55710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>
                <a:cs typeface="Calibri"/>
              </a:rPr>
              <a:t>Animal a1;</a:t>
            </a:r>
          </a:p>
          <a:p>
            <a:pPr algn="just"/>
            <a:r>
              <a:rPr lang="en-US" sz="2000">
                <a:cs typeface="Calibri"/>
              </a:rPr>
              <a:t>a1 = new Animal();</a:t>
            </a:r>
          </a:p>
          <a:p>
            <a:pPr algn="just"/>
            <a:r>
              <a:rPr lang="en-US" sz="2000">
                <a:cs typeface="Calibri"/>
              </a:rPr>
              <a:t>Animal a1 = new </a:t>
            </a:r>
            <a:r>
              <a:rPr lang="en-US" sz="2000">
                <a:ea typeface="+mn-lt"/>
                <a:cs typeface="+mn-lt"/>
              </a:rPr>
              <a:t>Animal</a:t>
            </a:r>
            <a:r>
              <a:rPr lang="en-US" sz="2000">
                <a:cs typeface="Calibri"/>
              </a:rPr>
              <a:t>();</a:t>
            </a:r>
          </a:p>
          <a:p>
            <a:pPr algn="just"/>
            <a:r>
              <a:rPr lang="en-US" sz="2000">
                <a:cs typeface="Calibri"/>
              </a:rPr>
              <a:t>Button b1 = new Button();</a:t>
            </a:r>
          </a:p>
          <a:p>
            <a:pPr algn="just"/>
            <a:r>
              <a:rPr lang="en-US" sz="2000" dirty="0" err="1">
                <a:cs typeface="Calibri"/>
              </a:rPr>
              <a:t>TextView</a:t>
            </a:r>
            <a:r>
              <a:rPr lang="en-US" sz="2000" dirty="0">
                <a:cs typeface="Calibri"/>
              </a:rPr>
              <a:t> t1 = new </a:t>
            </a:r>
            <a:r>
              <a:rPr lang="en-US" sz="2000" dirty="0" err="1">
                <a:cs typeface="Calibri"/>
              </a:rPr>
              <a:t>TextView</a:t>
            </a:r>
            <a:r>
              <a:rPr lang="en-US" sz="2000" dirty="0">
                <a:cs typeface="Calibri"/>
              </a:rPr>
              <a:t>();</a:t>
            </a:r>
            <a:endParaRPr lang="en-US" sz="2000">
              <a:cs typeface="Calibri"/>
            </a:endParaRPr>
          </a:p>
          <a:p>
            <a:pPr algn="just"/>
            <a:r>
              <a:rPr lang="en-US" sz="2000" dirty="0">
                <a:cs typeface="Calibri"/>
              </a:rPr>
              <a:t>The</a:t>
            </a:r>
            <a:r>
              <a:rPr lang="en-US" sz="2000">
                <a:cs typeface="Calibri"/>
              </a:rPr>
              <a:t> main difference between class </a:t>
            </a:r>
            <a:r>
              <a:rPr lang="en-US" sz="2000">
                <a:ea typeface="+mn-lt"/>
                <a:cs typeface="+mn-lt"/>
              </a:rPr>
              <a:t>Animal and class Button is that we need to define the class Animal from A to Z. However, class Button comes in the package. So when we work with class Button, it seems like we are playing with Puzzles. We need </a:t>
            </a:r>
            <a:r>
              <a:rPr lang="en-US" sz="2000" dirty="0">
                <a:ea typeface="+mn-lt"/>
                <a:cs typeface="+mn-lt"/>
              </a:rPr>
              <a:t>to put the right piece in the right place. </a:t>
            </a: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353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59F7-59F6-478B-BD68-29BDFB14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72" y="-210622"/>
            <a:ext cx="11322599" cy="16680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Class Declaration</a:t>
            </a:r>
            <a:endParaRPr lang="en-US" kern="1200" dirty="0">
              <a:latin typeface="+mj-l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138E0-1D3A-4F40-946F-DE0CF605DF29}"/>
              </a:ext>
            </a:extLst>
          </p:cNvPr>
          <p:cNvSpPr txBox="1"/>
          <p:nvPr/>
        </p:nvSpPr>
        <p:spPr>
          <a:xfrm>
            <a:off x="1144508" y="1208873"/>
            <a:ext cx="10414463" cy="58804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Class Animal{</a:t>
            </a:r>
            <a:endParaRPr lang="en-US" sz="200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//defining the attributes</a:t>
            </a:r>
            <a:endParaRPr lang="en-US" sz="2000">
              <a:solidFill>
                <a:srgbClr val="FF0000"/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String animalName;</a:t>
            </a:r>
            <a:endParaRPr lang="en-US" sz="200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cs typeface="Calibri" panose="020F0502020204030204"/>
              </a:rPr>
              <a:t>String animalSpecies;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Int animalAge;</a:t>
            </a:r>
            <a:endParaRPr lang="en-US" sz="200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0000"/>
                </a:solidFill>
              </a:rPr>
              <a:t>//defining the methods</a:t>
            </a:r>
            <a:endParaRPr lang="en-US" sz="2000">
              <a:solidFill>
                <a:srgbClr val="FF0000"/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Void eat() {  </a:t>
            </a:r>
            <a:r>
              <a:rPr lang="en-US" sz="2000" err="1"/>
              <a:t>Syestem.out.println</a:t>
            </a:r>
            <a:r>
              <a:rPr lang="en-US" sz="2000"/>
              <a:t> (" Eating ");  };</a:t>
            </a:r>
            <a:endParaRPr lang="en-US" sz="200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Void bark()  {  Syestem.out.println (" Barking ");   };</a:t>
            </a:r>
            <a:endParaRPr lang="en-US" sz="200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Void weep()  {  </a:t>
            </a:r>
            <a:r>
              <a:rPr lang="en-US" sz="2000" err="1"/>
              <a:t>Syestem.out.println</a:t>
            </a:r>
            <a:r>
              <a:rPr lang="en-US" sz="2000"/>
              <a:t> (" Weeping ");   };</a:t>
            </a:r>
            <a:endParaRPr lang="en-US" sz="200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Void sleep()  {   </a:t>
            </a:r>
            <a:r>
              <a:rPr lang="en-US" sz="2000" err="1"/>
              <a:t>Syestem.out.println</a:t>
            </a:r>
            <a:r>
              <a:rPr lang="en-US" sz="2000"/>
              <a:t> (" Sleeping ");   };</a:t>
            </a:r>
            <a:endParaRPr lang="en-US" sz="200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cs typeface="Calibri"/>
              </a:rPr>
              <a:t>}</a:t>
            </a:r>
            <a:endParaRPr lang="en-US" sz="2000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3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13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9328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DC65-473B-4DC3-B57A-702DA847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3290946" cy="448072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Object - Instantiation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4323-ABD4-459A-AEB4-0046BDE9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11" y="1795007"/>
            <a:ext cx="6581751" cy="333061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Animal a1 = new Animal();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a1.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animalName </a:t>
            </a:r>
            <a:r>
              <a:rPr lang="en-US" sz="2400">
                <a:ea typeface="+mn-lt"/>
                <a:cs typeface="+mn-lt"/>
              </a:rPr>
              <a:t>= "Tomy";</a:t>
            </a: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a1.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animalAge </a:t>
            </a:r>
            <a:r>
              <a:rPr lang="en-US" sz="2400">
                <a:ea typeface="+mn-lt"/>
                <a:cs typeface="+mn-lt"/>
              </a:rPr>
              <a:t>= 5;</a:t>
            </a:r>
            <a:endParaRPr lang="en-US" sz="2400">
              <a:cs typeface="Calibri"/>
            </a:endParaRPr>
          </a:p>
          <a:p>
            <a:pPr>
              <a:buNone/>
            </a:pPr>
            <a:r>
              <a:rPr lang="en-US" sz="2400">
                <a:ea typeface="+mn-lt"/>
                <a:cs typeface="+mn-lt"/>
              </a:rPr>
              <a:t>a1.</a:t>
            </a:r>
            <a:r>
              <a:rPr lang="en-US" sz="2400">
                <a:solidFill>
                  <a:srgbClr val="FF0000"/>
                </a:solidFill>
                <a:ea typeface="+mn-lt"/>
                <a:cs typeface="+mn-lt"/>
              </a:rPr>
              <a:t>animalSpecies </a:t>
            </a:r>
            <a:r>
              <a:rPr lang="en-US" sz="2400">
                <a:ea typeface="+mn-lt"/>
                <a:cs typeface="+mn-lt"/>
              </a:rPr>
              <a:t>= "Dog";</a:t>
            </a: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a1.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eat</a:t>
            </a:r>
            <a:r>
              <a:rPr lang="en-US" sz="2400">
                <a:ea typeface="+mn-lt"/>
                <a:cs typeface="+mn-lt"/>
              </a:rPr>
              <a:t>();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a1.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bark</a:t>
            </a:r>
            <a:r>
              <a:rPr lang="en-US" sz="2400">
                <a:ea typeface="+mn-lt"/>
                <a:cs typeface="+mn-lt"/>
              </a:rPr>
              <a:t>();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a1.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sleep</a:t>
            </a:r>
            <a:r>
              <a:rPr lang="en-US" sz="2400">
                <a:ea typeface="+mn-lt"/>
                <a:cs typeface="+mn-lt"/>
              </a:rPr>
              <a:t>();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a1.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weep</a:t>
            </a:r>
            <a:r>
              <a:rPr lang="en-US" sz="2400">
                <a:ea typeface="+mn-lt"/>
                <a:cs typeface="+mn-lt"/>
              </a:rPr>
              <a:t>();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309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7854-E99B-4C9E-A945-EC2056B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Object – Instantiation of object I created by </a:t>
            </a:r>
            <a:r>
              <a:rPr lang="en-US" dirty="0">
                <a:cs typeface="Calibri Light"/>
              </a:rPr>
              <a:t>myself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BE19-2686-4C21-B9AE-78D291531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7822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Animal a2 = new Animal();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a2.</a:t>
            </a:r>
            <a:r>
              <a:rPr lang="en-US">
                <a:solidFill>
                  <a:srgbClr val="FF0000"/>
                </a:solidFill>
                <a:cs typeface="Calibri"/>
              </a:rPr>
              <a:t>animalName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 </a:t>
            </a:r>
            <a:r>
              <a:rPr lang="en-US">
                <a:cs typeface="Calibri"/>
              </a:rPr>
              <a:t>= "Lucy";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a2</a:t>
            </a:r>
            <a:r>
              <a:rPr lang="en-US">
                <a:cs typeface="Calibri"/>
              </a:rPr>
              <a:t>.</a:t>
            </a:r>
            <a:r>
              <a:rPr lang="en-US">
                <a:solidFill>
                  <a:srgbClr val="FF0000"/>
                </a:solidFill>
                <a:cs typeface="Calibri"/>
              </a:rPr>
              <a:t>animalAge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 </a:t>
            </a:r>
            <a:r>
              <a:rPr lang="en-US">
                <a:cs typeface="Calibri"/>
              </a:rPr>
              <a:t>= 2;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a2</a:t>
            </a:r>
            <a:r>
              <a:rPr lang="en-US">
                <a:cs typeface="Calibri"/>
              </a:rPr>
              <a:t>.</a:t>
            </a:r>
            <a:r>
              <a:rPr lang="en-US">
                <a:solidFill>
                  <a:srgbClr val="FF0000"/>
                </a:solidFill>
                <a:cs typeface="Calibri"/>
              </a:rPr>
              <a:t>animalSpecies</a:t>
            </a:r>
            <a:r>
              <a:rPr lang="en-US">
                <a:cs typeface="Calibri"/>
              </a:rPr>
              <a:t>= "Dog";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a2</a:t>
            </a:r>
            <a:r>
              <a:rPr lang="en-US">
                <a:cs typeface="Calibri"/>
              </a:rPr>
              <a:t>.</a:t>
            </a:r>
            <a:r>
              <a:rPr lang="en-US">
                <a:solidFill>
                  <a:srgbClr val="FFC000"/>
                </a:solidFill>
                <a:cs typeface="Calibri"/>
              </a:rPr>
              <a:t>eat</a:t>
            </a:r>
            <a:r>
              <a:rPr lang="en-US">
                <a:cs typeface="Calibri"/>
              </a:rPr>
              <a:t>();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a2</a:t>
            </a:r>
            <a:r>
              <a:rPr lang="en-US">
                <a:cs typeface="Calibri"/>
              </a:rPr>
              <a:t>.</a:t>
            </a:r>
            <a:r>
              <a:rPr lang="en-US">
                <a:solidFill>
                  <a:srgbClr val="FFC000"/>
                </a:solidFill>
                <a:cs typeface="Calibri"/>
              </a:rPr>
              <a:t>bark</a:t>
            </a:r>
            <a:r>
              <a:rPr lang="en-US">
                <a:cs typeface="Calibri"/>
              </a:rPr>
              <a:t>();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a2</a:t>
            </a:r>
            <a:r>
              <a:rPr lang="en-US">
                <a:cs typeface="Calibri"/>
              </a:rPr>
              <a:t>.</a:t>
            </a:r>
            <a:r>
              <a:rPr lang="en-US">
                <a:solidFill>
                  <a:srgbClr val="FFC000"/>
                </a:solidFill>
                <a:cs typeface="Calibri"/>
              </a:rPr>
              <a:t>weep</a:t>
            </a:r>
            <a:r>
              <a:rPr lang="en-US">
                <a:cs typeface="Calibri"/>
              </a:rPr>
              <a:t>();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a2</a:t>
            </a:r>
            <a:r>
              <a:rPr lang="en-US">
                <a:cs typeface="Calibri"/>
              </a:rPr>
              <a:t>.</a:t>
            </a:r>
            <a:r>
              <a:rPr lang="en-US">
                <a:solidFill>
                  <a:srgbClr val="FFC000"/>
                </a:solidFill>
                <a:cs typeface="Calibri"/>
              </a:rPr>
              <a:t>sleep</a:t>
            </a:r>
            <a:r>
              <a:rPr lang="en-US">
                <a:cs typeface="Calibri"/>
              </a:rPr>
              <a:t>();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56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0B45-494F-46FA-BDBF-5B598F19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69" y="1396686"/>
            <a:ext cx="3240506" cy="40646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  <a:cs typeface="Calibri Light"/>
              </a:rPr>
              <a:t>Object – Instantiation of object already existing</a:t>
            </a:r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9C7A-5F27-4046-8965-EAAAC03D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12317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TextView t1 = new TextView();</a:t>
            </a:r>
          </a:p>
          <a:p>
            <a:r>
              <a:rPr lang="en-US">
                <a:cs typeface="Calibri"/>
              </a:rPr>
              <a:t>t1.setText("Hello Priya");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519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Poo and JAVA</vt:lpstr>
      <vt:lpstr>PowerPoint Presentation</vt:lpstr>
      <vt:lpstr>Object - Instantation</vt:lpstr>
      <vt:lpstr>Class Declaration</vt:lpstr>
      <vt:lpstr>Object - Instantiation</vt:lpstr>
      <vt:lpstr>Object – Instantiation of object I created by myself</vt:lpstr>
      <vt:lpstr>Object – Instantiation of object already existing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657</cp:revision>
  <dcterms:created xsi:type="dcterms:W3CDTF">2020-11-12T20:00:43Z</dcterms:created>
  <dcterms:modified xsi:type="dcterms:W3CDTF">2020-11-12T23:30:32Z</dcterms:modified>
</cp:coreProperties>
</file>