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5" r:id="rId1"/>
  </p:sldMasterIdLst>
  <p:sldIdLst>
    <p:sldId id="256" r:id="rId2"/>
    <p:sldId id="257" r:id="rId3"/>
    <p:sldId id="272" r:id="rId4"/>
    <p:sldId id="258" r:id="rId5"/>
    <p:sldId id="273" r:id="rId6"/>
    <p:sldId id="259" r:id="rId7"/>
    <p:sldId id="271" r:id="rId8"/>
    <p:sldId id="284" r:id="rId9"/>
    <p:sldId id="274" r:id="rId10"/>
    <p:sldId id="275" r:id="rId11"/>
    <p:sldId id="276" r:id="rId12"/>
    <p:sldId id="280" r:id="rId13"/>
    <p:sldId id="282" r:id="rId14"/>
    <p:sldId id="277" r:id="rId15"/>
    <p:sldId id="285" r:id="rId16"/>
    <p:sldId id="286" r:id="rId17"/>
    <p:sldId id="287" r:id="rId18"/>
    <p:sldId id="264" r:id="rId19"/>
    <p:sldId id="281" r:id="rId20"/>
    <p:sldId id="283" r:id="rId21"/>
    <p:sldId id="270" r:id="rId22"/>
    <p:sldId id="279"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EF67DD-9671-480E-9106-416255D6C520}" v="53" dt="2024-09-27T09:52:21.027"/>
    <p1510:client id="{3107169D-50B8-45B6-902C-87D297641039}" v="2" dt="2024-09-27T18:35:42.387"/>
    <p1510:client id="{751FBE89-048B-45EE-897C-339FECE6CF1D}" v="15" dt="2024-09-27T03:57:29.0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Hadapad" userId="038efc528ba72b0b" providerId="LiveId" clId="{3107169D-50B8-45B6-902C-87D297641039}"/>
    <pc:docChg chg="modSld">
      <pc:chgData name="Priya Hadapad" userId="038efc528ba72b0b" providerId="LiveId" clId="{3107169D-50B8-45B6-902C-87D297641039}" dt="2024-09-27T18:34:53.345" v="31" actId="20577"/>
      <pc:docMkLst>
        <pc:docMk/>
      </pc:docMkLst>
      <pc:sldChg chg="modSp mod">
        <pc:chgData name="Priya Hadapad" userId="038efc528ba72b0b" providerId="LiveId" clId="{3107169D-50B8-45B6-902C-87D297641039}" dt="2024-09-27T18:34:53.345" v="31" actId="20577"/>
        <pc:sldMkLst>
          <pc:docMk/>
          <pc:sldMk cId="4109923183" sldId="257"/>
        </pc:sldMkLst>
        <pc:spChg chg="mod">
          <ac:chgData name="Priya Hadapad" userId="038efc528ba72b0b" providerId="LiveId" clId="{3107169D-50B8-45B6-902C-87D297641039}" dt="2024-09-27T18:34:53.345" v="31" actId="20577"/>
          <ac:spMkLst>
            <pc:docMk/>
            <pc:sldMk cId="4109923183"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00F18B-11EF-5307-F627-E3F77FE54B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D13930C-15D3-444B-C16E-454047AFA2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D59C245C-9818-8388-372C-9376019B424B}"/>
              </a:ext>
            </a:extLst>
          </p:cNvPr>
          <p:cNvSpPr>
            <a:spLocks noGrp="1"/>
          </p:cNvSpPr>
          <p:nvPr>
            <p:ph type="dt" sz="half" idx="10"/>
          </p:nvPr>
        </p:nvSpPr>
        <p:spPr/>
        <p:txBody>
          <a:bodyPr/>
          <a:lstStyle/>
          <a:p>
            <a:fld id="{5923F103-BC34-4FE4-A40E-EDDEECFDA5D0}" type="datetimeFigureOut">
              <a:rPr lang="en-US" smtClean="0"/>
              <a:pPr/>
              <a:t>9/28/2024</a:t>
            </a:fld>
            <a:endParaRPr lang="en-US" dirty="0"/>
          </a:p>
        </p:txBody>
      </p:sp>
      <p:sp>
        <p:nvSpPr>
          <p:cNvPr id="5" name="Footer Placeholder 4">
            <a:extLst>
              <a:ext uri="{FF2B5EF4-FFF2-40B4-BE49-F238E27FC236}">
                <a16:creationId xmlns:a16="http://schemas.microsoft.com/office/drawing/2014/main" xmlns="" id="{7342A271-071B-3A4F-4D4F-92604EB23AD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6ED2A55-76B0-3713-CBDF-389BFA84C99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57208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D2BAB-A0DA-5B51-CC94-7CE1A029613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6F4FD98E-6441-637A-F896-2C5C793D84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BBA5A58-4D6B-A197-D070-75B6E02FE4EE}"/>
              </a:ext>
            </a:extLst>
          </p:cNvPr>
          <p:cNvSpPr>
            <a:spLocks noGrp="1"/>
          </p:cNvSpPr>
          <p:nvPr>
            <p:ph type="dt" sz="half" idx="10"/>
          </p:nvPr>
        </p:nvSpPr>
        <p:spPr/>
        <p:txBody>
          <a:bodyPr/>
          <a:lstStyle/>
          <a:p>
            <a:fld id="{53086D93-FCAC-47E0-A2EE-787E62CA814C}" type="datetimeFigureOut">
              <a:rPr lang="en-US" smtClean="0"/>
              <a:t>9/28/2024</a:t>
            </a:fld>
            <a:endParaRPr lang="en-US" dirty="0"/>
          </a:p>
        </p:txBody>
      </p:sp>
      <p:sp>
        <p:nvSpPr>
          <p:cNvPr id="5" name="Footer Placeholder 4">
            <a:extLst>
              <a:ext uri="{FF2B5EF4-FFF2-40B4-BE49-F238E27FC236}">
                <a16:creationId xmlns:a16="http://schemas.microsoft.com/office/drawing/2014/main" xmlns="" id="{5404DB52-BC3B-7E19-FDB8-A88B7B1496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5475498C-4846-EACC-BDBC-649581F6153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3033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CB9DBD7-A661-264A-A1EF-49EBAE2D93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6F753C6-8F06-7CCF-BD41-CF2E6E4908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4D20F4-7284-808F-D7C3-ABD34D558AC5}"/>
              </a:ext>
            </a:extLst>
          </p:cNvPr>
          <p:cNvSpPr>
            <a:spLocks noGrp="1"/>
          </p:cNvSpPr>
          <p:nvPr>
            <p:ph type="dt" sz="half" idx="10"/>
          </p:nvPr>
        </p:nvSpPr>
        <p:spPr/>
        <p:txBody>
          <a:bodyPr/>
          <a:lstStyle/>
          <a:p>
            <a:fld id="{CDA879A6-0FD0-4734-A311-86BFCA472E6E}" type="datetimeFigureOut">
              <a:rPr lang="en-US" smtClean="0"/>
              <a:t>9/28/2024</a:t>
            </a:fld>
            <a:endParaRPr lang="en-US" dirty="0"/>
          </a:p>
        </p:txBody>
      </p:sp>
      <p:sp>
        <p:nvSpPr>
          <p:cNvPr id="5" name="Footer Placeholder 4">
            <a:extLst>
              <a:ext uri="{FF2B5EF4-FFF2-40B4-BE49-F238E27FC236}">
                <a16:creationId xmlns:a16="http://schemas.microsoft.com/office/drawing/2014/main" xmlns="" id="{833DB3BB-8462-8E7A-65CE-B06758C9070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F4A0EDD-6713-ABEE-470B-DCFCA7524AF2}"/>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144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67C46D-73A7-C2A7-7714-9163D2C379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75BB516-784C-B60A-B204-4D624882A4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A9605E3-3B16-82B2-511F-3AD52DEFE9EF}"/>
              </a:ext>
            </a:extLst>
          </p:cNvPr>
          <p:cNvSpPr>
            <a:spLocks noGrp="1"/>
          </p:cNvSpPr>
          <p:nvPr>
            <p:ph type="dt" sz="half" idx="10"/>
          </p:nvPr>
        </p:nvSpPr>
        <p:spPr/>
        <p:txBody>
          <a:bodyPr/>
          <a:lstStyle/>
          <a:p>
            <a:fld id="{19C9CA7B-DFD4-44B5-8C60-D14B8CD1FB59}" type="datetimeFigureOut">
              <a:rPr lang="en-US" smtClean="0"/>
              <a:t>9/28/2024</a:t>
            </a:fld>
            <a:endParaRPr lang="en-US" dirty="0"/>
          </a:p>
        </p:txBody>
      </p:sp>
      <p:sp>
        <p:nvSpPr>
          <p:cNvPr id="5" name="Footer Placeholder 4">
            <a:extLst>
              <a:ext uri="{FF2B5EF4-FFF2-40B4-BE49-F238E27FC236}">
                <a16:creationId xmlns:a16="http://schemas.microsoft.com/office/drawing/2014/main" xmlns="" id="{0C6000EE-AB25-D942-B9EF-4ECE18293A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BC8B3ED-7D78-3C16-85E3-BFA93ABB333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862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A50FE8-02BE-9507-D36C-27F1036657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FC52943-FF81-8C18-95E8-C47749F0A5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E337639-33AE-57AE-875D-DA6E88B830F2}"/>
              </a:ext>
            </a:extLst>
          </p:cNvPr>
          <p:cNvSpPr>
            <a:spLocks noGrp="1"/>
          </p:cNvSpPr>
          <p:nvPr>
            <p:ph type="dt" sz="half" idx="10"/>
          </p:nvPr>
        </p:nvSpPr>
        <p:spPr/>
        <p:txBody>
          <a:bodyPr/>
          <a:lstStyle/>
          <a:p>
            <a:fld id="{F34E6425-0181-43F2-84FC-787E803FD2F8}" type="datetimeFigureOut">
              <a:rPr lang="en-US" smtClean="0"/>
              <a:t>9/28/2024</a:t>
            </a:fld>
            <a:endParaRPr lang="en-US" dirty="0"/>
          </a:p>
        </p:txBody>
      </p:sp>
      <p:sp>
        <p:nvSpPr>
          <p:cNvPr id="5" name="Footer Placeholder 4">
            <a:extLst>
              <a:ext uri="{FF2B5EF4-FFF2-40B4-BE49-F238E27FC236}">
                <a16:creationId xmlns:a16="http://schemas.microsoft.com/office/drawing/2014/main" xmlns="" id="{E1EEBDCD-CB95-D27F-B642-41EEB808AF5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C1AF7F-7D59-259E-0AFD-C71E7AA9154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57647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37DF6B-514A-8365-011F-8F9A94E988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F1AA8F2-9892-2407-CAC0-057D40B6F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5D1F301-20B1-339B-1FAC-1B5ACB1B2A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82BB829-4138-11CC-84F2-D3531DDB64D9}"/>
              </a:ext>
            </a:extLst>
          </p:cNvPr>
          <p:cNvSpPr>
            <a:spLocks noGrp="1"/>
          </p:cNvSpPr>
          <p:nvPr>
            <p:ph type="dt" sz="half" idx="10"/>
          </p:nvPr>
        </p:nvSpPr>
        <p:spPr/>
        <p:txBody>
          <a:bodyPr/>
          <a:lstStyle/>
          <a:p>
            <a:fld id="{3BDB8791-F1B0-41E7-B7FD-A781E65C4266}" type="datetimeFigureOut">
              <a:rPr lang="en-US" smtClean="0"/>
              <a:t>9/28/2024</a:t>
            </a:fld>
            <a:endParaRPr lang="en-US" dirty="0"/>
          </a:p>
        </p:txBody>
      </p:sp>
      <p:sp>
        <p:nvSpPr>
          <p:cNvPr id="6" name="Footer Placeholder 5">
            <a:extLst>
              <a:ext uri="{FF2B5EF4-FFF2-40B4-BE49-F238E27FC236}">
                <a16:creationId xmlns:a16="http://schemas.microsoft.com/office/drawing/2014/main" xmlns="" id="{DA96C1ED-A32D-E74A-4E43-E6A987A9EF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8C7CECDD-A400-AE2E-0FC1-02F853B0F25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163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AED066-4BB2-EED8-4F21-F41BAD5BA0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31CF06A-12F2-A045-40C2-034DD0FD12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8F2B122-329E-C954-0B5E-91B97233B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9889535-D221-A13D-C734-F0C9D1985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11DFE7A-6387-4EB2-0DD7-757B61CF25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7C9F095-2988-64B5-3D20-24CE51C460F8}"/>
              </a:ext>
            </a:extLst>
          </p:cNvPr>
          <p:cNvSpPr>
            <a:spLocks noGrp="1"/>
          </p:cNvSpPr>
          <p:nvPr>
            <p:ph type="dt" sz="half" idx="10"/>
          </p:nvPr>
        </p:nvSpPr>
        <p:spPr/>
        <p:txBody>
          <a:bodyPr/>
          <a:lstStyle/>
          <a:p>
            <a:fld id="{5FDD63B2-E120-4ED8-B27B-C685F510A5FE}" type="datetimeFigureOut">
              <a:rPr lang="en-US" smtClean="0"/>
              <a:t>9/28/2024</a:t>
            </a:fld>
            <a:endParaRPr lang="en-US" dirty="0"/>
          </a:p>
        </p:txBody>
      </p:sp>
      <p:sp>
        <p:nvSpPr>
          <p:cNvPr id="8" name="Footer Placeholder 7">
            <a:extLst>
              <a:ext uri="{FF2B5EF4-FFF2-40B4-BE49-F238E27FC236}">
                <a16:creationId xmlns:a16="http://schemas.microsoft.com/office/drawing/2014/main" xmlns="" id="{1DA9362B-3169-2847-879B-AF2A8E9ECD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2F53C71F-4059-BFB8-119D-81714609A9AA}"/>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6367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DB41F3-FC3E-7FE7-38DB-6E689D60B4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E626B196-38D1-4166-1829-E69775E77A3A}"/>
              </a:ext>
            </a:extLst>
          </p:cNvPr>
          <p:cNvSpPr>
            <a:spLocks noGrp="1"/>
          </p:cNvSpPr>
          <p:nvPr>
            <p:ph type="dt" sz="half" idx="10"/>
          </p:nvPr>
        </p:nvSpPr>
        <p:spPr/>
        <p:txBody>
          <a:bodyPr/>
          <a:lstStyle/>
          <a:p>
            <a:fld id="{7AA18ACC-A947-437B-A130-35BD54FDF1E9}" type="datetimeFigureOut">
              <a:rPr lang="en-US" smtClean="0"/>
              <a:t>9/28/2024</a:t>
            </a:fld>
            <a:endParaRPr lang="en-US" dirty="0"/>
          </a:p>
        </p:txBody>
      </p:sp>
      <p:sp>
        <p:nvSpPr>
          <p:cNvPr id="4" name="Footer Placeholder 3">
            <a:extLst>
              <a:ext uri="{FF2B5EF4-FFF2-40B4-BE49-F238E27FC236}">
                <a16:creationId xmlns:a16="http://schemas.microsoft.com/office/drawing/2014/main" xmlns="" id="{6A8AE1AC-8755-0667-B61E-945E72D6282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43D448D9-349A-139D-6BE2-A806940D567C}"/>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7810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24F5E0F-43B0-7297-E6A1-D58F0AD3C7E0}"/>
              </a:ext>
            </a:extLst>
          </p:cNvPr>
          <p:cNvSpPr>
            <a:spLocks noGrp="1"/>
          </p:cNvSpPr>
          <p:nvPr>
            <p:ph type="dt" sz="half" idx="10"/>
          </p:nvPr>
        </p:nvSpPr>
        <p:spPr/>
        <p:txBody>
          <a:bodyPr/>
          <a:lstStyle/>
          <a:p>
            <a:fld id="{7C8D7E02-BCB8-4D50-A234-369438C08659}" type="datetimeFigureOut">
              <a:rPr lang="en-US" smtClean="0"/>
              <a:t>9/28/2024</a:t>
            </a:fld>
            <a:endParaRPr lang="en-US" dirty="0"/>
          </a:p>
        </p:txBody>
      </p:sp>
      <p:sp>
        <p:nvSpPr>
          <p:cNvPr id="3" name="Footer Placeholder 2">
            <a:extLst>
              <a:ext uri="{FF2B5EF4-FFF2-40B4-BE49-F238E27FC236}">
                <a16:creationId xmlns:a16="http://schemas.microsoft.com/office/drawing/2014/main" xmlns="" id="{069DF3A2-290B-9769-5A41-9A9892B7902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65028E9C-8665-D558-87E4-DD09A6EA982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99430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932471-A053-F10E-ED33-FA2B966BF2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22764C9-0C25-C51D-35BE-DE733DA2FC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FBF10DCE-AC45-94A9-CCED-A994149FB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6458DB9-B306-CF8F-9530-63FEDFE7873A}"/>
              </a:ext>
            </a:extLst>
          </p:cNvPr>
          <p:cNvSpPr>
            <a:spLocks noGrp="1"/>
          </p:cNvSpPr>
          <p:nvPr>
            <p:ph type="dt" sz="half" idx="10"/>
          </p:nvPr>
        </p:nvSpPr>
        <p:spPr/>
        <p:txBody>
          <a:bodyPr/>
          <a:lstStyle/>
          <a:p>
            <a:fld id="{76E86A4C-8E40-4F87-A4F0-01A0687C5742}" type="datetimeFigureOut">
              <a:rPr lang="en-US" smtClean="0"/>
              <a:t>9/28/2024</a:t>
            </a:fld>
            <a:endParaRPr lang="en-US" dirty="0"/>
          </a:p>
        </p:txBody>
      </p:sp>
      <p:sp>
        <p:nvSpPr>
          <p:cNvPr id="6" name="Footer Placeholder 5">
            <a:extLst>
              <a:ext uri="{FF2B5EF4-FFF2-40B4-BE49-F238E27FC236}">
                <a16:creationId xmlns:a16="http://schemas.microsoft.com/office/drawing/2014/main" xmlns="" id="{3C7EAA18-46F8-79CB-2D57-B468F934B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E645AD98-EBF0-E74D-E66F-82C9BEC64ED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4109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5D8D84-0C0F-8754-659B-16CD20657D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4028BD8-1479-3949-66C4-39B0E618A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79FA574-1924-6860-CCFB-774BFBB36A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F2608CB-8B59-6D10-317D-780B64290EC9}"/>
              </a:ext>
            </a:extLst>
          </p:cNvPr>
          <p:cNvSpPr>
            <a:spLocks noGrp="1"/>
          </p:cNvSpPr>
          <p:nvPr>
            <p:ph type="dt" sz="half" idx="10"/>
          </p:nvPr>
        </p:nvSpPr>
        <p:spPr/>
        <p:txBody>
          <a:bodyPr/>
          <a:lstStyle/>
          <a:p>
            <a:fld id="{35E72C73-2D91-4E12-BA25-F0AA0C03599B}" type="datetimeFigureOut">
              <a:rPr lang="en-US" smtClean="0"/>
              <a:t>9/28/2024</a:t>
            </a:fld>
            <a:endParaRPr lang="en-US" dirty="0"/>
          </a:p>
        </p:txBody>
      </p:sp>
      <p:sp>
        <p:nvSpPr>
          <p:cNvPr id="6" name="Footer Placeholder 5">
            <a:extLst>
              <a:ext uri="{FF2B5EF4-FFF2-40B4-BE49-F238E27FC236}">
                <a16:creationId xmlns:a16="http://schemas.microsoft.com/office/drawing/2014/main" xmlns="" id="{1D177C6C-B84D-3D9F-9EE3-8C32A1DEF8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107B13CB-88BB-E886-0943-E7711649B91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7193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6AF17B9-C2D7-38B0-0C0E-5FD288CF2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1FD2ADD-778E-4385-254F-C8C5BE52E1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61369C75-3596-6C1A-24CA-C12C4D13E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451C3-0FF4-47C4-B829-773ADF60F88C}" type="datetimeFigureOut">
              <a:rPr lang="en-US" smtClean="0"/>
              <a:t>9/28/2024</a:t>
            </a:fld>
            <a:endParaRPr lang="en-US" dirty="0"/>
          </a:p>
        </p:txBody>
      </p:sp>
      <p:sp>
        <p:nvSpPr>
          <p:cNvPr id="5" name="Footer Placeholder 4">
            <a:extLst>
              <a:ext uri="{FF2B5EF4-FFF2-40B4-BE49-F238E27FC236}">
                <a16:creationId xmlns:a16="http://schemas.microsoft.com/office/drawing/2014/main" xmlns="" id="{CF50E15E-13C6-B812-AFC8-D0AB73FB0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xmlns="" id="{9E6D58AE-C71D-3A0A-91BE-C6F99FAA7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118201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9958" y="1408922"/>
            <a:ext cx="8825658" cy="3153747"/>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Mini Project Seminar</a:t>
            </a:r>
            <a:br>
              <a:rPr lang="en-IN" b="1"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On</a:t>
            </a:r>
            <a:r>
              <a:rPr lang="en-IN" b="1" dirty="0"/>
              <a:t/>
            </a:r>
            <a:br>
              <a:rPr lang="en-IN" b="1" dirty="0"/>
            </a:br>
            <a:r>
              <a:rPr lang="en-IN" b="1" dirty="0"/>
              <a:t>  </a:t>
            </a:r>
            <a:r>
              <a:rPr lang="en-IN" b="1" dirty="0">
                <a:solidFill>
                  <a:srgbClr val="C00000"/>
                </a:solidFill>
                <a:latin typeface="Times New Roman" panose="02020603050405020304" pitchFamily="18" charset="0"/>
                <a:cs typeface="Times New Roman" panose="02020603050405020304" pitchFamily="18" charset="0"/>
              </a:rPr>
              <a:t>Sports Academy Training  </a:t>
            </a:r>
            <a:br>
              <a:rPr lang="en-IN" b="1" dirty="0">
                <a:solidFill>
                  <a:srgbClr val="C00000"/>
                </a:solidFill>
                <a:latin typeface="Times New Roman" panose="02020603050405020304" pitchFamily="18" charset="0"/>
                <a:cs typeface="Times New Roman" panose="02020603050405020304" pitchFamily="18" charset="0"/>
              </a:rPr>
            </a:br>
            <a:r>
              <a:rPr lang="en-IN" b="1" dirty="0">
                <a:solidFill>
                  <a:srgbClr val="C00000"/>
                </a:solidFill>
                <a:latin typeface="Times New Roman" panose="02020603050405020304" pitchFamily="18" charset="0"/>
                <a:cs typeface="Times New Roman" panose="02020603050405020304" pitchFamily="18" charset="0"/>
              </a:rPr>
              <a:t>   Scheduler POC        </a:t>
            </a:r>
          </a:p>
        </p:txBody>
      </p:sp>
      <p:sp>
        <p:nvSpPr>
          <p:cNvPr id="3" name="Subtitle 2"/>
          <p:cNvSpPr>
            <a:spLocks noGrp="1"/>
          </p:cNvSpPr>
          <p:nvPr>
            <p:ph type="subTitle" idx="1"/>
          </p:nvPr>
        </p:nvSpPr>
        <p:spPr>
          <a:xfrm>
            <a:off x="1154955" y="6789400"/>
            <a:ext cx="8825658" cy="152576"/>
          </a:xfrm>
        </p:spPr>
        <p:txBody>
          <a:bodyPr>
            <a:normAutofit fontScale="25000" lnSpcReduction="20000"/>
          </a:bodyPr>
          <a:lstStyle/>
          <a:p>
            <a:endParaRPr lang="en-IN" dirty="0"/>
          </a:p>
        </p:txBody>
      </p:sp>
    </p:spTree>
    <p:extLst>
      <p:ext uri="{BB962C8B-B14F-4D97-AF65-F5344CB8AC3E}">
        <p14:creationId xmlns:p14="http://schemas.microsoft.com/office/powerpoint/2010/main" val="2254980325"/>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FA0E6B-7D09-D232-2376-E8B4A3AD8BCE}"/>
              </a:ext>
            </a:extLst>
          </p:cNvPr>
          <p:cNvSpPr>
            <a:spLocks noGrp="1"/>
          </p:cNvSpPr>
          <p:nvPr>
            <p:ph idx="1"/>
          </p:nvPr>
        </p:nvSpPr>
        <p:spPr>
          <a:xfrm>
            <a:off x="472440" y="1070250"/>
            <a:ext cx="10515600" cy="4351338"/>
          </a:xfrm>
        </p:spPr>
        <p:txBody>
          <a:bodyPr>
            <a:normAutofit/>
          </a:bodyPr>
          <a:lstStyle/>
          <a:p>
            <a:r>
              <a:rPr lang="en-US" sz="3200" dirty="0"/>
              <a:t>Utilized Python programming language due to its versatility and extensive libraries for web development. </a:t>
            </a:r>
          </a:p>
          <a:p>
            <a:endParaRPr lang="en-US" sz="3200" dirty="0"/>
          </a:p>
          <a:p>
            <a:r>
              <a:rPr lang="en-US" sz="3200" dirty="0"/>
              <a:t>Employed Flask, a lightweight web framework, for building the backend of the application.  -</a:t>
            </a:r>
          </a:p>
          <a:p>
            <a:endParaRPr lang="en-US" sz="3200" dirty="0"/>
          </a:p>
          <a:p>
            <a:r>
              <a:rPr lang="en-US" sz="3200" dirty="0"/>
              <a:t>Leveraged SQLite database for data storage due to its simplicity and compatibility with Python.</a:t>
            </a:r>
            <a:endParaRPr lang="en-IN" sz="3200" dirty="0"/>
          </a:p>
        </p:txBody>
      </p:sp>
    </p:spTree>
    <p:extLst>
      <p:ext uri="{BB962C8B-B14F-4D97-AF65-F5344CB8AC3E}">
        <p14:creationId xmlns:p14="http://schemas.microsoft.com/office/powerpoint/2010/main" val="504944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48EB4F-F519-9B53-A99E-FA3920701B44}"/>
              </a:ext>
            </a:extLst>
          </p:cNvPr>
          <p:cNvSpPr>
            <a:spLocks noGrp="1"/>
          </p:cNvSpPr>
          <p:nvPr>
            <p:ph type="title"/>
          </p:nvPr>
        </p:nvSpPr>
        <p:spPr>
          <a:xfrm>
            <a:off x="448586" y="18255"/>
            <a:ext cx="10515600" cy="1325563"/>
          </a:xfrm>
        </p:spPr>
        <p:txBody>
          <a:bodyPr/>
          <a:lstStyle/>
          <a:p>
            <a:r>
              <a:rPr lang="en-IN" b="1" dirty="0">
                <a:solidFill>
                  <a:srgbClr val="FF0000"/>
                </a:solidFill>
                <a:latin typeface="+mn-lt"/>
              </a:rPr>
              <a:t>Results / Finding:</a:t>
            </a:r>
          </a:p>
        </p:txBody>
      </p:sp>
      <p:sp>
        <p:nvSpPr>
          <p:cNvPr id="3" name="Content Placeholder 2">
            <a:extLst>
              <a:ext uri="{FF2B5EF4-FFF2-40B4-BE49-F238E27FC236}">
                <a16:creationId xmlns:a16="http://schemas.microsoft.com/office/drawing/2014/main" xmlns="" id="{17FC60E2-BC02-F602-CD4B-D0D1A9BA2709}"/>
              </a:ext>
            </a:extLst>
          </p:cNvPr>
          <p:cNvSpPr>
            <a:spLocks noGrp="1"/>
          </p:cNvSpPr>
          <p:nvPr>
            <p:ph idx="1"/>
          </p:nvPr>
        </p:nvSpPr>
        <p:spPr>
          <a:xfrm>
            <a:off x="448586" y="1420108"/>
            <a:ext cx="10515600" cy="4351338"/>
          </a:xfrm>
        </p:spPr>
        <p:txBody>
          <a:bodyPr>
            <a:normAutofit/>
          </a:bodyPr>
          <a:lstStyle/>
          <a:p>
            <a:r>
              <a:rPr lang="en-US" sz="3200" dirty="0"/>
              <a:t>Successful integration of core functionalities for program scheduling and attendance monitoring   </a:t>
            </a:r>
          </a:p>
          <a:p>
            <a:endParaRPr lang="en-US" sz="3200" dirty="0"/>
          </a:p>
          <a:p>
            <a:r>
              <a:rPr lang="en-US" sz="3200" dirty="0"/>
              <a:t>Enhanced data management capabilities for better decision-making    </a:t>
            </a:r>
          </a:p>
          <a:p>
            <a:endParaRPr lang="en-US" sz="3200" dirty="0"/>
          </a:p>
          <a:p>
            <a:r>
              <a:rPr lang="en-US" sz="3200" dirty="0"/>
              <a:t>Positive impact on streamlining training operations and improving overall efficiency</a:t>
            </a:r>
            <a:endParaRPr lang="en-IN" sz="3200" dirty="0"/>
          </a:p>
        </p:txBody>
      </p:sp>
    </p:spTree>
    <p:extLst>
      <p:ext uri="{BB962C8B-B14F-4D97-AF65-F5344CB8AC3E}">
        <p14:creationId xmlns:p14="http://schemas.microsoft.com/office/powerpoint/2010/main" val="4193544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E170922-61D4-196E-4997-63470CA0BB14}"/>
              </a:ext>
            </a:extLst>
          </p:cNvPr>
          <p:cNvSpPr>
            <a:spLocks noGrp="1"/>
          </p:cNvSpPr>
          <p:nvPr>
            <p:ph idx="1"/>
          </p:nvPr>
        </p:nvSpPr>
        <p:spPr>
          <a:xfrm>
            <a:off x="457200" y="758824"/>
            <a:ext cx="10515600" cy="5321935"/>
          </a:xfrm>
        </p:spPr>
        <p:txBody>
          <a:bodyPr>
            <a:normAutofit lnSpcReduction="10000"/>
          </a:bodyPr>
          <a:lstStyle/>
          <a:p>
            <a:r>
              <a:rPr lang="en-US" dirty="0"/>
              <a:t> The system has demonstrated the ability to efficiently schedule training programs based on coach availability, facility resources, and athlete preferences.</a:t>
            </a:r>
          </a:p>
          <a:p>
            <a:pPr marL="0" indent="0">
              <a:buNone/>
            </a:pPr>
            <a:r>
              <a:rPr lang="en-US" dirty="0"/>
              <a:t>   </a:t>
            </a:r>
          </a:p>
          <a:p>
            <a:r>
              <a:rPr lang="en-US" dirty="0"/>
              <a:t>Automated scheduling algorithms have optimized session allocation and minimized conflicts. </a:t>
            </a:r>
          </a:p>
          <a:p>
            <a:endParaRPr lang="en-US" dirty="0"/>
          </a:p>
          <a:p>
            <a:r>
              <a:rPr lang="en-US" dirty="0"/>
              <a:t>Attendance monitoring features have enabled coaches and administrators to track athlete participation in training sessions accurately.  </a:t>
            </a:r>
          </a:p>
          <a:p>
            <a:endParaRPr lang="en-US" dirty="0"/>
          </a:p>
          <a:p>
            <a:r>
              <a:rPr lang="en-US" dirty="0"/>
              <a:t>Real-time attendance updates have improved accountability and performance evaluation.</a:t>
            </a:r>
            <a:endParaRPr lang="en-IN" dirty="0"/>
          </a:p>
        </p:txBody>
      </p:sp>
    </p:spTree>
    <p:extLst>
      <p:ext uri="{BB962C8B-B14F-4D97-AF65-F5344CB8AC3E}">
        <p14:creationId xmlns:p14="http://schemas.microsoft.com/office/powerpoint/2010/main" val="2458310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3BDFD-288E-237F-9FEF-38D69A32901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6A104F47-7CAC-E72B-C2B6-0D36257A32A0}"/>
              </a:ext>
            </a:extLst>
          </p:cNvPr>
          <p:cNvPicPr>
            <a:picLocks noGrp="1" noChangeAspect="1"/>
          </p:cNvPicPr>
          <p:nvPr>
            <p:ph idx="1"/>
          </p:nvPr>
        </p:nvPicPr>
        <p:blipFill>
          <a:blip r:embed="rId2"/>
          <a:srcRect b="8988"/>
          <a:stretch/>
        </p:blipFill>
        <p:spPr>
          <a:xfrm>
            <a:off x="95437" y="106680"/>
            <a:ext cx="11919941" cy="6522719"/>
          </a:xfrm>
        </p:spPr>
      </p:pic>
    </p:spTree>
    <p:extLst>
      <p:ext uri="{BB962C8B-B14F-4D97-AF65-F5344CB8AC3E}">
        <p14:creationId xmlns:p14="http://schemas.microsoft.com/office/powerpoint/2010/main" val="2691994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91CEE-1BFC-F24A-BE63-B470D2AA2D2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xmlns="" id="{CC57A6ED-8FCA-8C24-5A82-C19C305C95F4}"/>
              </a:ext>
            </a:extLst>
          </p:cNvPr>
          <p:cNvPicPr>
            <a:picLocks noGrp="1" noChangeAspect="1"/>
          </p:cNvPicPr>
          <p:nvPr>
            <p:ph idx="1"/>
          </p:nvPr>
        </p:nvPicPr>
        <p:blipFill>
          <a:blip r:embed="rId2"/>
          <a:srcRect t="36007" b="23604"/>
          <a:stretch/>
        </p:blipFill>
        <p:spPr>
          <a:xfrm>
            <a:off x="838200" y="0"/>
            <a:ext cx="10706100" cy="6077744"/>
          </a:xfrm>
        </p:spPr>
      </p:pic>
    </p:spTree>
    <p:extLst>
      <p:ext uri="{BB962C8B-B14F-4D97-AF65-F5344CB8AC3E}">
        <p14:creationId xmlns:p14="http://schemas.microsoft.com/office/powerpoint/2010/main" val="321520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349250" y="236538"/>
            <a:ext cx="11004550" cy="5940425"/>
          </a:xfrm>
        </p:spPr>
        <p:txBody>
          <a:bodyPr>
            <a:normAutofit fontScale="25000" lnSpcReduction="20000"/>
          </a:bodyPr>
          <a:lstStyle/>
          <a:p>
            <a:r>
              <a:rPr lang="en-IN" dirty="0"/>
              <a:t>class </a:t>
            </a:r>
            <a:r>
              <a:rPr lang="en-IN" dirty="0" err="1"/>
              <a:t>TrainingSession</a:t>
            </a:r>
            <a:r>
              <a:rPr lang="en-IN" dirty="0"/>
              <a:t>:</a:t>
            </a:r>
          </a:p>
          <a:p>
            <a:r>
              <a:rPr lang="en-IN" dirty="0"/>
              <a:t>    </a:t>
            </a:r>
            <a:r>
              <a:rPr lang="en-IN" dirty="0" err="1"/>
              <a:t>def</a:t>
            </a:r>
            <a:r>
              <a:rPr lang="en-IN" dirty="0"/>
              <a:t> __</a:t>
            </a:r>
            <a:r>
              <a:rPr lang="en-IN" dirty="0" err="1"/>
              <a:t>init</a:t>
            </a:r>
            <a:r>
              <a:rPr lang="en-IN" dirty="0"/>
              <a:t>__(self, </a:t>
            </a:r>
            <a:r>
              <a:rPr lang="en-IN" dirty="0" err="1"/>
              <a:t>session_id</a:t>
            </a:r>
            <a:r>
              <a:rPr lang="en-IN" dirty="0"/>
              <a:t>: </a:t>
            </a:r>
            <a:r>
              <a:rPr lang="en-IN" dirty="0" err="1"/>
              <a:t>str</a:t>
            </a:r>
            <a:r>
              <a:rPr lang="en-IN" dirty="0"/>
              <a:t>, title: </a:t>
            </a:r>
            <a:r>
              <a:rPr lang="en-IN" dirty="0" err="1"/>
              <a:t>str</a:t>
            </a:r>
            <a:r>
              <a:rPr lang="en-IN" dirty="0"/>
              <a:t>, coach: </a:t>
            </a:r>
            <a:r>
              <a:rPr lang="en-IN" dirty="0" err="1"/>
              <a:t>str</a:t>
            </a:r>
            <a:r>
              <a:rPr lang="en-IN" dirty="0"/>
              <a:t>, duration: float, level: </a:t>
            </a:r>
            <a:r>
              <a:rPr lang="en-IN" dirty="0" err="1"/>
              <a:t>str</a:t>
            </a:r>
            <a:r>
              <a:rPr lang="en-IN" dirty="0"/>
              <a:t>):</a:t>
            </a:r>
          </a:p>
          <a:p>
            <a:r>
              <a:rPr lang="en-IN" dirty="0"/>
              <a:t>        </a:t>
            </a:r>
            <a:r>
              <a:rPr lang="en-IN" dirty="0" err="1"/>
              <a:t>self.session_id</a:t>
            </a:r>
            <a:r>
              <a:rPr lang="en-IN" dirty="0"/>
              <a:t> = </a:t>
            </a:r>
            <a:r>
              <a:rPr lang="en-IN" dirty="0" err="1"/>
              <a:t>session_id</a:t>
            </a:r>
            <a:endParaRPr lang="en-IN" dirty="0"/>
          </a:p>
          <a:p>
            <a:r>
              <a:rPr lang="en-IN" dirty="0"/>
              <a:t>        </a:t>
            </a:r>
            <a:r>
              <a:rPr lang="en-IN" dirty="0" err="1"/>
              <a:t>self.title</a:t>
            </a:r>
            <a:r>
              <a:rPr lang="en-IN" dirty="0"/>
              <a:t> = title</a:t>
            </a:r>
          </a:p>
          <a:p>
            <a:r>
              <a:rPr lang="en-IN" dirty="0"/>
              <a:t>        </a:t>
            </a:r>
            <a:r>
              <a:rPr lang="en-IN" dirty="0" err="1"/>
              <a:t>self.coach</a:t>
            </a:r>
            <a:r>
              <a:rPr lang="en-IN" dirty="0"/>
              <a:t> = coach</a:t>
            </a:r>
          </a:p>
          <a:p>
            <a:r>
              <a:rPr lang="en-IN" dirty="0"/>
              <a:t>        </a:t>
            </a:r>
            <a:r>
              <a:rPr lang="en-IN" dirty="0" err="1"/>
              <a:t>self.duration</a:t>
            </a:r>
            <a:r>
              <a:rPr lang="en-IN" dirty="0"/>
              <a:t> = duration</a:t>
            </a:r>
          </a:p>
          <a:p>
            <a:r>
              <a:rPr lang="en-IN" dirty="0"/>
              <a:t>        </a:t>
            </a:r>
            <a:r>
              <a:rPr lang="en-IN" dirty="0" err="1"/>
              <a:t>self.level</a:t>
            </a:r>
            <a:r>
              <a:rPr lang="en-IN" dirty="0"/>
              <a:t> = level</a:t>
            </a:r>
          </a:p>
          <a:p>
            <a:r>
              <a:rPr lang="en-IN" dirty="0"/>
              <a:t/>
            </a:r>
            <a:br>
              <a:rPr lang="en-IN" dirty="0"/>
            </a:br>
            <a:r>
              <a:rPr lang="en-IN" dirty="0"/>
              <a:t>    </a:t>
            </a:r>
            <a:r>
              <a:rPr lang="en-IN" dirty="0" err="1"/>
              <a:t>def</a:t>
            </a:r>
            <a:r>
              <a:rPr lang="en-IN" dirty="0"/>
              <a:t> __</a:t>
            </a:r>
            <a:r>
              <a:rPr lang="en-IN" dirty="0" err="1"/>
              <a:t>str</a:t>
            </a:r>
            <a:r>
              <a:rPr lang="en-IN" dirty="0"/>
              <a:t>__(self) -&gt; </a:t>
            </a:r>
            <a:r>
              <a:rPr lang="en-IN" dirty="0" err="1"/>
              <a:t>str</a:t>
            </a:r>
            <a:r>
              <a:rPr lang="en-IN" dirty="0"/>
              <a:t>:</a:t>
            </a:r>
          </a:p>
          <a:p>
            <a:r>
              <a:rPr lang="en-IN" dirty="0"/>
              <a:t>        return </a:t>
            </a:r>
            <a:r>
              <a:rPr lang="en-IN" dirty="0" err="1"/>
              <a:t>f"Session</a:t>
            </a:r>
            <a:r>
              <a:rPr lang="en-IN" dirty="0"/>
              <a:t> ID: {</a:t>
            </a:r>
            <a:r>
              <a:rPr lang="en-IN" dirty="0" err="1"/>
              <a:t>self.session_id</a:t>
            </a:r>
            <a:r>
              <a:rPr lang="en-IN" dirty="0"/>
              <a:t>}, Title: {</a:t>
            </a:r>
            <a:r>
              <a:rPr lang="en-IN" dirty="0" err="1"/>
              <a:t>self.title</a:t>
            </a:r>
            <a:r>
              <a:rPr lang="en-IN" dirty="0"/>
              <a:t>}, Coach: {</a:t>
            </a:r>
            <a:r>
              <a:rPr lang="en-IN" dirty="0" err="1"/>
              <a:t>self.coach</a:t>
            </a:r>
            <a:r>
              <a:rPr lang="en-IN" dirty="0"/>
              <a:t>}, Duration: {</a:t>
            </a:r>
            <a:r>
              <a:rPr lang="en-IN" dirty="0" err="1"/>
              <a:t>self.duration</a:t>
            </a:r>
            <a:r>
              <a:rPr lang="en-IN" dirty="0"/>
              <a:t>}h, Level: {</a:t>
            </a:r>
            <a:r>
              <a:rPr lang="en-IN" dirty="0" err="1"/>
              <a:t>self.level</a:t>
            </a:r>
            <a:r>
              <a:rPr lang="en-IN" dirty="0"/>
              <a:t>}"</a:t>
            </a:r>
          </a:p>
          <a:p>
            <a:r>
              <a:rPr lang="en-IN" dirty="0"/>
              <a:t/>
            </a:r>
            <a:br>
              <a:rPr lang="en-IN" dirty="0"/>
            </a:br>
            <a:r>
              <a:rPr lang="en-IN" dirty="0"/>
              <a:t/>
            </a:r>
            <a:br>
              <a:rPr lang="en-IN" dirty="0"/>
            </a:br>
            <a:r>
              <a:rPr lang="en-IN" dirty="0"/>
              <a:t>class </a:t>
            </a:r>
            <a:r>
              <a:rPr lang="en-IN" dirty="0" err="1"/>
              <a:t>TrainingProgram</a:t>
            </a:r>
            <a:r>
              <a:rPr lang="en-IN" dirty="0"/>
              <a:t>:</a:t>
            </a:r>
          </a:p>
          <a:p>
            <a:r>
              <a:rPr lang="en-IN" dirty="0"/>
              <a:t>    </a:t>
            </a:r>
            <a:r>
              <a:rPr lang="en-IN" dirty="0" err="1"/>
              <a:t>def</a:t>
            </a:r>
            <a:r>
              <a:rPr lang="en-IN" dirty="0"/>
              <a:t> __</a:t>
            </a:r>
            <a:r>
              <a:rPr lang="en-IN" dirty="0" err="1"/>
              <a:t>init</a:t>
            </a:r>
            <a:r>
              <a:rPr lang="en-IN" dirty="0"/>
              <a:t>__(self, </a:t>
            </a:r>
            <a:r>
              <a:rPr lang="en-IN" dirty="0" err="1"/>
              <a:t>program_id</a:t>
            </a:r>
            <a:r>
              <a:rPr lang="en-IN" dirty="0"/>
              <a:t>: </a:t>
            </a:r>
            <a:r>
              <a:rPr lang="en-IN" dirty="0" err="1"/>
              <a:t>str</a:t>
            </a:r>
            <a:r>
              <a:rPr lang="en-IN" dirty="0"/>
              <a:t>, description: </a:t>
            </a:r>
            <a:r>
              <a:rPr lang="en-IN" dirty="0" err="1"/>
              <a:t>str</a:t>
            </a:r>
            <a:r>
              <a:rPr lang="en-IN" dirty="0"/>
              <a:t>):</a:t>
            </a:r>
          </a:p>
          <a:p>
            <a:r>
              <a:rPr lang="en-IN" dirty="0"/>
              <a:t>        </a:t>
            </a:r>
            <a:r>
              <a:rPr lang="en-IN" dirty="0" err="1"/>
              <a:t>self.program_id</a:t>
            </a:r>
            <a:r>
              <a:rPr lang="en-IN" dirty="0"/>
              <a:t> = </a:t>
            </a:r>
            <a:r>
              <a:rPr lang="en-IN" dirty="0" err="1"/>
              <a:t>program_id</a:t>
            </a:r>
            <a:endParaRPr lang="en-IN" dirty="0"/>
          </a:p>
          <a:p>
            <a:r>
              <a:rPr lang="en-IN" dirty="0"/>
              <a:t>        </a:t>
            </a:r>
            <a:r>
              <a:rPr lang="en-IN" dirty="0" err="1"/>
              <a:t>self.description</a:t>
            </a:r>
            <a:r>
              <a:rPr lang="en-IN" dirty="0"/>
              <a:t> = description</a:t>
            </a:r>
          </a:p>
          <a:p>
            <a:r>
              <a:rPr lang="en-IN" dirty="0"/>
              <a:t>        </a:t>
            </a:r>
            <a:r>
              <a:rPr lang="en-IN" dirty="0" err="1"/>
              <a:t>self.sessions</a:t>
            </a:r>
            <a:r>
              <a:rPr lang="en-IN" dirty="0"/>
              <a:t> = []</a:t>
            </a:r>
          </a:p>
          <a:p>
            <a:r>
              <a:rPr lang="en-IN" dirty="0"/>
              <a:t/>
            </a:r>
            <a:br>
              <a:rPr lang="en-IN" dirty="0"/>
            </a:br>
            <a:r>
              <a:rPr lang="en-IN" dirty="0"/>
              <a:t>    </a:t>
            </a:r>
            <a:r>
              <a:rPr lang="en-IN" dirty="0" err="1"/>
              <a:t>def</a:t>
            </a:r>
            <a:r>
              <a:rPr lang="en-IN" dirty="0"/>
              <a:t> </a:t>
            </a:r>
            <a:r>
              <a:rPr lang="en-IN" dirty="0" err="1"/>
              <a:t>add_session</a:t>
            </a:r>
            <a:r>
              <a:rPr lang="en-IN" dirty="0"/>
              <a:t>(self, session: </a:t>
            </a:r>
            <a:r>
              <a:rPr lang="en-IN" dirty="0" err="1"/>
              <a:t>TrainingSession</a:t>
            </a:r>
            <a:r>
              <a:rPr lang="en-IN" dirty="0"/>
              <a:t>) -&gt; None:</a:t>
            </a:r>
          </a:p>
          <a:p>
            <a:r>
              <a:rPr lang="en-IN" dirty="0"/>
              <a:t>        </a:t>
            </a:r>
            <a:r>
              <a:rPr lang="en-IN" dirty="0" err="1"/>
              <a:t>self.sessions.append</a:t>
            </a:r>
            <a:r>
              <a:rPr lang="en-IN" dirty="0"/>
              <a:t>(session)</a:t>
            </a:r>
          </a:p>
          <a:p>
            <a:r>
              <a:rPr lang="en-IN" dirty="0"/>
              <a:t/>
            </a:r>
            <a:br>
              <a:rPr lang="en-IN" dirty="0"/>
            </a:br>
            <a:r>
              <a:rPr lang="en-IN" dirty="0"/>
              <a:t>    </a:t>
            </a:r>
            <a:r>
              <a:rPr lang="en-IN" dirty="0" err="1"/>
              <a:t>def</a:t>
            </a:r>
            <a:r>
              <a:rPr lang="en-IN" dirty="0"/>
              <a:t> </a:t>
            </a:r>
            <a:r>
              <a:rPr lang="en-IN" dirty="0" err="1"/>
              <a:t>remove_session</a:t>
            </a:r>
            <a:r>
              <a:rPr lang="en-IN" dirty="0"/>
              <a:t>(self, </a:t>
            </a:r>
            <a:r>
              <a:rPr lang="en-IN" dirty="0" err="1"/>
              <a:t>session_id</a:t>
            </a:r>
            <a:r>
              <a:rPr lang="en-IN" dirty="0"/>
              <a:t>: </a:t>
            </a:r>
            <a:r>
              <a:rPr lang="en-IN" dirty="0" err="1"/>
              <a:t>str</a:t>
            </a:r>
            <a:r>
              <a:rPr lang="en-IN" dirty="0"/>
              <a:t>) -&gt; None:</a:t>
            </a:r>
          </a:p>
          <a:p>
            <a:r>
              <a:rPr lang="en-IN" dirty="0"/>
              <a:t>        </a:t>
            </a:r>
            <a:r>
              <a:rPr lang="en-IN" dirty="0" err="1"/>
              <a:t>self.sessions</a:t>
            </a:r>
            <a:r>
              <a:rPr lang="en-IN" dirty="0"/>
              <a:t> = [s for s in </a:t>
            </a:r>
            <a:r>
              <a:rPr lang="en-IN" dirty="0" err="1"/>
              <a:t>self.sessions</a:t>
            </a:r>
            <a:r>
              <a:rPr lang="en-IN" dirty="0"/>
              <a:t> if </a:t>
            </a:r>
            <a:r>
              <a:rPr lang="en-IN" dirty="0" err="1"/>
              <a:t>s.session_id</a:t>
            </a:r>
            <a:r>
              <a:rPr lang="en-IN" dirty="0"/>
              <a:t> != </a:t>
            </a:r>
            <a:r>
              <a:rPr lang="en-IN" dirty="0" err="1"/>
              <a:t>session_id</a:t>
            </a:r>
            <a:r>
              <a:rPr lang="en-IN" dirty="0"/>
              <a:t>]</a:t>
            </a:r>
          </a:p>
          <a:p>
            <a:r>
              <a:rPr lang="en-IN" dirty="0"/>
              <a:t/>
            </a:r>
            <a:br>
              <a:rPr lang="en-IN" dirty="0"/>
            </a:br>
            <a:r>
              <a:rPr lang="en-IN" dirty="0"/>
              <a:t>    </a:t>
            </a:r>
            <a:r>
              <a:rPr lang="en-IN" dirty="0" err="1"/>
              <a:t>def</a:t>
            </a:r>
            <a:r>
              <a:rPr lang="en-IN" dirty="0"/>
              <a:t> </a:t>
            </a:r>
            <a:r>
              <a:rPr lang="en-IN" dirty="0" err="1"/>
              <a:t>get_sessions</a:t>
            </a:r>
            <a:r>
              <a:rPr lang="en-IN" dirty="0"/>
              <a:t>(self) -&gt; list:</a:t>
            </a:r>
          </a:p>
          <a:p>
            <a:r>
              <a:rPr lang="en-IN" dirty="0"/>
              <a:t>        return </a:t>
            </a:r>
            <a:r>
              <a:rPr lang="en-IN" dirty="0" err="1"/>
              <a:t>self.sessions</a:t>
            </a:r>
            <a:endParaRPr lang="en-IN" dirty="0"/>
          </a:p>
          <a:p>
            <a:r>
              <a:rPr lang="en-IN" dirty="0"/>
              <a:t/>
            </a:r>
            <a:br>
              <a:rPr lang="en-IN" dirty="0"/>
            </a:br>
            <a:r>
              <a:rPr lang="en-IN" dirty="0"/>
              <a:t>    </a:t>
            </a:r>
            <a:r>
              <a:rPr lang="en-IN" dirty="0" err="1"/>
              <a:t>def</a:t>
            </a:r>
            <a:r>
              <a:rPr lang="en-IN" dirty="0"/>
              <a:t> __</a:t>
            </a:r>
            <a:r>
              <a:rPr lang="en-IN" dirty="0" err="1"/>
              <a:t>str</a:t>
            </a:r>
            <a:r>
              <a:rPr lang="en-IN" dirty="0"/>
              <a:t>__(self) -&gt; </a:t>
            </a:r>
            <a:r>
              <a:rPr lang="en-IN" dirty="0" err="1"/>
              <a:t>str</a:t>
            </a:r>
            <a:r>
              <a:rPr lang="en-IN" dirty="0"/>
              <a:t>:</a:t>
            </a:r>
          </a:p>
          <a:p>
            <a:r>
              <a:rPr lang="en-IN" dirty="0"/>
              <a:t>        return </a:t>
            </a:r>
            <a:r>
              <a:rPr lang="en-IN" dirty="0" err="1"/>
              <a:t>f"Program</a:t>
            </a:r>
            <a:r>
              <a:rPr lang="en-IN" dirty="0"/>
              <a:t> ID: {</a:t>
            </a:r>
            <a:r>
              <a:rPr lang="en-IN" dirty="0" err="1"/>
              <a:t>self.program_id</a:t>
            </a:r>
            <a:r>
              <a:rPr lang="en-IN" dirty="0"/>
              <a:t>}, Description: {</a:t>
            </a:r>
            <a:r>
              <a:rPr lang="en-IN" dirty="0" err="1"/>
              <a:t>self.description</a:t>
            </a:r>
            <a:r>
              <a:rPr lang="en-IN" dirty="0"/>
              <a:t>}, Sessions: {</a:t>
            </a:r>
            <a:r>
              <a:rPr lang="en-IN" dirty="0" err="1"/>
              <a:t>len</a:t>
            </a:r>
            <a:r>
              <a:rPr lang="en-IN" dirty="0"/>
              <a:t>(</a:t>
            </a:r>
            <a:r>
              <a:rPr lang="en-IN" dirty="0" err="1"/>
              <a:t>self.sessions</a:t>
            </a:r>
            <a:r>
              <a:rPr lang="en-IN" dirty="0"/>
              <a:t>)}"</a:t>
            </a:r>
          </a:p>
          <a:p>
            <a:r>
              <a:rPr lang="en-IN" dirty="0"/>
              <a:t/>
            </a:r>
            <a:br>
              <a:rPr lang="en-IN" dirty="0"/>
            </a:br>
            <a:r>
              <a:rPr lang="en-IN" dirty="0"/>
              <a:t/>
            </a:r>
            <a:br>
              <a:rPr lang="en-IN" dirty="0"/>
            </a:br>
            <a:r>
              <a:rPr lang="en-IN" dirty="0"/>
              <a:t>class ScheduleManager:</a:t>
            </a:r>
          </a:p>
          <a:p>
            <a:r>
              <a:rPr lang="en-IN" dirty="0"/>
              <a:t>    </a:t>
            </a:r>
            <a:r>
              <a:rPr lang="en-IN" dirty="0" err="1"/>
              <a:t>def</a:t>
            </a:r>
            <a:r>
              <a:rPr lang="en-IN" dirty="0"/>
              <a:t> __</a:t>
            </a:r>
            <a:r>
              <a:rPr lang="en-IN" dirty="0" err="1"/>
              <a:t>init</a:t>
            </a:r>
            <a:r>
              <a:rPr lang="en-IN" dirty="0"/>
              <a:t>__(self):</a:t>
            </a:r>
          </a:p>
          <a:p>
            <a:r>
              <a:rPr lang="en-IN" dirty="0"/>
              <a:t>        </a:t>
            </a:r>
            <a:r>
              <a:rPr lang="en-IN" dirty="0" err="1"/>
              <a:t>self.programs</a:t>
            </a:r>
            <a:r>
              <a:rPr lang="en-IN" dirty="0"/>
              <a:t> = {}</a:t>
            </a:r>
          </a:p>
          <a:p>
            <a:r>
              <a:rPr lang="en-IN" dirty="0"/>
              <a:t/>
            </a:r>
            <a:br>
              <a:rPr lang="en-IN" dirty="0"/>
            </a:br>
            <a:r>
              <a:rPr lang="en-IN" dirty="0"/>
              <a:t>   </a:t>
            </a:r>
            <a:br>
              <a:rPr lang="en-IN" dirty="0"/>
            </a:br>
            <a:endParaRPr lang="en-IN" dirty="0"/>
          </a:p>
        </p:txBody>
      </p:sp>
    </p:spTree>
    <p:extLst>
      <p:ext uri="{BB962C8B-B14F-4D97-AF65-F5344CB8AC3E}">
        <p14:creationId xmlns:p14="http://schemas.microsoft.com/office/powerpoint/2010/main" val="151638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333" y="237068"/>
            <a:ext cx="11184467" cy="5939896"/>
          </a:xfrm>
        </p:spPr>
        <p:txBody>
          <a:bodyPr>
            <a:normAutofit fontScale="25000" lnSpcReduction="20000"/>
          </a:bodyPr>
          <a:lstStyle/>
          <a:p>
            <a:r>
              <a:rPr lang="en-IN" dirty="0" err="1"/>
              <a:t>self.programs</a:t>
            </a:r>
            <a:r>
              <a:rPr lang="en-IN" dirty="0"/>
              <a:t>[</a:t>
            </a:r>
            <a:r>
              <a:rPr lang="en-IN" dirty="0" err="1"/>
              <a:t>program.program_id</a:t>
            </a:r>
            <a:r>
              <a:rPr lang="en-IN" dirty="0"/>
              <a:t>] = program</a:t>
            </a:r>
          </a:p>
          <a:p>
            <a:r>
              <a:rPr lang="en-IN" dirty="0"/>
              <a:t/>
            </a:r>
            <a:br>
              <a:rPr lang="en-IN" dirty="0"/>
            </a:br>
            <a:r>
              <a:rPr lang="en-IN" dirty="0"/>
              <a:t>    </a:t>
            </a:r>
            <a:r>
              <a:rPr lang="en-IN" dirty="0" err="1"/>
              <a:t>def</a:t>
            </a:r>
            <a:r>
              <a:rPr lang="en-IN" dirty="0"/>
              <a:t> </a:t>
            </a:r>
            <a:r>
              <a:rPr lang="en-IN" dirty="0" err="1"/>
              <a:t>delete_program</a:t>
            </a:r>
            <a:r>
              <a:rPr lang="en-IN" dirty="0"/>
              <a:t>(self, </a:t>
            </a:r>
            <a:r>
              <a:rPr lang="en-IN" dirty="0" err="1"/>
              <a:t>program_id</a:t>
            </a:r>
            <a:r>
              <a:rPr lang="en-IN" dirty="0"/>
              <a:t>: </a:t>
            </a:r>
            <a:r>
              <a:rPr lang="en-IN" dirty="0" err="1"/>
              <a:t>str</a:t>
            </a:r>
            <a:r>
              <a:rPr lang="en-IN" dirty="0"/>
              <a:t>) -&gt; None:</a:t>
            </a:r>
          </a:p>
          <a:p>
            <a:r>
              <a:rPr lang="en-IN" dirty="0"/>
              <a:t>        if </a:t>
            </a:r>
            <a:r>
              <a:rPr lang="en-IN" dirty="0" err="1"/>
              <a:t>program_id</a:t>
            </a:r>
            <a:r>
              <a:rPr lang="en-IN" dirty="0"/>
              <a:t> in </a:t>
            </a:r>
            <a:r>
              <a:rPr lang="en-IN" dirty="0" err="1"/>
              <a:t>self.programs</a:t>
            </a:r>
            <a:r>
              <a:rPr lang="en-IN" dirty="0"/>
              <a:t>:</a:t>
            </a:r>
          </a:p>
          <a:p>
            <a:r>
              <a:rPr lang="en-IN" dirty="0"/>
              <a:t>            del </a:t>
            </a:r>
            <a:r>
              <a:rPr lang="en-IN" dirty="0" err="1"/>
              <a:t>self.programs</a:t>
            </a:r>
            <a:r>
              <a:rPr lang="en-IN" dirty="0"/>
              <a:t>[</a:t>
            </a:r>
            <a:r>
              <a:rPr lang="en-IN" dirty="0" err="1"/>
              <a:t>program_id</a:t>
            </a:r>
            <a:r>
              <a:rPr lang="en-IN" dirty="0"/>
              <a:t>]</a:t>
            </a:r>
          </a:p>
          <a:p>
            <a:r>
              <a:rPr lang="en-IN" dirty="0"/>
              <a:t/>
            </a:r>
            <a:br>
              <a:rPr lang="en-IN" dirty="0"/>
            </a:br>
            <a:r>
              <a:rPr lang="en-IN" dirty="0"/>
              <a:t>    </a:t>
            </a:r>
            <a:r>
              <a:rPr lang="en-IN" dirty="0" err="1"/>
              <a:t>def</a:t>
            </a:r>
            <a:r>
              <a:rPr lang="en-IN" dirty="0"/>
              <a:t> </a:t>
            </a:r>
            <a:r>
              <a:rPr lang="en-IN" dirty="0" err="1"/>
              <a:t>get_program</a:t>
            </a:r>
            <a:r>
              <a:rPr lang="en-IN" dirty="0"/>
              <a:t>(self, </a:t>
            </a:r>
            <a:r>
              <a:rPr lang="en-IN" dirty="0" err="1"/>
              <a:t>program_id</a:t>
            </a:r>
            <a:r>
              <a:rPr lang="en-IN" dirty="0"/>
              <a:t>: </a:t>
            </a:r>
            <a:r>
              <a:rPr lang="en-IN" dirty="0" err="1"/>
              <a:t>str</a:t>
            </a:r>
            <a:r>
              <a:rPr lang="en-IN" dirty="0"/>
              <a:t>) -&gt; </a:t>
            </a:r>
            <a:r>
              <a:rPr lang="en-IN" dirty="0" err="1"/>
              <a:t>TrainingProgram</a:t>
            </a:r>
            <a:r>
              <a:rPr lang="en-IN" dirty="0"/>
              <a:t>:</a:t>
            </a:r>
          </a:p>
          <a:p>
            <a:r>
              <a:rPr lang="en-IN" dirty="0"/>
              <a:t>        return </a:t>
            </a:r>
            <a:r>
              <a:rPr lang="en-IN" dirty="0" err="1"/>
              <a:t>self.programs.get</a:t>
            </a:r>
            <a:r>
              <a:rPr lang="en-IN" dirty="0"/>
              <a:t>(</a:t>
            </a:r>
            <a:r>
              <a:rPr lang="en-IN" dirty="0" err="1"/>
              <a:t>program_id</a:t>
            </a:r>
            <a:r>
              <a:rPr lang="en-IN" dirty="0"/>
              <a:t>, None)</a:t>
            </a:r>
          </a:p>
          <a:p>
            <a:r>
              <a:rPr lang="en-IN" dirty="0"/>
              <a:t/>
            </a:r>
            <a:br>
              <a:rPr lang="en-IN" dirty="0"/>
            </a:br>
            <a:r>
              <a:rPr lang="en-IN" dirty="0"/>
              <a:t/>
            </a:r>
            <a:br>
              <a:rPr lang="en-IN" dirty="0"/>
            </a:br>
            <a:r>
              <a:rPr lang="en-IN" dirty="0"/>
              <a:t>class AttendanceManager:</a:t>
            </a:r>
          </a:p>
          <a:p>
            <a:r>
              <a:rPr lang="en-IN" dirty="0"/>
              <a:t>    </a:t>
            </a:r>
            <a:r>
              <a:rPr lang="en-IN" dirty="0" err="1"/>
              <a:t>def</a:t>
            </a:r>
            <a:r>
              <a:rPr lang="en-IN" dirty="0"/>
              <a:t> __</a:t>
            </a:r>
            <a:r>
              <a:rPr lang="en-IN" dirty="0" err="1"/>
              <a:t>init</a:t>
            </a:r>
            <a:r>
              <a:rPr lang="en-IN" dirty="0"/>
              <a:t>__(self):</a:t>
            </a:r>
          </a:p>
          <a:p>
            <a:r>
              <a:rPr lang="en-IN" dirty="0"/>
              <a:t>        </a:t>
            </a:r>
            <a:r>
              <a:rPr lang="en-IN" dirty="0" err="1"/>
              <a:t>self.attendance</a:t>
            </a:r>
            <a:r>
              <a:rPr lang="en-IN" dirty="0"/>
              <a:t> = {}</a:t>
            </a:r>
          </a:p>
          <a:p>
            <a:r>
              <a:rPr lang="en-IN" dirty="0"/>
              <a:t/>
            </a:r>
            <a:br>
              <a:rPr lang="en-IN" dirty="0"/>
            </a:br>
            <a:r>
              <a:rPr lang="en-IN" dirty="0"/>
              <a:t>    </a:t>
            </a:r>
            <a:r>
              <a:rPr lang="en-IN" dirty="0" err="1"/>
              <a:t>def</a:t>
            </a:r>
            <a:r>
              <a:rPr lang="en-IN" dirty="0"/>
              <a:t> </a:t>
            </a:r>
            <a:r>
              <a:rPr lang="en-IN" dirty="0" err="1"/>
              <a:t>record_attendance</a:t>
            </a:r>
            <a:r>
              <a:rPr lang="en-IN" dirty="0"/>
              <a:t>(self, </a:t>
            </a:r>
            <a:r>
              <a:rPr lang="en-IN" dirty="0" err="1"/>
              <a:t>session_id</a:t>
            </a:r>
            <a:r>
              <a:rPr lang="en-IN" dirty="0"/>
              <a:t>: </a:t>
            </a:r>
            <a:r>
              <a:rPr lang="en-IN" dirty="0" err="1"/>
              <a:t>str</a:t>
            </a:r>
            <a:r>
              <a:rPr lang="en-IN" dirty="0"/>
              <a:t>, attendees: list) -&gt; None:</a:t>
            </a:r>
          </a:p>
          <a:p>
            <a:r>
              <a:rPr lang="en-IN" dirty="0"/>
              <a:t>        </a:t>
            </a:r>
            <a:r>
              <a:rPr lang="en-IN" dirty="0" err="1"/>
              <a:t>self.attendance</a:t>
            </a:r>
            <a:r>
              <a:rPr lang="en-IN" dirty="0"/>
              <a:t>[</a:t>
            </a:r>
            <a:r>
              <a:rPr lang="en-IN" dirty="0" err="1"/>
              <a:t>session_id</a:t>
            </a:r>
            <a:r>
              <a:rPr lang="en-IN" dirty="0"/>
              <a:t>] = attendees</a:t>
            </a:r>
          </a:p>
          <a:p>
            <a:r>
              <a:rPr lang="en-IN" dirty="0"/>
              <a:t/>
            </a:r>
            <a:br>
              <a:rPr lang="en-IN" dirty="0"/>
            </a:br>
            <a:r>
              <a:rPr lang="en-IN" dirty="0"/>
              <a:t>    </a:t>
            </a:r>
            <a:r>
              <a:rPr lang="en-IN" dirty="0" err="1"/>
              <a:t>def</a:t>
            </a:r>
            <a:r>
              <a:rPr lang="en-IN" dirty="0"/>
              <a:t> </a:t>
            </a:r>
            <a:r>
              <a:rPr lang="en-IN" dirty="0" err="1"/>
              <a:t>get_attendance</a:t>
            </a:r>
            <a:r>
              <a:rPr lang="en-IN" dirty="0"/>
              <a:t>(self, </a:t>
            </a:r>
            <a:r>
              <a:rPr lang="en-IN" dirty="0" err="1"/>
              <a:t>session_id</a:t>
            </a:r>
            <a:r>
              <a:rPr lang="en-IN" dirty="0"/>
              <a:t>: </a:t>
            </a:r>
            <a:r>
              <a:rPr lang="en-IN" dirty="0" err="1"/>
              <a:t>str</a:t>
            </a:r>
            <a:r>
              <a:rPr lang="en-IN" dirty="0"/>
              <a:t>) -&gt; list:</a:t>
            </a:r>
          </a:p>
          <a:p>
            <a:r>
              <a:rPr lang="en-IN" dirty="0"/>
              <a:t>        return self.attendance.get(</a:t>
            </a:r>
            <a:r>
              <a:rPr lang="en-IN" dirty="0" err="1"/>
              <a:t>session_id</a:t>
            </a:r>
            <a:r>
              <a:rPr lang="en-IN" dirty="0"/>
              <a:t>, [])</a:t>
            </a:r>
          </a:p>
          <a:p>
            <a:r>
              <a:rPr lang="en-IN" dirty="0"/>
              <a:t/>
            </a:r>
            <a:br>
              <a:rPr lang="en-IN" dirty="0"/>
            </a:br>
            <a:r>
              <a:rPr lang="en-IN" dirty="0"/>
              <a:t/>
            </a:r>
            <a:br>
              <a:rPr lang="en-IN" dirty="0"/>
            </a:br>
            <a:r>
              <a:rPr lang="en-IN" dirty="0" err="1"/>
              <a:t>def</a:t>
            </a:r>
            <a:r>
              <a:rPr lang="en-IN" dirty="0"/>
              <a:t> main():</a:t>
            </a:r>
          </a:p>
          <a:p>
            <a:r>
              <a:rPr lang="en-IN" dirty="0"/>
              <a:t>    schedule_manager = ScheduleManager()</a:t>
            </a:r>
          </a:p>
          <a:p>
            <a:r>
              <a:rPr lang="en-IN" dirty="0"/>
              <a:t>    attendance_manager = AttendanceManager()</a:t>
            </a:r>
          </a:p>
          <a:p>
            <a:r>
              <a:rPr lang="en-IN" dirty="0"/>
              <a:t/>
            </a:r>
            <a:br>
              <a:rPr lang="en-IN" dirty="0"/>
            </a:br>
            <a:r>
              <a:rPr lang="en-IN" dirty="0"/>
              <a:t>    while True:</a:t>
            </a:r>
          </a:p>
          <a:p>
            <a:r>
              <a:rPr lang="en-IN" dirty="0"/>
              <a:t>        print("\nMenu:")</a:t>
            </a:r>
          </a:p>
          <a:p>
            <a:r>
              <a:rPr lang="en-IN" dirty="0"/>
              <a:t>        print("1. Add Training Program")</a:t>
            </a:r>
          </a:p>
          <a:p>
            <a:r>
              <a:rPr lang="en-IN" dirty="0"/>
              <a:t>        print("2. Add Session to Program")</a:t>
            </a:r>
          </a:p>
          <a:p>
            <a:r>
              <a:rPr lang="en-IN" dirty="0"/>
              <a:t>        print("3. View Sessions in Program")</a:t>
            </a:r>
          </a:p>
          <a:p>
            <a:r>
              <a:rPr lang="en-IN" dirty="0"/>
              <a:t>        print("4. Remove Session from Program")</a:t>
            </a:r>
          </a:p>
          <a:p>
            <a:r>
              <a:rPr lang="en-IN" dirty="0"/>
              <a:t>        print("5. Record Attendance")</a:t>
            </a:r>
          </a:p>
          <a:p>
            <a:r>
              <a:rPr lang="en-IN" dirty="0"/>
              <a:t>        print("6. View Attendance")</a:t>
            </a:r>
          </a:p>
          <a:p>
            <a:r>
              <a:rPr lang="en-IN" dirty="0"/>
              <a:t>        print("7. Exit")</a:t>
            </a:r>
          </a:p>
          <a:p>
            <a:r>
              <a:rPr lang="en-IN" dirty="0"/>
              <a:t/>
            </a:r>
            <a:br>
              <a:rPr lang="en-IN" dirty="0"/>
            </a:br>
            <a:r>
              <a:rPr lang="en-IN" dirty="0"/>
              <a:t>        choice = input("Choose an option: ")</a:t>
            </a:r>
          </a:p>
          <a:p>
            <a:r>
              <a:rPr lang="en-IN" dirty="0"/>
              <a:t/>
            </a:r>
            <a:br>
              <a:rPr lang="en-IN" dirty="0"/>
            </a:br>
            <a:r>
              <a:rPr lang="en-IN" dirty="0"/>
              <a:t>      </a:t>
            </a:r>
          </a:p>
        </p:txBody>
      </p:sp>
    </p:spTree>
    <p:extLst>
      <p:ext uri="{BB962C8B-B14F-4D97-AF65-F5344CB8AC3E}">
        <p14:creationId xmlns:p14="http://schemas.microsoft.com/office/powerpoint/2010/main" val="134715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2311" y="229394"/>
            <a:ext cx="6818489" cy="5943600"/>
          </a:xfrm>
        </p:spPr>
      </p:pic>
    </p:spTree>
    <p:extLst>
      <p:ext uri="{BB962C8B-B14F-4D97-AF65-F5344CB8AC3E}">
        <p14:creationId xmlns:p14="http://schemas.microsoft.com/office/powerpoint/2010/main" val="75563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5487" y="1179112"/>
            <a:ext cx="10735743" cy="4691269"/>
          </a:xfrm>
        </p:spPr>
        <p:txBody>
          <a:bodyPr>
            <a:normAutofit/>
          </a:bodyPr>
          <a:lstStyle/>
          <a:p>
            <a:pPr algn="l"/>
            <a:r>
              <a:rPr lang="en-US" sz="2800" dirty="0">
                <a:solidFill>
                  <a:schemeClr val="bg1"/>
                </a:solidFill>
                <a:latin typeface="Optima" pitchFamily="34" charset="0"/>
                <a:ea typeface="Optima" pitchFamily="34" charset="-122"/>
                <a:cs typeface="Optima" pitchFamily="34" charset="-120"/>
              </a:rPr>
              <a:t> </a:t>
            </a:r>
            <a:r>
              <a:rPr lang="en-US" sz="3200" dirty="0">
                <a:latin typeface="Optima" pitchFamily="34" charset="0"/>
                <a:ea typeface="Optima" pitchFamily="34" charset="-122"/>
                <a:cs typeface="Optima" pitchFamily="34" charset="-120"/>
              </a:rPr>
              <a:t>A well-structured</a:t>
            </a:r>
            <a:r>
              <a:rPr lang="en-US" sz="3200" dirty="0">
                <a:solidFill>
                  <a:schemeClr val="bg1"/>
                </a:solidFill>
                <a:latin typeface="Optima" pitchFamily="34" charset="0"/>
                <a:ea typeface="Optima" pitchFamily="34" charset="-122"/>
                <a:cs typeface="Optima" pitchFamily="34" charset="-120"/>
              </a:rPr>
              <a:t> </a:t>
            </a:r>
            <a:r>
              <a:rPr lang="en-US" sz="3200" dirty="0">
                <a:latin typeface="Optima" pitchFamily="34" charset="0"/>
                <a:ea typeface="Optima" pitchFamily="34" charset="-122"/>
                <a:cs typeface="Optima" pitchFamily="34" charset="-120"/>
              </a:rPr>
              <a:t>training schedule is essential for maximizing athlete performance and development. </a:t>
            </a:r>
            <a:br>
              <a:rPr lang="en-US" sz="3200" dirty="0">
                <a:latin typeface="Optima" pitchFamily="34" charset="0"/>
                <a:ea typeface="Optima" pitchFamily="34" charset="-122"/>
                <a:cs typeface="Optima" pitchFamily="34" charset="-120"/>
              </a:rPr>
            </a:br>
            <a:r>
              <a:rPr lang="en-US" sz="3200" dirty="0">
                <a:latin typeface="Optima" pitchFamily="34" charset="0"/>
                <a:ea typeface="Optima" pitchFamily="34" charset="-122"/>
                <a:cs typeface="Optima" pitchFamily="34" charset="-120"/>
              </a:rPr>
              <a:t/>
            </a:r>
            <a:br>
              <a:rPr lang="en-US" sz="3200" dirty="0">
                <a:latin typeface="Optima" pitchFamily="34" charset="0"/>
                <a:ea typeface="Optima" pitchFamily="34" charset="-122"/>
                <a:cs typeface="Optima" pitchFamily="34" charset="-120"/>
              </a:rPr>
            </a:br>
            <a:r>
              <a:rPr lang="en-US" sz="3200" dirty="0">
                <a:latin typeface="Optima" pitchFamily="34" charset="0"/>
                <a:ea typeface="Optima" pitchFamily="34" charset="-122"/>
                <a:cs typeface="Optima" pitchFamily="34" charset="-120"/>
              </a:rPr>
              <a:t>Regular assessments and adjustments to the schedule can enhance training efficiency and address individual  needs. </a:t>
            </a:r>
            <a:br>
              <a:rPr lang="en-US" sz="3200" dirty="0">
                <a:latin typeface="Optima" pitchFamily="34" charset="0"/>
                <a:ea typeface="Optima" pitchFamily="34" charset="-122"/>
                <a:cs typeface="Optima" pitchFamily="34" charset="-120"/>
              </a:rPr>
            </a:br>
            <a:r>
              <a:rPr lang="en-US" sz="3200" dirty="0">
                <a:latin typeface="Optima" pitchFamily="34" charset="0"/>
                <a:ea typeface="Optima" pitchFamily="34" charset="-122"/>
                <a:cs typeface="Optima" pitchFamily="34" charset="-120"/>
              </a:rPr>
              <a:t/>
            </a:r>
            <a:br>
              <a:rPr lang="en-US" sz="3200" dirty="0">
                <a:latin typeface="Optima" pitchFamily="34" charset="0"/>
                <a:ea typeface="Optima" pitchFamily="34" charset="-122"/>
                <a:cs typeface="Optima" pitchFamily="34" charset="-120"/>
              </a:rPr>
            </a:br>
            <a:r>
              <a:rPr lang="en-US" sz="3200" dirty="0">
                <a:latin typeface="Optima" pitchFamily="34" charset="0"/>
                <a:ea typeface="Optima" pitchFamily="34" charset="-122"/>
                <a:cs typeface="Optima" pitchFamily="34" charset="-120"/>
              </a:rPr>
              <a:t>Ultimately, a balanced schedule fosters not only physical growth but also mental resilience among athletes.</a:t>
            </a:r>
            <a:endParaRPr lang="en-IN" sz="3200" dirty="0"/>
          </a:p>
        </p:txBody>
      </p:sp>
      <p:sp>
        <p:nvSpPr>
          <p:cNvPr id="3" name="Subtitle 2"/>
          <p:cNvSpPr>
            <a:spLocks noGrp="1"/>
          </p:cNvSpPr>
          <p:nvPr>
            <p:ph type="subTitle" idx="1"/>
          </p:nvPr>
        </p:nvSpPr>
        <p:spPr>
          <a:xfrm>
            <a:off x="-310101" y="246491"/>
            <a:ext cx="5224007" cy="1494845"/>
          </a:xfrm>
        </p:spPr>
        <p:txBody>
          <a:bodyPr>
            <a:normAutofit/>
          </a:bodyPr>
          <a:lstStyle/>
          <a:p>
            <a:r>
              <a:rPr lang="en-IN" sz="4800" b="1" u="sng" dirty="0">
                <a:solidFill>
                  <a:srgbClr val="FF0000"/>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76061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3C1CAF5-41FD-46A8-2A30-D4DE1B5800E7}"/>
              </a:ext>
            </a:extLst>
          </p:cNvPr>
          <p:cNvSpPr>
            <a:spLocks noGrp="1"/>
          </p:cNvSpPr>
          <p:nvPr>
            <p:ph idx="1"/>
          </p:nvPr>
        </p:nvSpPr>
        <p:spPr>
          <a:xfrm>
            <a:off x="403860" y="438784"/>
            <a:ext cx="10515600" cy="5946775"/>
          </a:xfrm>
        </p:spPr>
        <p:txBody>
          <a:bodyPr/>
          <a:lstStyle/>
          <a:p>
            <a:r>
              <a:rPr lang="en-US" dirty="0"/>
              <a:t>The Sports Academy Training Scheduler system has significantly enhanced operational efficiency by streamlining training session management and attendance tracking processes.   </a:t>
            </a:r>
          </a:p>
          <a:p>
            <a:endParaRPr lang="en-US" dirty="0"/>
          </a:p>
          <a:p>
            <a:r>
              <a:rPr lang="en-US" dirty="0"/>
              <a:t>Coaches, staff, and athletes can now focus more on training and performance improvement rather than administrative tasks.</a:t>
            </a:r>
          </a:p>
          <a:p>
            <a:endParaRPr lang="en-US" dirty="0"/>
          </a:p>
          <a:p>
            <a:r>
              <a:rPr lang="en-US" dirty="0"/>
              <a:t>The system has facilitated better communication and coordination among stakeholders by providing a centralized platform for scheduling and attendance monitoring.  </a:t>
            </a:r>
          </a:p>
          <a:p>
            <a:endParaRPr lang="en-US" dirty="0"/>
          </a:p>
          <a:p>
            <a:r>
              <a:rPr lang="en-US" dirty="0"/>
              <a:t>Real-time updates and notifications have improved responsiveness and collaboration within the sports academy.</a:t>
            </a:r>
            <a:endParaRPr lang="en-IN" dirty="0"/>
          </a:p>
        </p:txBody>
      </p:sp>
    </p:spTree>
    <p:extLst>
      <p:ext uri="{BB962C8B-B14F-4D97-AF65-F5344CB8AC3E}">
        <p14:creationId xmlns:p14="http://schemas.microsoft.com/office/powerpoint/2010/main" val="1330517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77078" y="758841"/>
            <a:ext cx="10257183" cy="5101270"/>
          </a:xfrm>
        </p:spPr>
        <p:txBody>
          <a:bodyPr>
            <a:normAutofit/>
          </a:bodyPr>
          <a:lstStyle/>
          <a:p>
            <a:pPr algn="l"/>
            <a:r>
              <a:rPr lang="en-IN" sz="4000" dirty="0"/>
              <a:t>Student Reg              :  KUB23CSE114</a:t>
            </a:r>
          </a:p>
          <a:p>
            <a:pPr algn="l"/>
            <a:r>
              <a:rPr lang="en-IN" sz="4000" dirty="0"/>
              <a:t>Name of student     :  Rakshitha</a:t>
            </a:r>
          </a:p>
          <a:p>
            <a:pPr algn="l"/>
            <a:r>
              <a:rPr lang="en-IN" sz="4000" dirty="0"/>
              <a:t>Name of Institution : Kishkinda University</a:t>
            </a:r>
          </a:p>
          <a:p>
            <a:pPr algn="l"/>
            <a:r>
              <a:rPr lang="en-IN" sz="4000" dirty="0"/>
              <a:t>Department Name  :  Computer Science</a:t>
            </a:r>
          </a:p>
          <a:p>
            <a:pPr algn="l"/>
            <a:r>
              <a:rPr lang="en-IN" sz="4000" dirty="0"/>
              <a:t>Year of Study            :   2024</a:t>
            </a:r>
          </a:p>
          <a:p>
            <a:pPr algn="l"/>
            <a:r>
              <a:rPr lang="en-IN" sz="4000" dirty="0"/>
              <a:t>Submission date      :   28-09-2024</a:t>
            </a:r>
          </a:p>
        </p:txBody>
      </p:sp>
    </p:spTree>
    <p:extLst>
      <p:ext uri="{BB962C8B-B14F-4D97-AF65-F5344CB8AC3E}">
        <p14:creationId xmlns:p14="http://schemas.microsoft.com/office/powerpoint/2010/main" val="410992318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07C0A8-5382-D684-58EA-E10CE742D24B}"/>
              </a:ext>
            </a:extLst>
          </p:cNvPr>
          <p:cNvSpPr>
            <a:spLocks noGrp="1"/>
          </p:cNvSpPr>
          <p:nvPr>
            <p:ph idx="1"/>
          </p:nvPr>
        </p:nvSpPr>
        <p:spPr>
          <a:xfrm>
            <a:off x="342900" y="949325"/>
            <a:ext cx="10515600" cy="4351338"/>
          </a:xfrm>
        </p:spPr>
        <p:txBody>
          <a:bodyPr/>
          <a:lstStyle/>
          <a:p>
            <a:r>
              <a:rPr lang="en-US" dirty="0"/>
              <a:t>There is great potential for further development and enhancement of the system, such as integrating advanced analytics for performance tracking, incorporating machine learning algorithms for personalized training recommendations, and expanding to support multiple sports disciplines.</a:t>
            </a:r>
          </a:p>
          <a:p>
            <a:endParaRPr lang="en-US" dirty="0"/>
          </a:p>
          <a:p>
            <a:r>
              <a:rPr lang="en-US" dirty="0"/>
              <a:t>Finally, it is one of the best Method where we can solve a lot of problems in upcoming days. </a:t>
            </a:r>
            <a:endParaRPr lang="en-IN" dirty="0"/>
          </a:p>
        </p:txBody>
      </p:sp>
    </p:spTree>
    <p:extLst>
      <p:ext uri="{BB962C8B-B14F-4D97-AF65-F5344CB8AC3E}">
        <p14:creationId xmlns:p14="http://schemas.microsoft.com/office/powerpoint/2010/main" val="2196590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614607-FE84-B07F-2BB0-0517CA4469D0}"/>
              </a:ext>
            </a:extLst>
          </p:cNvPr>
          <p:cNvSpPr>
            <a:spLocks noGrp="1"/>
          </p:cNvSpPr>
          <p:nvPr>
            <p:ph type="ctrTitle"/>
          </p:nvPr>
        </p:nvSpPr>
        <p:spPr>
          <a:xfrm>
            <a:off x="-2219434" y="339805"/>
            <a:ext cx="9144000" cy="1769329"/>
          </a:xfrm>
        </p:spPr>
        <p:txBody>
          <a:bodyPr/>
          <a:lstStyle/>
          <a:p>
            <a:r>
              <a:rPr lang="en-IN" b="1" u="sng" dirty="0">
                <a:solidFill>
                  <a:srgbClr val="FF0000"/>
                </a:solidFill>
                <a:latin typeface="Times New Roman" panose="02020603050405020304" pitchFamily="18" charset="0"/>
                <a:cs typeface="Times New Roman" panose="02020603050405020304" pitchFamily="18" charset="0"/>
              </a:rPr>
              <a:t>Refernce:</a:t>
            </a:r>
            <a:r>
              <a:rPr lang="en-IN" dirty="0"/>
              <a:t/>
            </a:r>
            <a:br>
              <a:rPr lang="en-IN" dirty="0"/>
            </a:br>
            <a:endParaRPr lang="en-IN" dirty="0"/>
          </a:p>
        </p:txBody>
      </p:sp>
      <p:sp>
        <p:nvSpPr>
          <p:cNvPr id="8" name="Subtitle 7">
            <a:extLst>
              <a:ext uri="{FF2B5EF4-FFF2-40B4-BE49-F238E27FC236}">
                <a16:creationId xmlns:a16="http://schemas.microsoft.com/office/drawing/2014/main" xmlns="" id="{A4C18AAC-0B0C-E302-2520-59D36063809B}"/>
              </a:ext>
            </a:extLst>
          </p:cNvPr>
          <p:cNvSpPr>
            <a:spLocks noGrp="1"/>
          </p:cNvSpPr>
          <p:nvPr>
            <p:ph type="subTitle" idx="1"/>
          </p:nvPr>
        </p:nvSpPr>
        <p:spPr>
          <a:xfrm>
            <a:off x="283595" y="1528686"/>
            <a:ext cx="10355249" cy="4864493"/>
          </a:xfrm>
        </p:spPr>
        <p:txBody>
          <a:bodyPr>
            <a:normAutofit fontScale="92500" lnSpcReduction="10000"/>
          </a:bodyPr>
          <a:lstStyle/>
          <a:p>
            <a:pPr marL="342900" indent="-342900" algn="l">
              <a:buFont typeface="Arial" panose="020B0604020202020204" pitchFamily="34" charset="0"/>
              <a:buChar char="•"/>
            </a:pPr>
            <a:r>
              <a:rPr lang="en-US" sz="3200" dirty="0"/>
              <a:t>Acknowledgment of resources, tools, and frameworks utilized in the project   </a:t>
            </a:r>
          </a:p>
          <a:p>
            <a:pPr marL="342900" indent="-342900" algn="l">
              <a:buFont typeface="Arial" panose="020B0604020202020204" pitchFamily="34" charset="0"/>
              <a:buChar char="•"/>
            </a:pPr>
            <a:endParaRPr lang="en-US" sz="3200" dirty="0"/>
          </a:p>
          <a:p>
            <a:pPr marL="342900" indent="-342900" algn="l">
              <a:buFont typeface="Arial" panose="020B0604020202020204" pitchFamily="34" charset="0"/>
              <a:buChar char="•"/>
            </a:pPr>
            <a:r>
              <a:rPr lang="en-US" sz="3200" dirty="0"/>
              <a:t>Providing a foundation for continued learning and exploration in sports management systems</a:t>
            </a:r>
          </a:p>
          <a:p>
            <a:pPr marL="342900" indent="-342900" algn="l">
              <a:buFont typeface="Arial" panose="020B0604020202020204" pitchFamily="34" charset="0"/>
              <a:buChar char="•"/>
            </a:pPr>
            <a:endParaRPr lang="en-US" sz="3200" dirty="0"/>
          </a:p>
          <a:p>
            <a:pPr algn="l"/>
            <a:r>
              <a:rPr lang="en-US" sz="4200" dirty="0"/>
              <a:t>Tools:</a:t>
            </a:r>
          </a:p>
          <a:p>
            <a:pPr marL="342900" indent="-342900" algn="l">
              <a:buFont typeface="Arial" panose="020B0604020202020204" pitchFamily="34" charset="0"/>
              <a:buChar char="•"/>
            </a:pPr>
            <a:r>
              <a:rPr lang="en-US" sz="3200" dirty="0"/>
              <a:t>Git: Version control system for tracking changes in codebase  -</a:t>
            </a:r>
          </a:p>
          <a:p>
            <a:pPr marL="342900" indent="-342900" algn="l">
              <a:buFont typeface="Arial" panose="020B0604020202020204" pitchFamily="34" charset="0"/>
              <a:buChar char="•"/>
            </a:pPr>
            <a:r>
              <a:rPr lang="en-US" sz="3200" dirty="0" err="1"/>
              <a:t>Unittest</a:t>
            </a:r>
            <a:r>
              <a:rPr lang="en-US" sz="3200" dirty="0"/>
              <a:t>: Python unit testing framework for testing individual components</a:t>
            </a:r>
          </a:p>
          <a:p>
            <a:pPr marL="342900" indent="-342900" algn="l">
              <a:buFont typeface="Arial" panose="020B0604020202020204" pitchFamily="34" charset="0"/>
              <a:buChar char="•"/>
            </a:pPr>
            <a:endParaRPr lang="en-IN" sz="3200" dirty="0"/>
          </a:p>
        </p:txBody>
      </p:sp>
    </p:spTree>
    <p:extLst>
      <p:ext uri="{BB962C8B-B14F-4D97-AF65-F5344CB8AC3E}">
        <p14:creationId xmlns:p14="http://schemas.microsoft.com/office/powerpoint/2010/main" val="1837155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8A09DD8-84DB-CAC9-9678-499403414638}"/>
              </a:ext>
            </a:extLst>
          </p:cNvPr>
          <p:cNvPicPr>
            <a:picLocks noGrp="1" noChangeAspect="1"/>
          </p:cNvPicPr>
          <p:nvPr>
            <p:ph idx="1"/>
          </p:nvPr>
        </p:nvPicPr>
        <p:blipFill>
          <a:blip r:embed="rId2"/>
          <a:stretch>
            <a:fillRect/>
          </a:stretch>
        </p:blipFill>
        <p:spPr>
          <a:xfrm>
            <a:off x="589086" y="967740"/>
            <a:ext cx="10598998" cy="4739640"/>
          </a:xfrm>
          <a:prstGeom prst="rect">
            <a:avLst/>
          </a:prstGeom>
        </p:spPr>
      </p:pic>
    </p:spTree>
    <p:extLst>
      <p:ext uri="{BB962C8B-B14F-4D97-AF65-F5344CB8AC3E}">
        <p14:creationId xmlns:p14="http://schemas.microsoft.com/office/powerpoint/2010/main" val="15963510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502E2E-D363-61AE-9153-85FE39ABD449}"/>
              </a:ext>
            </a:extLst>
          </p:cNvPr>
          <p:cNvSpPr>
            <a:spLocks noGrp="1"/>
          </p:cNvSpPr>
          <p:nvPr>
            <p:ph type="title"/>
          </p:nvPr>
        </p:nvSpPr>
        <p:spPr>
          <a:xfrm>
            <a:off x="1543050" y="803276"/>
            <a:ext cx="7305676" cy="768350"/>
          </a:xfrm>
        </p:spPr>
        <p:txBody>
          <a:bodyPr/>
          <a:lstStyle/>
          <a:p>
            <a:endParaRPr lang="en-IN"/>
          </a:p>
        </p:txBody>
      </p:sp>
      <p:pic>
        <p:nvPicPr>
          <p:cNvPr id="5" name="Content Placeholder 4">
            <a:extLst>
              <a:ext uri="{FF2B5EF4-FFF2-40B4-BE49-F238E27FC236}">
                <a16:creationId xmlns:a16="http://schemas.microsoft.com/office/drawing/2014/main" xmlns="" id="{2D1DFD20-335B-92B2-C18E-40CCEE71897E}"/>
              </a:ext>
            </a:extLst>
          </p:cNvPr>
          <p:cNvPicPr>
            <a:picLocks noGrp="1" noChangeAspect="1"/>
          </p:cNvPicPr>
          <p:nvPr>
            <p:ph idx="1"/>
          </p:nvPr>
        </p:nvPicPr>
        <p:blipFill>
          <a:blip r:embed="rId2"/>
          <a:stretch>
            <a:fillRect/>
          </a:stretch>
        </p:blipFill>
        <p:spPr>
          <a:xfrm>
            <a:off x="1028701" y="403309"/>
            <a:ext cx="9744074" cy="6051382"/>
          </a:xfrm>
        </p:spPr>
      </p:pic>
    </p:spTree>
    <p:extLst>
      <p:ext uri="{BB962C8B-B14F-4D97-AF65-F5344CB8AC3E}">
        <p14:creationId xmlns:p14="http://schemas.microsoft.com/office/powerpoint/2010/main" val="676904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08E92C-4AE1-3C73-A6A1-A0C1E2388269}"/>
              </a:ext>
            </a:extLst>
          </p:cNvPr>
          <p:cNvSpPr>
            <a:spLocks noGrp="1"/>
          </p:cNvSpPr>
          <p:nvPr>
            <p:ph type="title"/>
          </p:nvPr>
        </p:nvSpPr>
        <p:spPr/>
        <p:txBody>
          <a:bodyPr/>
          <a:lstStyle/>
          <a:p>
            <a:r>
              <a:rPr lang="en-US" dirty="0"/>
              <a:t>Description :</a:t>
            </a:r>
            <a:endParaRPr lang="en-IN" dirty="0"/>
          </a:p>
        </p:txBody>
      </p:sp>
      <p:sp>
        <p:nvSpPr>
          <p:cNvPr id="3" name="Content Placeholder 2">
            <a:extLst>
              <a:ext uri="{FF2B5EF4-FFF2-40B4-BE49-F238E27FC236}">
                <a16:creationId xmlns:a16="http://schemas.microsoft.com/office/drawing/2014/main" xmlns="" id="{79B88F32-469C-EAE8-BBCC-F3825BAFAA27}"/>
              </a:ext>
            </a:extLst>
          </p:cNvPr>
          <p:cNvSpPr>
            <a:spLocks noGrp="1"/>
          </p:cNvSpPr>
          <p:nvPr>
            <p:ph idx="1"/>
          </p:nvPr>
        </p:nvSpPr>
        <p:spPr/>
        <p:txBody>
          <a:bodyPr/>
          <a:lstStyle/>
          <a:p>
            <a:pPr marL="514350" indent="-514350">
              <a:buAutoNum type="arabicPeriod"/>
            </a:pPr>
            <a:r>
              <a:rPr lang="en-US" dirty="0"/>
              <a:t>Introduction</a:t>
            </a:r>
          </a:p>
          <a:p>
            <a:pPr marL="514350" indent="-514350">
              <a:buAutoNum type="arabicPeriod"/>
            </a:pPr>
            <a:r>
              <a:rPr lang="en-US" dirty="0"/>
              <a:t>Objectives</a:t>
            </a:r>
          </a:p>
          <a:p>
            <a:pPr marL="514350" indent="-514350">
              <a:buAutoNum type="arabicPeriod"/>
            </a:pPr>
            <a:r>
              <a:rPr lang="en-US" dirty="0"/>
              <a:t>Methodology</a:t>
            </a:r>
          </a:p>
          <a:p>
            <a:pPr marL="514350" indent="-514350">
              <a:buAutoNum type="arabicPeriod"/>
            </a:pPr>
            <a:r>
              <a:rPr lang="en-US" dirty="0"/>
              <a:t>Results/Findings</a:t>
            </a:r>
          </a:p>
          <a:p>
            <a:pPr marL="514350" indent="-514350">
              <a:buAutoNum type="arabicPeriod"/>
            </a:pPr>
            <a:r>
              <a:rPr lang="en-US" dirty="0"/>
              <a:t>Conclusions</a:t>
            </a:r>
          </a:p>
          <a:p>
            <a:pPr marL="514350" indent="-514350">
              <a:buAutoNum type="arabicPeriod"/>
            </a:pPr>
            <a:r>
              <a:rPr lang="en-US" dirty="0"/>
              <a:t>References</a:t>
            </a:r>
            <a:endParaRPr lang="en-IN" dirty="0"/>
          </a:p>
        </p:txBody>
      </p:sp>
    </p:spTree>
    <p:extLst>
      <p:ext uri="{BB962C8B-B14F-4D97-AF65-F5344CB8AC3E}">
        <p14:creationId xmlns:p14="http://schemas.microsoft.com/office/powerpoint/2010/main" val="1640287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95291" y="1362075"/>
            <a:ext cx="6810370" cy="4518212"/>
          </a:xfrm>
        </p:spPr>
        <p:txBody>
          <a:bodyPr>
            <a:normAutofit/>
          </a:bodyPr>
          <a:lstStyle/>
          <a:p>
            <a:pPr algn="just">
              <a:buSzPct val="100000"/>
            </a:pPr>
            <a:r>
              <a:rPr lang="en-US" sz="3200" dirty="0"/>
              <a:t>Welcome to our presentation of the Sports Academy Training Scheduler, a comprehensive software solution designed to streamline the training process for athletes of all ages and levels </a:t>
            </a:r>
          </a:p>
        </p:txBody>
      </p:sp>
      <p:pic>
        <p:nvPicPr>
          <p:cNvPr id="4" name="Picture 3">
            <a:extLst>
              <a:ext uri="{FF2B5EF4-FFF2-40B4-BE49-F238E27FC236}">
                <a16:creationId xmlns:a16="http://schemas.microsoft.com/office/drawing/2014/main" xmlns="" id="{3B190375-BCAB-CD83-9361-C56BCF3E513C}"/>
              </a:ext>
            </a:extLst>
          </p:cNvPr>
          <p:cNvPicPr>
            <a:picLocks noChangeAspect="1"/>
          </p:cNvPicPr>
          <p:nvPr/>
        </p:nvPicPr>
        <p:blipFill>
          <a:blip r:embed="rId2"/>
          <a:stretch>
            <a:fillRect/>
          </a:stretch>
        </p:blipFill>
        <p:spPr>
          <a:xfrm>
            <a:off x="263574" y="669153"/>
            <a:ext cx="4365811" cy="5519693"/>
          </a:xfrm>
          <a:prstGeom prst="rect">
            <a:avLst/>
          </a:prstGeom>
        </p:spPr>
      </p:pic>
      <p:sp>
        <p:nvSpPr>
          <p:cNvPr id="6" name="TextBox 5">
            <a:extLst>
              <a:ext uri="{FF2B5EF4-FFF2-40B4-BE49-F238E27FC236}">
                <a16:creationId xmlns:a16="http://schemas.microsoft.com/office/drawing/2014/main" xmlns="" id="{6A6C1EB5-2EE9-D639-A9CD-0095CA13FE47}"/>
              </a:ext>
            </a:extLst>
          </p:cNvPr>
          <p:cNvSpPr txBox="1"/>
          <p:nvPr/>
        </p:nvSpPr>
        <p:spPr>
          <a:xfrm rot="10800000" flipV="1">
            <a:off x="4837723" y="840285"/>
            <a:ext cx="6411302" cy="2308324"/>
          </a:xfrm>
          <a:prstGeom prst="rect">
            <a:avLst/>
          </a:prstGeom>
          <a:noFill/>
        </p:spPr>
        <p:txBody>
          <a:bodyPr wrap="square">
            <a:spAutoFit/>
          </a:bodyPr>
          <a:lstStyle/>
          <a:p>
            <a:r>
              <a:rPr lang="en-IN" sz="3600" b="1" u="sng" dirty="0">
                <a:solidFill>
                  <a:srgbClr val="7030A0"/>
                </a:solidFill>
              </a:rPr>
              <a:t>Sports Academy Training Scheduler</a:t>
            </a:r>
          </a:p>
          <a:p>
            <a:endParaRPr lang="en-IN" sz="3600" dirty="0"/>
          </a:p>
          <a:p>
            <a:r>
              <a:rPr lang="en-IN" sz="3600" b="1" u="sng" dirty="0">
                <a:solidFill>
                  <a:srgbClr val="C00000"/>
                </a:solidFill>
              </a:rPr>
              <a:t>Introduction:</a:t>
            </a:r>
          </a:p>
        </p:txBody>
      </p:sp>
    </p:spTree>
    <p:extLst>
      <p:ext uri="{BB962C8B-B14F-4D97-AF65-F5344CB8AC3E}">
        <p14:creationId xmlns:p14="http://schemas.microsoft.com/office/powerpoint/2010/main" val="3546296770"/>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569602-A5C1-0FCF-9FB1-FCB11C7AD105}"/>
              </a:ext>
            </a:extLst>
          </p:cNvPr>
          <p:cNvSpPr>
            <a:spLocks noGrp="1"/>
          </p:cNvSpPr>
          <p:nvPr>
            <p:ph idx="1"/>
          </p:nvPr>
        </p:nvSpPr>
        <p:spPr>
          <a:xfrm>
            <a:off x="294198" y="429370"/>
            <a:ext cx="11059602" cy="5747593"/>
          </a:xfrm>
        </p:spPr>
        <p:txBody>
          <a:bodyPr>
            <a:normAutofit/>
          </a:bodyPr>
          <a:lstStyle/>
          <a:p>
            <a:r>
              <a:rPr lang="en-US" sz="3200" dirty="0"/>
              <a:t>Objective: Simplifying sports training management processes </a:t>
            </a:r>
          </a:p>
          <a:p>
            <a:endParaRPr lang="en-US" sz="3200" dirty="0"/>
          </a:p>
          <a:p>
            <a:r>
              <a:rPr lang="en-US" sz="3200" dirty="0"/>
              <a:t>Addressing the need for efficient scheduling and attendance monitoring in sports academies  </a:t>
            </a:r>
          </a:p>
          <a:p>
            <a:endParaRPr lang="en-US" sz="3200" dirty="0"/>
          </a:p>
          <a:p>
            <a:r>
              <a:rPr lang="en-US" sz="3200" dirty="0"/>
              <a:t> Enhancing overall training program organization and effectiveness</a:t>
            </a:r>
            <a:endParaRPr lang="en-IN" sz="3200" dirty="0"/>
          </a:p>
        </p:txBody>
      </p:sp>
    </p:spTree>
    <p:extLst>
      <p:ext uri="{BB962C8B-B14F-4D97-AF65-F5344CB8AC3E}">
        <p14:creationId xmlns:p14="http://schemas.microsoft.com/office/powerpoint/2010/main" val="434665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7341" y="2207750"/>
            <a:ext cx="9171301" cy="3555682"/>
          </a:xfrm>
        </p:spPr>
        <p:txBody>
          <a:bodyPr>
            <a:noAutofit/>
          </a:bodyPr>
          <a:lstStyle/>
          <a:p>
            <a:pPr algn="l">
              <a:buSzPct val="100000"/>
            </a:pPr>
            <a:r>
              <a:rPr lang="en-US" sz="3600" dirty="0"/>
              <a:t>The primary objective is to create a user-friendly interface for scheduling training sessions.</a:t>
            </a:r>
            <a:br>
              <a:rPr lang="en-US" sz="3600" dirty="0"/>
            </a:br>
            <a:r>
              <a:rPr lang="en-US" sz="3600" dirty="0"/>
              <a:t/>
            </a:r>
            <a:br>
              <a:rPr lang="en-US" sz="3600" dirty="0"/>
            </a:br>
            <a:r>
              <a:rPr lang="en-US" sz="3600" dirty="0"/>
              <a:t>We aim to implement a robust system for managing training programs effectively.</a:t>
            </a:r>
            <a:br>
              <a:rPr lang="en-US" sz="3600" dirty="0"/>
            </a:br>
            <a:r>
              <a:rPr lang="en-US" sz="3600" dirty="0"/>
              <a:t/>
            </a:r>
            <a:br>
              <a:rPr lang="en-US" sz="3600" dirty="0"/>
            </a:br>
            <a:r>
              <a:rPr lang="en-US" sz="3600" dirty="0"/>
              <a:t>This POC will serve as a foundation for future enhancements and integrations</a:t>
            </a:r>
            <a:endParaRPr lang="en-IN" sz="3600" dirty="0"/>
          </a:p>
        </p:txBody>
      </p:sp>
      <p:sp>
        <p:nvSpPr>
          <p:cNvPr id="3" name="Subtitle 2"/>
          <p:cNvSpPr>
            <a:spLocks noGrp="1"/>
          </p:cNvSpPr>
          <p:nvPr>
            <p:ph type="subTitle" idx="1"/>
          </p:nvPr>
        </p:nvSpPr>
        <p:spPr>
          <a:xfrm rot="10800000" flipV="1">
            <a:off x="-2949058" y="528195"/>
            <a:ext cx="9743772" cy="1398802"/>
          </a:xfrm>
        </p:spPr>
        <p:txBody>
          <a:bodyPr>
            <a:normAutofit/>
          </a:bodyPr>
          <a:lstStyle/>
          <a:p>
            <a:r>
              <a:rPr lang="en-IN" sz="4800" b="1" u="sng" dirty="0">
                <a:solidFill>
                  <a:srgbClr val="FF0000"/>
                </a:solidFill>
              </a:rPr>
              <a:t>Objective:</a:t>
            </a:r>
          </a:p>
        </p:txBody>
      </p:sp>
    </p:spTree>
    <p:extLst>
      <p:ext uri="{BB962C8B-B14F-4D97-AF65-F5344CB8AC3E}">
        <p14:creationId xmlns:p14="http://schemas.microsoft.com/office/powerpoint/2010/main" val="99338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xmlns="" id="{9BD8C683-AB97-F4DB-85D0-38F7F650F943}"/>
              </a:ext>
            </a:extLst>
          </p:cNvPr>
          <p:cNvSpPr>
            <a:spLocks noGrp="1"/>
          </p:cNvSpPr>
          <p:nvPr>
            <p:ph idx="1"/>
          </p:nvPr>
        </p:nvSpPr>
        <p:spPr>
          <a:xfrm>
            <a:off x="369073" y="935079"/>
            <a:ext cx="10515600" cy="4351338"/>
          </a:xfrm>
        </p:spPr>
        <p:txBody>
          <a:bodyPr>
            <a:normAutofit/>
          </a:bodyPr>
          <a:lstStyle/>
          <a:p>
            <a:r>
              <a:rPr lang="en-US" sz="3200" dirty="0"/>
              <a:t>Develop an intuitive system for managing training sessions and tracking attendance  </a:t>
            </a:r>
          </a:p>
          <a:p>
            <a:endParaRPr lang="en-US" sz="3200" dirty="0"/>
          </a:p>
          <a:p>
            <a:r>
              <a:rPr lang="en-US" sz="3200" dirty="0"/>
              <a:t>Streamline administrative tasks to optimize sports academy operations   </a:t>
            </a:r>
          </a:p>
          <a:p>
            <a:endParaRPr lang="en-US" sz="3200" dirty="0"/>
          </a:p>
          <a:p>
            <a:r>
              <a:rPr lang="en-US" sz="3200" dirty="0"/>
              <a:t> Improve communication and coordination among coaches, staff, and athletes</a:t>
            </a:r>
            <a:endParaRPr lang="en-IN" sz="3200" dirty="0"/>
          </a:p>
        </p:txBody>
      </p:sp>
    </p:spTree>
    <p:extLst>
      <p:ext uri="{BB962C8B-B14F-4D97-AF65-F5344CB8AC3E}">
        <p14:creationId xmlns:p14="http://schemas.microsoft.com/office/powerpoint/2010/main" val="176472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3AA7F5-3E74-8D29-E517-99CCBFD02F96}"/>
              </a:ext>
            </a:extLst>
          </p:cNvPr>
          <p:cNvSpPr>
            <a:spLocks noGrp="1"/>
          </p:cNvSpPr>
          <p:nvPr>
            <p:ph idx="1"/>
          </p:nvPr>
        </p:nvSpPr>
        <p:spPr>
          <a:xfrm>
            <a:off x="464820" y="431164"/>
            <a:ext cx="10515600" cy="5801995"/>
          </a:xfrm>
        </p:spPr>
        <p:txBody>
          <a:bodyPr/>
          <a:lstStyle/>
          <a:p>
            <a:r>
              <a:rPr lang="en-US" dirty="0"/>
              <a:t>Implement advanced data analytics capabilities to analyze training performance, athlete progress, and session effectiveness.  </a:t>
            </a:r>
          </a:p>
          <a:p>
            <a:endParaRPr lang="en-US" dirty="0"/>
          </a:p>
          <a:p>
            <a:r>
              <a:rPr lang="en-US" dirty="0"/>
              <a:t>Integrate reporting tools to generate insights for coaches, administrators, and athletes to optimize training programs. </a:t>
            </a:r>
          </a:p>
          <a:p>
            <a:endParaRPr lang="en-US" dirty="0"/>
          </a:p>
          <a:p>
            <a:r>
              <a:rPr lang="en-US" dirty="0"/>
              <a:t>Enhance the system's scalability to support a growing number of athletes, coaches, and training programs.  </a:t>
            </a:r>
          </a:p>
          <a:p>
            <a:endParaRPr lang="en-US" dirty="0"/>
          </a:p>
          <a:p>
            <a:r>
              <a:rPr lang="en-US" dirty="0"/>
              <a:t>Extend support to multiple sports disciplines within the academy to cater to diverse training needs and requirements.</a:t>
            </a:r>
            <a:endParaRPr lang="en-IN" dirty="0"/>
          </a:p>
        </p:txBody>
      </p:sp>
    </p:spTree>
    <p:extLst>
      <p:ext uri="{BB962C8B-B14F-4D97-AF65-F5344CB8AC3E}">
        <p14:creationId xmlns:p14="http://schemas.microsoft.com/office/powerpoint/2010/main" val="2872098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129941-C301-92DD-F47B-41F2CC3F08E0}"/>
              </a:ext>
            </a:extLst>
          </p:cNvPr>
          <p:cNvSpPr>
            <a:spLocks noGrp="1"/>
          </p:cNvSpPr>
          <p:nvPr>
            <p:ph type="title"/>
          </p:nvPr>
        </p:nvSpPr>
        <p:spPr/>
        <p:txBody>
          <a:bodyPr>
            <a:normAutofit/>
          </a:bodyPr>
          <a:lstStyle/>
          <a:p>
            <a:r>
              <a:rPr lang="en-IN" sz="4800" b="1" dirty="0">
                <a:solidFill>
                  <a:srgbClr val="FF0000"/>
                </a:solidFill>
                <a:latin typeface="Agency FB" panose="020B0503020202020204" pitchFamily="34" charset="0"/>
              </a:rPr>
              <a:t>Methodology :</a:t>
            </a:r>
          </a:p>
        </p:txBody>
      </p:sp>
      <p:sp>
        <p:nvSpPr>
          <p:cNvPr id="3" name="Content Placeholder 2">
            <a:extLst>
              <a:ext uri="{FF2B5EF4-FFF2-40B4-BE49-F238E27FC236}">
                <a16:creationId xmlns:a16="http://schemas.microsoft.com/office/drawing/2014/main" xmlns="" id="{BF8BF18A-E29E-348F-1DE4-E3F74231B304}"/>
              </a:ext>
            </a:extLst>
          </p:cNvPr>
          <p:cNvSpPr>
            <a:spLocks noGrp="1"/>
          </p:cNvSpPr>
          <p:nvPr>
            <p:ph idx="1"/>
          </p:nvPr>
        </p:nvSpPr>
        <p:spPr/>
        <p:txBody>
          <a:bodyPr>
            <a:normAutofit/>
          </a:bodyPr>
          <a:lstStyle/>
          <a:p>
            <a:r>
              <a:rPr lang="en-US" dirty="0"/>
              <a:t>Leveraged Python for its versatility and ease of use   </a:t>
            </a:r>
          </a:p>
          <a:p>
            <a:endParaRPr lang="en-US" dirty="0"/>
          </a:p>
          <a:p>
            <a:r>
              <a:rPr lang="en-US" dirty="0"/>
              <a:t> Detailed design of classes to handle different aspects of the system   </a:t>
            </a:r>
          </a:p>
          <a:p>
            <a:endParaRPr lang="en-US" dirty="0"/>
          </a:p>
          <a:p>
            <a:r>
              <a:rPr lang="en-US" dirty="0"/>
              <a:t>Implementation of key features like creating, updating, and deleting training sessions   </a:t>
            </a:r>
          </a:p>
          <a:p>
            <a:endParaRPr lang="en-US" dirty="0"/>
          </a:p>
          <a:p>
            <a:r>
              <a:rPr lang="en-US" dirty="0"/>
              <a:t>Rigorous testing using the </a:t>
            </a:r>
            <a:r>
              <a:rPr lang="en-US" dirty="0" err="1"/>
              <a:t>unittest</a:t>
            </a:r>
            <a:r>
              <a:rPr lang="en-US" dirty="0"/>
              <a:t> framework to ensure system reliability</a:t>
            </a:r>
            <a:endParaRPr lang="en-IN" dirty="0"/>
          </a:p>
        </p:txBody>
      </p:sp>
    </p:spTree>
    <p:extLst>
      <p:ext uri="{BB962C8B-B14F-4D97-AF65-F5344CB8AC3E}">
        <p14:creationId xmlns:p14="http://schemas.microsoft.com/office/powerpoint/2010/main" val="3838647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TotalTime>
  <Words>615</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Agency FB</vt:lpstr>
      <vt:lpstr>Arial</vt:lpstr>
      <vt:lpstr>Calibri</vt:lpstr>
      <vt:lpstr>Calibri Light</vt:lpstr>
      <vt:lpstr>Optima</vt:lpstr>
      <vt:lpstr>Times New Roman</vt:lpstr>
      <vt:lpstr>Office Theme</vt:lpstr>
      <vt:lpstr>Mini Project Seminar  On   Sports Academy Training      Scheduler POC        </vt:lpstr>
      <vt:lpstr>PowerPoint Presentation</vt:lpstr>
      <vt:lpstr>Description :</vt:lpstr>
      <vt:lpstr>Welcome to our presentation of the Sports Academy Training Scheduler, a comprehensive software solution designed to streamline the training process for athletes of all ages and levels </vt:lpstr>
      <vt:lpstr>PowerPoint Presentation</vt:lpstr>
      <vt:lpstr>The primary objective is to create a user-friendly interface for scheduling training sessions.  We aim to implement a robust system for managing training programs effectively.  This POC will serve as a foundation for future enhancements and integrations</vt:lpstr>
      <vt:lpstr>PowerPoint Presentation</vt:lpstr>
      <vt:lpstr>PowerPoint Presentation</vt:lpstr>
      <vt:lpstr>Methodology :</vt:lpstr>
      <vt:lpstr>PowerPoint Presentation</vt:lpstr>
      <vt:lpstr>Results / Finding:</vt:lpstr>
      <vt:lpstr>PowerPoint Presentation</vt:lpstr>
      <vt:lpstr>PowerPoint Presentation</vt:lpstr>
      <vt:lpstr>PowerPoint Presentation</vt:lpstr>
      <vt:lpstr>PowerPoint Presentation</vt:lpstr>
      <vt:lpstr>PowerPoint Presentation</vt:lpstr>
      <vt:lpstr>PowerPoint Presentation</vt:lpstr>
      <vt:lpstr> A well-structured training schedule is essential for maximizing athlete performance and development.   Regular assessments and adjustments to the schedule can enhance training efficiency and address individual  needs.   Ultimately, a balanced schedule fosters not only physical growth but also mental resilience among athletes.</vt:lpstr>
      <vt:lpstr>PowerPoint Presentation</vt:lpstr>
      <vt:lpstr>PowerPoint Presentation</vt:lpstr>
      <vt:lpstr>Refernce: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Seminar                    on   Sports Academy Training         Scheduler POC:</dc:title>
  <dc:creator>Dell</dc:creator>
  <cp:lastModifiedBy>Dell</cp:lastModifiedBy>
  <cp:revision>21</cp:revision>
  <dcterms:created xsi:type="dcterms:W3CDTF">2024-09-26T13:45:55Z</dcterms:created>
  <dcterms:modified xsi:type="dcterms:W3CDTF">2024-09-28T03:32:38Z</dcterms:modified>
</cp:coreProperties>
</file>