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3" r:id="rId9"/>
    <p:sldId id="267" r:id="rId10"/>
    <p:sldId id="272" r:id="rId11"/>
    <p:sldId id="271" r:id="rId12"/>
    <p:sldId id="264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F67DD-9671-480E-9106-416255D6C520}" v="53" dt="2024-09-27T09:52:21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Hadapad" userId="038efc528ba72b0b" providerId="LiveId" clId="{19EF67DD-9671-480E-9106-416255D6C520}"/>
    <pc:docChg chg="undo custSel addSld delSld modSld sldOrd">
      <pc:chgData name="Priya Hadapad" userId="038efc528ba72b0b" providerId="LiveId" clId="{19EF67DD-9671-480E-9106-416255D6C520}" dt="2024-09-27T09:53:43.003" v="1787" actId="14100"/>
      <pc:docMkLst>
        <pc:docMk/>
      </pc:docMkLst>
      <pc:sldChg chg="modSp mod ord modTransition modShow">
        <pc:chgData name="Priya Hadapad" userId="038efc528ba72b0b" providerId="LiveId" clId="{19EF67DD-9671-480E-9106-416255D6C520}" dt="2024-09-27T08:32:01.706" v="1065"/>
        <pc:sldMkLst>
          <pc:docMk/>
          <pc:sldMk cId="2254980325" sldId="256"/>
        </pc:sldMkLst>
        <pc:spChg chg="mod">
          <ac:chgData name="Priya Hadapad" userId="038efc528ba72b0b" providerId="LiveId" clId="{19EF67DD-9671-480E-9106-416255D6C520}" dt="2024-09-27T07:17:05.338" v="1063" actId="2711"/>
          <ac:spMkLst>
            <pc:docMk/>
            <pc:sldMk cId="2254980325" sldId="256"/>
            <ac:spMk id="2" creationId="{00000000-0000-0000-0000-000000000000}"/>
          </ac:spMkLst>
        </pc:spChg>
        <pc:spChg chg="mod">
          <ac:chgData name="Priya Hadapad" userId="038efc528ba72b0b" providerId="LiveId" clId="{19EF67DD-9671-480E-9106-416255D6C520}" dt="2024-09-27T04:53:05.141" v="2" actId="27636"/>
          <ac:spMkLst>
            <pc:docMk/>
            <pc:sldMk cId="2254980325" sldId="256"/>
            <ac:spMk id="3" creationId="{00000000-0000-0000-0000-000000000000}"/>
          </ac:spMkLst>
        </pc:spChg>
      </pc:sldChg>
      <pc:sldChg chg="modSp mod ord modTransition">
        <pc:chgData name="Priya Hadapad" userId="038efc528ba72b0b" providerId="LiveId" clId="{19EF67DD-9671-480E-9106-416255D6C520}" dt="2024-09-27T09:53:43.003" v="1787" actId="14100"/>
        <pc:sldMkLst>
          <pc:docMk/>
          <pc:sldMk cId="4109923183" sldId="257"/>
        </pc:sldMkLst>
        <pc:spChg chg="mod">
          <ac:chgData name="Priya Hadapad" userId="038efc528ba72b0b" providerId="LiveId" clId="{19EF67DD-9671-480E-9106-416255D6C520}" dt="2024-09-27T07:16:17.124" v="1059" actId="20577"/>
          <ac:spMkLst>
            <pc:docMk/>
            <pc:sldMk cId="4109923183" sldId="257"/>
            <ac:spMk id="2" creationId="{00000000-0000-0000-0000-000000000000}"/>
          </ac:spMkLst>
        </pc:spChg>
        <pc:spChg chg="mod">
          <ac:chgData name="Priya Hadapad" userId="038efc528ba72b0b" providerId="LiveId" clId="{19EF67DD-9671-480E-9106-416255D6C520}" dt="2024-09-27T09:53:43.003" v="1787" actId="14100"/>
          <ac:spMkLst>
            <pc:docMk/>
            <pc:sldMk cId="4109923183" sldId="257"/>
            <ac:spMk id="3" creationId="{00000000-0000-0000-0000-000000000000}"/>
          </ac:spMkLst>
        </pc:spChg>
        <pc:picChg chg="mod">
          <ac:chgData name="Priya Hadapad" userId="038efc528ba72b0b" providerId="LiveId" clId="{19EF67DD-9671-480E-9106-416255D6C520}" dt="2024-09-27T09:53:32.259" v="1785" actId="14100"/>
          <ac:picMkLst>
            <pc:docMk/>
            <pc:sldMk cId="4109923183" sldId="257"/>
            <ac:picMk id="7" creationId="{00000000-0000-0000-0000-000000000000}"/>
          </ac:picMkLst>
        </pc:picChg>
      </pc:sldChg>
      <pc:sldChg chg="addSp modSp mod modTransition">
        <pc:chgData name="Priya Hadapad" userId="038efc528ba72b0b" providerId="LiveId" clId="{19EF67DD-9671-480E-9106-416255D6C520}" dt="2024-09-27T09:42:13.153" v="1605" actId="1076"/>
        <pc:sldMkLst>
          <pc:docMk/>
          <pc:sldMk cId="3546296770" sldId="258"/>
        </pc:sldMkLst>
        <pc:spChg chg="mod">
          <ac:chgData name="Priya Hadapad" userId="038efc528ba72b0b" providerId="LiveId" clId="{19EF67DD-9671-480E-9106-416255D6C520}" dt="2024-09-27T06:23:44.946" v="452" actId="20577"/>
          <ac:spMkLst>
            <pc:docMk/>
            <pc:sldMk cId="3546296770" sldId="258"/>
            <ac:spMk id="2" creationId="{00000000-0000-0000-0000-000000000000}"/>
          </ac:spMkLst>
        </pc:spChg>
        <pc:spChg chg="add mod">
          <ac:chgData name="Priya Hadapad" userId="038efc528ba72b0b" providerId="LiveId" clId="{19EF67DD-9671-480E-9106-416255D6C520}" dt="2024-09-27T07:13:33.692" v="1038" actId="207"/>
          <ac:spMkLst>
            <pc:docMk/>
            <pc:sldMk cId="3546296770" sldId="258"/>
            <ac:spMk id="6" creationId="{6A6C1EB5-2EE9-D639-A9CD-0095CA13FE47}"/>
          </ac:spMkLst>
        </pc:spChg>
        <pc:picChg chg="add mod">
          <ac:chgData name="Priya Hadapad" userId="038efc528ba72b0b" providerId="LiveId" clId="{19EF67DD-9671-480E-9106-416255D6C520}" dt="2024-09-27T09:42:13.153" v="1605" actId="1076"/>
          <ac:picMkLst>
            <pc:docMk/>
            <pc:sldMk cId="3546296770" sldId="258"/>
            <ac:picMk id="4" creationId="{3B190375-BCAB-CD83-9361-C56BCF3E513C}"/>
          </ac:picMkLst>
        </pc:picChg>
      </pc:sldChg>
      <pc:sldChg chg="modSp mod ord modTransition">
        <pc:chgData name="Priya Hadapad" userId="038efc528ba72b0b" providerId="LiveId" clId="{19EF67DD-9671-480E-9106-416255D6C520}" dt="2024-09-27T09:41:55.763" v="1603" actId="20577"/>
        <pc:sldMkLst>
          <pc:docMk/>
          <pc:sldMk cId="993380992" sldId="259"/>
        </pc:sldMkLst>
        <pc:spChg chg="mod">
          <ac:chgData name="Priya Hadapad" userId="038efc528ba72b0b" providerId="LiveId" clId="{19EF67DD-9671-480E-9106-416255D6C520}" dt="2024-09-27T09:41:55.763" v="1603" actId="20577"/>
          <ac:spMkLst>
            <pc:docMk/>
            <pc:sldMk cId="993380992" sldId="259"/>
            <ac:spMk id="2" creationId="{00000000-0000-0000-0000-000000000000}"/>
          </ac:spMkLst>
        </pc:spChg>
        <pc:spChg chg="mod">
          <ac:chgData name="Priya Hadapad" userId="038efc528ba72b0b" providerId="LiveId" clId="{19EF67DD-9671-480E-9106-416255D6C520}" dt="2024-09-27T09:41:07" v="1587" actId="1076"/>
          <ac:spMkLst>
            <pc:docMk/>
            <pc:sldMk cId="993380992" sldId="259"/>
            <ac:spMk id="3" creationId="{00000000-0000-0000-0000-000000000000}"/>
          </ac:spMkLst>
        </pc:spChg>
      </pc:sldChg>
      <pc:sldChg chg="modSp mod ord modTransition">
        <pc:chgData name="Priya Hadapad" userId="038efc528ba72b0b" providerId="LiveId" clId="{19EF67DD-9671-480E-9106-416255D6C520}" dt="2024-09-27T09:40:49.525" v="1586" actId="1076"/>
        <pc:sldMkLst>
          <pc:docMk/>
          <pc:sldMk cId="2034565216" sldId="260"/>
        </pc:sldMkLst>
        <pc:spChg chg="mod">
          <ac:chgData name="Priya Hadapad" userId="038efc528ba72b0b" providerId="LiveId" clId="{19EF67DD-9671-480E-9106-416255D6C520}" dt="2024-09-27T09:40:43.128" v="1585" actId="1076"/>
          <ac:spMkLst>
            <pc:docMk/>
            <pc:sldMk cId="2034565216" sldId="260"/>
            <ac:spMk id="2" creationId="{00000000-0000-0000-0000-000000000000}"/>
          </ac:spMkLst>
        </pc:spChg>
        <pc:spChg chg="mod">
          <ac:chgData name="Priya Hadapad" userId="038efc528ba72b0b" providerId="LiveId" clId="{19EF67DD-9671-480E-9106-416255D6C520}" dt="2024-09-27T09:40:49.525" v="1586" actId="1076"/>
          <ac:spMkLst>
            <pc:docMk/>
            <pc:sldMk cId="2034565216" sldId="260"/>
            <ac:spMk id="3" creationId="{00000000-0000-0000-0000-000000000000}"/>
          </ac:spMkLst>
        </pc:spChg>
      </pc:sldChg>
      <pc:sldChg chg="delSp modSp mod modTransition">
        <pc:chgData name="Priya Hadapad" userId="038efc528ba72b0b" providerId="LiveId" clId="{19EF67DD-9671-480E-9106-416255D6C520}" dt="2024-09-27T09:04:24.976" v="1104"/>
        <pc:sldMkLst>
          <pc:docMk/>
          <pc:sldMk cId="956755972" sldId="261"/>
        </pc:sldMkLst>
        <pc:spChg chg="del">
          <ac:chgData name="Priya Hadapad" userId="038efc528ba72b0b" providerId="LiveId" clId="{19EF67DD-9671-480E-9106-416255D6C520}" dt="2024-09-27T06:12:34.993" v="403" actId="478"/>
          <ac:spMkLst>
            <pc:docMk/>
            <pc:sldMk cId="956755972" sldId="261"/>
            <ac:spMk id="2" creationId="{00000000-0000-0000-0000-000000000000}"/>
          </ac:spMkLst>
        </pc:spChg>
        <pc:spChg chg="mod">
          <ac:chgData name="Priya Hadapad" userId="038efc528ba72b0b" providerId="LiveId" clId="{19EF67DD-9671-480E-9106-416255D6C520}" dt="2024-09-27T07:01:59.745" v="926" actId="115"/>
          <ac:spMkLst>
            <pc:docMk/>
            <pc:sldMk cId="956755972" sldId="261"/>
            <ac:spMk id="3" creationId="{00000000-0000-0000-0000-000000000000}"/>
          </ac:spMkLst>
        </pc:spChg>
        <pc:picChg chg="mod">
          <ac:chgData name="Priya Hadapad" userId="038efc528ba72b0b" providerId="LiveId" clId="{19EF67DD-9671-480E-9106-416255D6C520}" dt="2024-09-27T06:12:46.020" v="405" actId="1076"/>
          <ac:picMkLst>
            <pc:docMk/>
            <pc:sldMk cId="956755972" sldId="261"/>
            <ac:picMk id="4" creationId="{00000000-0000-0000-0000-000000000000}"/>
          </ac:picMkLst>
        </pc:picChg>
      </pc:sldChg>
      <pc:sldChg chg="modSp mod modTransition">
        <pc:chgData name="Priya Hadapad" userId="038efc528ba72b0b" providerId="LiveId" clId="{19EF67DD-9671-480E-9106-416255D6C520}" dt="2024-09-27T09:49:30.695" v="1726" actId="20577"/>
        <pc:sldMkLst>
          <pc:docMk/>
          <pc:sldMk cId="3476061756" sldId="264"/>
        </pc:sldMkLst>
        <pc:spChg chg="mod">
          <ac:chgData name="Priya Hadapad" userId="038efc528ba72b0b" providerId="LiveId" clId="{19EF67DD-9671-480E-9106-416255D6C520}" dt="2024-09-27T09:49:30.695" v="1726" actId="20577"/>
          <ac:spMkLst>
            <pc:docMk/>
            <pc:sldMk cId="3476061756" sldId="264"/>
            <ac:spMk id="2" creationId="{00000000-0000-0000-0000-000000000000}"/>
          </ac:spMkLst>
        </pc:spChg>
        <pc:spChg chg="mod">
          <ac:chgData name="Priya Hadapad" userId="038efc528ba72b0b" providerId="LiveId" clId="{19EF67DD-9671-480E-9106-416255D6C520}" dt="2024-09-27T09:30:30.145" v="1217" actId="1076"/>
          <ac:spMkLst>
            <pc:docMk/>
            <pc:sldMk cId="3476061756" sldId="264"/>
            <ac:spMk id="3" creationId="{00000000-0000-0000-0000-000000000000}"/>
          </ac:spMkLst>
        </pc:spChg>
      </pc:sldChg>
      <pc:sldChg chg="modSp del mod modTransition">
        <pc:chgData name="Priya Hadapad" userId="038efc528ba72b0b" providerId="LiveId" clId="{19EF67DD-9671-480E-9106-416255D6C520}" dt="2024-09-27T09:35:03.251" v="1296" actId="2696"/>
        <pc:sldMkLst>
          <pc:docMk/>
          <pc:sldMk cId="2212446513" sldId="265"/>
        </pc:sldMkLst>
        <pc:spChg chg="mod">
          <ac:chgData name="Priya Hadapad" userId="038efc528ba72b0b" providerId="LiveId" clId="{19EF67DD-9671-480E-9106-416255D6C520}" dt="2024-09-27T09:34:45.448" v="1295" actId="20577"/>
          <ac:spMkLst>
            <pc:docMk/>
            <pc:sldMk cId="2212446513" sldId="265"/>
            <ac:spMk id="2" creationId="{00000000-0000-0000-0000-000000000000}"/>
          </ac:spMkLst>
        </pc:spChg>
        <pc:spChg chg="mod">
          <ac:chgData name="Priya Hadapad" userId="038efc528ba72b0b" providerId="LiveId" clId="{19EF67DD-9671-480E-9106-416255D6C520}" dt="2024-09-27T09:32:53.800" v="1229" actId="1076"/>
          <ac:spMkLst>
            <pc:docMk/>
            <pc:sldMk cId="2212446513" sldId="265"/>
            <ac:spMk id="3" creationId="{00000000-0000-0000-0000-000000000000}"/>
          </ac:spMkLst>
        </pc:spChg>
      </pc:sldChg>
      <pc:sldChg chg="delSp modSp mod modTransition">
        <pc:chgData name="Priya Hadapad" userId="038efc528ba72b0b" providerId="LiveId" clId="{19EF67DD-9671-480E-9106-416255D6C520}" dt="2024-09-27T09:05:47.008" v="1106"/>
        <pc:sldMkLst>
          <pc:docMk/>
          <pc:sldMk cId="3868880867" sldId="266"/>
        </pc:sldMkLst>
        <pc:spChg chg="mod">
          <ac:chgData name="Priya Hadapad" userId="038efc528ba72b0b" providerId="LiveId" clId="{19EF67DD-9671-480E-9106-416255D6C520}" dt="2024-09-27T07:12:20.219" v="1024" actId="115"/>
          <ac:spMkLst>
            <pc:docMk/>
            <pc:sldMk cId="3868880867" sldId="266"/>
            <ac:spMk id="2" creationId="{00000000-0000-0000-0000-000000000000}"/>
          </ac:spMkLst>
        </pc:spChg>
        <pc:spChg chg="del mod">
          <ac:chgData name="Priya Hadapad" userId="038efc528ba72b0b" providerId="LiveId" clId="{19EF67DD-9671-480E-9106-416255D6C520}" dt="2024-09-27T07:02:42.092" v="931" actId="21"/>
          <ac:spMkLst>
            <pc:docMk/>
            <pc:sldMk cId="3868880867" sldId="266"/>
            <ac:spMk id="3" creationId="{00000000-0000-0000-0000-000000000000}"/>
          </ac:spMkLst>
        </pc:spChg>
      </pc:sldChg>
      <pc:sldChg chg="modSp mod modTransition">
        <pc:chgData name="Priya Hadapad" userId="038efc528ba72b0b" providerId="LiveId" clId="{19EF67DD-9671-480E-9106-416255D6C520}" dt="2024-09-27T09:39:28.251" v="1581" actId="123"/>
        <pc:sldMkLst>
          <pc:docMk/>
          <pc:sldMk cId="4087157814" sldId="267"/>
        </pc:sldMkLst>
        <pc:spChg chg="mod">
          <ac:chgData name="Priya Hadapad" userId="038efc528ba72b0b" providerId="LiveId" clId="{19EF67DD-9671-480E-9106-416255D6C520}" dt="2024-09-27T09:39:28.251" v="1581" actId="123"/>
          <ac:spMkLst>
            <pc:docMk/>
            <pc:sldMk cId="4087157814" sldId="267"/>
            <ac:spMk id="2" creationId="{00000000-0000-0000-0000-000000000000}"/>
          </ac:spMkLst>
        </pc:spChg>
      </pc:sldChg>
      <pc:sldChg chg="modSp mod modTransition">
        <pc:chgData name="Priya Hadapad" userId="038efc528ba72b0b" providerId="LiveId" clId="{19EF67DD-9671-480E-9106-416255D6C520}" dt="2024-09-27T09:05:36.435" v="1105"/>
        <pc:sldMkLst>
          <pc:docMk/>
          <pc:sldMk cId="602811854" sldId="268"/>
        </pc:sldMkLst>
        <pc:spChg chg="mod">
          <ac:chgData name="Priya Hadapad" userId="038efc528ba72b0b" providerId="LiveId" clId="{19EF67DD-9671-480E-9106-416255D6C520}" dt="2024-09-27T07:02:19.003" v="929" actId="2711"/>
          <ac:spMkLst>
            <pc:docMk/>
            <pc:sldMk cId="602811854" sldId="268"/>
            <ac:spMk id="2" creationId="{C5C744F9-3113-21C8-593E-886A52DF153A}"/>
          </ac:spMkLst>
        </pc:spChg>
      </pc:sldChg>
      <pc:sldChg chg="addSp delSp modSp new mod modTransition">
        <pc:chgData name="Priya Hadapad" userId="038efc528ba72b0b" providerId="LiveId" clId="{19EF67DD-9671-480E-9106-416255D6C520}" dt="2024-09-27T09:07:59.242" v="1115"/>
        <pc:sldMkLst>
          <pc:docMk/>
          <pc:sldMk cId="676904456" sldId="269"/>
        </pc:sldMkLst>
        <pc:spChg chg="mod">
          <ac:chgData name="Priya Hadapad" userId="038efc528ba72b0b" providerId="LiveId" clId="{19EF67DD-9671-480E-9106-416255D6C520}" dt="2024-09-27T05:34:29.759" v="284" actId="14100"/>
          <ac:spMkLst>
            <pc:docMk/>
            <pc:sldMk cId="676904456" sldId="269"/>
            <ac:spMk id="2" creationId="{34502E2E-D363-61AE-9153-85FE39ABD449}"/>
          </ac:spMkLst>
        </pc:spChg>
        <pc:spChg chg="del">
          <ac:chgData name="Priya Hadapad" userId="038efc528ba72b0b" providerId="LiveId" clId="{19EF67DD-9671-480E-9106-416255D6C520}" dt="2024-09-27T05:33:35.218" v="271"/>
          <ac:spMkLst>
            <pc:docMk/>
            <pc:sldMk cId="676904456" sldId="269"/>
            <ac:spMk id="3" creationId="{1C889D52-7F05-C9ED-6DA9-DEFF8F05D170}"/>
          </ac:spMkLst>
        </pc:spChg>
        <pc:picChg chg="add mod">
          <ac:chgData name="Priya Hadapad" userId="038efc528ba72b0b" providerId="LiveId" clId="{19EF67DD-9671-480E-9106-416255D6C520}" dt="2024-09-27T05:34:56.150" v="285" actId="1076"/>
          <ac:picMkLst>
            <pc:docMk/>
            <pc:sldMk cId="676904456" sldId="269"/>
            <ac:picMk id="5" creationId="{2D1DFD20-335B-92B2-C18E-40CCEE71897E}"/>
          </ac:picMkLst>
        </pc:picChg>
      </pc:sldChg>
      <pc:sldChg chg="new del">
        <pc:chgData name="Priya Hadapad" userId="038efc528ba72b0b" providerId="LiveId" clId="{19EF67DD-9671-480E-9106-416255D6C520}" dt="2024-09-27T05:03:57.067" v="10" actId="2696"/>
        <pc:sldMkLst>
          <pc:docMk/>
          <pc:sldMk cId="3206441956" sldId="269"/>
        </pc:sldMkLst>
      </pc:sldChg>
      <pc:sldChg chg="modSp new del mod">
        <pc:chgData name="Priya Hadapad" userId="038efc528ba72b0b" providerId="LiveId" clId="{19EF67DD-9671-480E-9106-416255D6C520}" dt="2024-09-27T05:33:07.872" v="269" actId="2696"/>
        <pc:sldMkLst>
          <pc:docMk/>
          <pc:sldMk cId="4256354733" sldId="269"/>
        </pc:sldMkLst>
        <pc:spChg chg="mod">
          <ac:chgData name="Priya Hadapad" userId="038efc528ba72b0b" providerId="LiveId" clId="{19EF67DD-9671-480E-9106-416255D6C520}" dt="2024-09-27T05:32:58.714" v="268" actId="14100"/>
          <ac:spMkLst>
            <pc:docMk/>
            <pc:sldMk cId="4256354733" sldId="269"/>
            <ac:spMk id="2" creationId="{DA0571FB-9CE1-47AE-0CB1-CF2986507A68}"/>
          </ac:spMkLst>
        </pc:spChg>
      </pc:sldChg>
      <pc:sldChg chg="addSp delSp modSp new del mod">
        <pc:chgData name="Priya Hadapad" userId="038efc528ba72b0b" providerId="LiveId" clId="{19EF67DD-9671-480E-9106-416255D6C520}" dt="2024-09-27T06:49:58.130" v="672" actId="2696"/>
        <pc:sldMkLst>
          <pc:docMk/>
          <pc:sldMk cId="117807016" sldId="270"/>
        </pc:sldMkLst>
        <pc:spChg chg="mod">
          <ac:chgData name="Priya Hadapad" userId="038efc528ba72b0b" providerId="LiveId" clId="{19EF67DD-9671-480E-9106-416255D6C520}" dt="2024-09-27T06:23:08.192" v="451" actId="20577"/>
          <ac:spMkLst>
            <pc:docMk/>
            <pc:sldMk cId="117807016" sldId="270"/>
            <ac:spMk id="2" creationId="{D5B3F275-2FE9-A5CB-7DDC-8878C8305681}"/>
          </ac:spMkLst>
        </pc:spChg>
        <pc:spChg chg="del mod">
          <ac:chgData name="Priya Hadapad" userId="038efc528ba72b0b" providerId="LiveId" clId="{19EF67DD-9671-480E-9106-416255D6C520}" dt="2024-09-27T05:57:26.298" v="319"/>
          <ac:spMkLst>
            <pc:docMk/>
            <pc:sldMk cId="117807016" sldId="270"/>
            <ac:spMk id="3" creationId="{29A35217-180C-AD32-CFC9-A2FF7AD1CD28}"/>
          </ac:spMkLst>
        </pc:spChg>
        <pc:spChg chg="add del mod">
          <ac:chgData name="Priya Hadapad" userId="038efc528ba72b0b" providerId="LiveId" clId="{19EF67DD-9671-480E-9106-416255D6C520}" dt="2024-09-27T05:57:38.460" v="321"/>
          <ac:spMkLst>
            <pc:docMk/>
            <pc:sldMk cId="117807016" sldId="270"/>
            <ac:spMk id="7" creationId="{ED14F267-1C1B-6834-9919-92778B8DF78F}"/>
          </ac:spMkLst>
        </pc:spChg>
        <pc:spChg chg="add mod">
          <ac:chgData name="Priya Hadapad" userId="038efc528ba72b0b" providerId="LiveId" clId="{19EF67DD-9671-480E-9106-416255D6C520}" dt="2024-09-27T06:49:45.977" v="671" actId="1076"/>
          <ac:spMkLst>
            <pc:docMk/>
            <pc:sldMk cId="117807016" sldId="270"/>
            <ac:spMk id="10" creationId="{B76E9B85-83A4-0B9D-34AD-81D6D442C6F6}"/>
          </ac:spMkLst>
        </pc:spChg>
        <pc:picChg chg="add del mod">
          <ac:chgData name="Priya Hadapad" userId="038efc528ba72b0b" providerId="LiveId" clId="{19EF67DD-9671-480E-9106-416255D6C520}" dt="2024-09-27T05:57:35.830" v="320" actId="21"/>
          <ac:picMkLst>
            <pc:docMk/>
            <pc:sldMk cId="117807016" sldId="270"/>
            <ac:picMk id="5" creationId="{3AA96694-35D1-7D3B-9526-C6C0E4C89C0D}"/>
          </ac:picMkLst>
        </pc:picChg>
        <pc:picChg chg="add del mod">
          <ac:chgData name="Priya Hadapad" userId="038efc528ba72b0b" providerId="LiveId" clId="{19EF67DD-9671-480E-9106-416255D6C520}" dt="2024-09-27T05:57:43.017" v="322" actId="21"/>
          <ac:picMkLst>
            <pc:docMk/>
            <pc:sldMk cId="117807016" sldId="270"/>
            <ac:picMk id="8" creationId="{3AA96694-35D1-7D3B-9526-C6C0E4C89C0D}"/>
          </ac:picMkLst>
        </pc:picChg>
      </pc:sldChg>
      <pc:sldChg chg="modSp new mod modTransition">
        <pc:chgData name="Priya Hadapad" userId="038efc528ba72b0b" providerId="LiveId" clId="{19EF67DD-9671-480E-9106-416255D6C520}" dt="2024-09-27T09:49:07.933" v="1724" actId="207"/>
        <pc:sldMkLst>
          <pc:docMk/>
          <pc:sldMk cId="1837155095" sldId="270"/>
        </pc:sldMkLst>
        <pc:spChg chg="mod">
          <ac:chgData name="Priya Hadapad" userId="038efc528ba72b0b" providerId="LiveId" clId="{19EF67DD-9671-480E-9106-416255D6C520}" dt="2024-09-27T09:32:16.932" v="1224" actId="1076"/>
          <ac:spMkLst>
            <pc:docMk/>
            <pc:sldMk cId="1837155095" sldId="270"/>
            <ac:spMk id="2" creationId="{2A614607-FE84-B07F-2BB0-0517CA4469D0}"/>
          </ac:spMkLst>
        </pc:spChg>
        <pc:spChg chg="mod">
          <ac:chgData name="Priya Hadapad" userId="038efc528ba72b0b" providerId="LiveId" clId="{19EF67DD-9671-480E-9106-416255D6C520}" dt="2024-09-27T09:49:07.933" v="1724" actId="207"/>
          <ac:spMkLst>
            <pc:docMk/>
            <pc:sldMk cId="1837155095" sldId="270"/>
            <ac:spMk id="3" creationId="{B34A6BCD-D895-B6DF-3A8C-3FE6DA34E43A}"/>
          </ac:spMkLst>
        </pc:spChg>
      </pc:sldChg>
      <pc:sldChg chg="modSp new mod">
        <pc:chgData name="Priya Hadapad" userId="038efc528ba72b0b" providerId="LiveId" clId="{19EF67DD-9671-480E-9106-416255D6C520}" dt="2024-09-27T09:31:30.508" v="1218" actId="207"/>
        <pc:sldMkLst>
          <pc:docMk/>
          <pc:sldMk cId="3314943522" sldId="271"/>
        </pc:sldMkLst>
        <pc:spChg chg="mod">
          <ac:chgData name="Priya Hadapad" userId="038efc528ba72b0b" providerId="LiveId" clId="{19EF67DD-9671-480E-9106-416255D6C520}" dt="2024-09-27T09:31:30.508" v="1218" actId="207"/>
          <ac:spMkLst>
            <pc:docMk/>
            <pc:sldMk cId="3314943522" sldId="271"/>
            <ac:spMk id="2" creationId="{5B345795-CB00-8CBB-BE31-FFA89B079149}"/>
          </ac:spMkLst>
        </pc:spChg>
        <pc:spChg chg="mod">
          <ac:chgData name="Priya Hadapad" userId="038efc528ba72b0b" providerId="LiveId" clId="{19EF67DD-9671-480E-9106-416255D6C520}" dt="2024-09-27T09:29:03.481" v="1205" actId="123"/>
          <ac:spMkLst>
            <pc:docMk/>
            <pc:sldMk cId="3314943522" sldId="271"/>
            <ac:spMk id="3" creationId="{4C916F31-908C-5097-B667-0D03B1BED3F3}"/>
          </ac:spMkLst>
        </pc:spChg>
      </pc:sldChg>
      <pc:sldChg chg="new del">
        <pc:chgData name="Priya Hadapad" userId="038efc528ba72b0b" providerId="LiveId" clId="{19EF67DD-9671-480E-9106-416255D6C520}" dt="2024-09-27T09:35:16.015" v="1298" actId="2696"/>
        <pc:sldMkLst>
          <pc:docMk/>
          <pc:sldMk cId="96179038" sldId="272"/>
        </pc:sldMkLst>
      </pc:sldChg>
      <pc:sldChg chg="delSp modSp new mod">
        <pc:chgData name="Priya Hadapad" userId="038efc528ba72b0b" providerId="LiveId" clId="{19EF67DD-9671-480E-9106-416255D6C520}" dt="2024-09-27T09:39:13.736" v="1579" actId="21"/>
        <pc:sldMkLst>
          <pc:docMk/>
          <pc:sldMk cId="2218383365" sldId="272"/>
        </pc:sldMkLst>
        <pc:spChg chg="del mod">
          <ac:chgData name="Priya Hadapad" userId="038efc528ba72b0b" providerId="LiveId" clId="{19EF67DD-9671-480E-9106-416255D6C520}" dt="2024-09-27T09:39:13.736" v="1579" actId="21"/>
          <ac:spMkLst>
            <pc:docMk/>
            <pc:sldMk cId="2218383365" sldId="272"/>
            <ac:spMk id="2" creationId="{AA19A55F-4069-FF80-65BD-117F2CBD8CB9}"/>
          </ac:spMkLst>
        </pc:spChg>
        <pc:spChg chg="mod">
          <ac:chgData name="Priya Hadapad" userId="038efc528ba72b0b" providerId="LiveId" clId="{19EF67DD-9671-480E-9106-416255D6C520}" dt="2024-09-27T09:39:07.598" v="1578" actId="14100"/>
          <ac:spMkLst>
            <pc:docMk/>
            <pc:sldMk cId="2218383365" sldId="272"/>
            <ac:spMk id="3" creationId="{BC0EF32D-F6C0-980C-CF7A-035BA7F57D9A}"/>
          </ac:spMkLst>
        </pc:spChg>
        <pc:spChg chg="mod">
          <ac:chgData name="Priya Hadapad" userId="038efc528ba72b0b" providerId="LiveId" clId="{19EF67DD-9671-480E-9106-416255D6C520}" dt="2024-09-27T09:38:15.621" v="1563" actId="20577"/>
          <ac:spMkLst>
            <pc:docMk/>
            <pc:sldMk cId="2218383365" sldId="272"/>
            <ac:spMk id="4" creationId="{0CB03769-C84C-F39A-3EF4-0127DB1F34DA}"/>
          </ac:spMkLst>
        </pc:spChg>
        <pc:spChg chg="mod">
          <ac:chgData name="Priya Hadapad" userId="038efc528ba72b0b" providerId="LiveId" clId="{19EF67DD-9671-480E-9106-416255D6C520}" dt="2024-09-27T09:39:02.313" v="1577" actId="1076"/>
          <ac:spMkLst>
            <pc:docMk/>
            <pc:sldMk cId="2218383365" sldId="272"/>
            <ac:spMk id="5" creationId="{4A5C749D-EBF8-C27C-E9D8-DB2A1F252E16}"/>
          </ac:spMkLst>
        </pc:spChg>
        <pc:spChg chg="mod">
          <ac:chgData name="Priya Hadapad" userId="038efc528ba72b0b" providerId="LiveId" clId="{19EF67DD-9671-480E-9106-416255D6C520}" dt="2024-09-27T09:38:41" v="1572" actId="20577"/>
          <ac:spMkLst>
            <pc:docMk/>
            <pc:sldMk cId="2218383365" sldId="272"/>
            <ac:spMk id="6" creationId="{2331233E-410A-389C-4E9A-6A5C59764412}"/>
          </ac:spMkLst>
        </pc:spChg>
      </pc:sldChg>
    </pc:docChg>
  </pc:docChgLst>
  <pc:docChgLst>
    <pc:chgData name="Priya Hadapad" userId="038efc528ba72b0b" providerId="LiveId" clId="{B24723FF-F8C3-46FD-AF83-90399C9A3D60}"/>
    <pc:docChg chg="undo custSel addSld delSld modSld sldOrd">
      <pc:chgData name="Priya Hadapad" userId="038efc528ba72b0b" providerId="LiveId" clId="{B24723FF-F8C3-46FD-AF83-90399C9A3D60}" dt="2024-09-28T09:16:53.567" v="267" actId="20577"/>
      <pc:docMkLst>
        <pc:docMk/>
      </pc:docMkLst>
      <pc:sldChg chg="modSp mod ord">
        <pc:chgData name="Priya Hadapad" userId="038efc528ba72b0b" providerId="LiveId" clId="{B24723FF-F8C3-46FD-AF83-90399C9A3D60}" dt="2024-09-28T09:16:53.567" v="267" actId="20577"/>
        <pc:sldMkLst>
          <pc:docMk/>
          <pc:sldMk cId="2254980325" sldId="256"/>
        </pc:sldMkLst>
        <pc:spChg chg="mod">
          <ac:chgData name="Priya Hadapad" userId="038efc528ba72b0b" providerId="LiveId" clId="{B24723FF-F8C3-46FD-AF83-90399C9A3D60}" dt="2024-09-28T09:16:53.567" v="267" actId="20577"/>
          <ac:spMkLst>
            <pc:docMk/>
            <pc:sldMk cId="2254980325" sldId="256"/>
            <ac:spMk id="2" creationId="{00000000-0000-0000-0000-000000000000}"/>
          </ac:spMkLst>
        </pc:spChg>
      </pc:sldChg>
      <pc:sldChg chg="ord">
        <pc:chgData name="Priya Hadapad" userId="038efc528ba72b0b" providerId="LiveId" clId="{B24723FF-F8C3-46FD-AF83-90399C9A3D60}" dt="2024-09-28T04:39:13.717" v="3"/>
        <pc:sldMkLst>
          <pc:docMk/>
          <pc:sldMk cId="2034565216" sldId="260"/>
        </pc:sldMkLst>
      </pc:sldChg>
      <pc:sldChg chg="modSp del mod">
        <pc:chgData name="Priya Hadapad" userId="038efc528ba72b0b" providerId="LiveId" clId="{B24723FF-F8C3-46FD-AF83-90399C9A3D60}" dt="2024-09-28T05:00:18.372" v="44" actId="2696"/>
        <pc:sldMkLst>
          <pc:docMk/>
          <pc:sldMk cId="3868880867" sldId="266"/>
        </pc:sldMkLst>
        <pc:spChg chg="mod">
          <ac:chgData name="Priya Hadapad" userId="038efc528ba72b0b" providerId="LiveId" clId="{B24723FF-F8C3-46FD-AF83-90399C9A3D60}" dt="2024-09-28T05:00:09.118" v="43" actId="20577"/>
          <ac:spMkLst>
            <pc:docMk/>
            <pc:sldMk cId="3868880867" sldId="266"/>
            <ac:spMk id="2" creationId="{00000000-0000-0000-0000-000000000000}"/>
          </ac:spMkLst>
        </pc:spChg>
      </pc:sldChg>
      <pc:sldChg chg="new del">
        <pc:chgData name="Priya Hadapad" userId="038efc528ba72b0b" providerId="LiveId" clId="{B24723FF-F8C3-46FD-AF83-90399C9A3D60}" dt="2024-09-28T04:50:17.369" v="5" actId="2696"/>
        <pc:sldMkLst>
          <pc:docMk/>
          <pc:sldMk cId="689587197" sldId="273"/>
        </pc:sldMkLst>
      </pc:sldChg>
      <pc:sldChg chg="delSp modSp new mod">
        <pc:chgData name="Priya Hadapad" userId="038efc528ba72b0b" providerId="LiveId" clId="{B24723FF-F8C3-46FD-AF83-90399C9A3D60}" dt="2024-09-28T05:11:33.729" v="265" actId="123"/>
        <pc:sldMkLst>
          <pc:docMk/>
          <pc:sldMk cId="1976037808" sldId="273"/>
        </pc:sldMkLst>
        <pc:spChg chg="mod">
          <ac:chgData name="Priya Hadapad" userId="038efc528ba72b0b" providerId="LiveId" clId="{B24723FF-F8C3-46FD-AF83-90399C9A3D60}" dt="2024-09-28T05:11:33.729" v="265" actId="123"/>
          <ac:spMkLst>
            <pc:docMk/>
            <pc:sldMk cId="1976037808" sldId="273"/>
            <ac:spMk id="2" creationId="{BC27B489-C30E-2A2E-E66E-ADB2310A9C79}"/>
          </ac:spMkLst>
        </pc:spChg>
        <pc:spChg chg="del mod">
          <ac:chgData name="Priya Hadapad" userId="038efc528ba72b0b" providerId="LiveId" clId="{B24723FF-F8C3-46FD-AF83-90399C9A3D60}" dt="2024-09-28T05:09:17.944" v="239" actId="21"/>
          <ac:spMkLst>
            <pc:docMk/>
            <pc:sldMk cId="1976037808" sldId="273"/>
            <ac:spMk id="3" creationId="{7E824CE2-2785-A0E4-8BE1-6EBF47EC4D2E}"/>
          </ac:spMkLst>
        </pc:spChg>
      </pc:sldChg>
      <pc:sldChg chg="new del">
        <pc:chgData name="Priya Hadapad" userId="038efc528ba72b0b" providerId="LiveId" clId="{B24723FF-F8C3-46FD-AF83-90399C9A3D60}" dt="2024-09-28T05:00:40.073" v="46" actId="2696"/>
        <pc:sldMkLst>
          <pc:docMk/>
          <pc:sldMk cId="2356579572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F18B-11EF-5307-F627-E3F77FE54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3930C-15D3-444B-C16E-454047AFA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245C-9818-8388-372C-9376019B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A271-071B-3A4F-4D4F-92604EB2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2A55-76B0-3713-CBDF-389BFA84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2BAB-A0DA-5B51-CC94-7CE1A029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FD98E-6441-637A-F896-2C5C793D8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5A58-4D6B-A197-D070-75B6E02F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4DB52-BC3B-7E19-FDB8-A88B7B14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5498C-4846-EACC-BDBC-649581F6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3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9DBD7-A661-264A-A1EF-49EBAE2D9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753C6-8F06-7CCF-BD41-CF2E6E490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D20F4-7284-808F-D7C3-ABD34D55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DB3BB-8462-8E7A-65CE-B06758C9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0EDD-6713-ABEE-470B-DCFCA752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4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C46D-73A7-C2A7-7714-9163D2C3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B516-784C-B60A-B204-4D624882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05E3-3B16-82B2-511F-3AD52DEF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00EE-AB25-D942-B9EF-4ECE1829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8B3ED-7D78-3C16-85E3-BFA93ABB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2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FE8-02BE-9507-D36C-27F10366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52943-FF81-8C18-95E8-C47749F0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37639-33AE-57AE-875D-DA6E88B8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BDCD-CB95-D27F-B642-41EEB808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AF7F-7D59-259E-0AFD-C71E7AA9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4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DF6B-514A-8365-011F-8F9A94E9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A8F2-9892-2407-CAC0-057D40B6F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1F301-20B1-339B-1FAC-1B5ACB1B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BB829-4138-11CC-84F2-D3531DDB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6C1ED-A32D-E74A-4E43-E6A987A9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CECDD-A400-AE2E-0FC1-02F853B0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D066-4BB2-EED8-4F21-F41BAD5B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F06A-12F2-A045-40C2-034DD0FD1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2B122-329E-C954-0B5E-91B97233B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89535-D221-A13D-C734-F0C9D198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DFE7A-6387-4EB2-0DD7-757B61CF2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9F095-2988-64B5-3D20-24CE51C4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9362B-3169-2847-879B-AF2A8E9E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3C71F-4059-BFB8-119D-81714609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7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41F3-FC3E-7FE7-38DB-6E689D60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6B196-38D1-4166-1829-E69775E7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AE1AC-8755-0667-B61E-945E72D6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448D9-349A-139D-6BE2-A806940D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1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F5E0F-43B0-7297-E6A1-D58F0AD3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DF3A2-290B-9769-5A41-9A9892B7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28E9C-8665-D558-87E4-DD09A6EA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3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2471-A053-F10E-ED33-FA2B966B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64C9-0C25-C51D-35BE-DE733DA2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10DCE-AC45-94A9-CCED-A994149FB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58DB9-B306-CF8F-9530-63FEDFE7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EAA18-46F8-79CB-2D57-B468F934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AD98-EBF0-E74D-E66F-82C9BEC6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0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8D84-0C0F-8754-659B-16CD2065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28BD8-1479-3949-66C4-39B0E618A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FA574-1924-6860-CCFB-774BFBB36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608CB-8B59-6D10-317D-780B6429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7C6C-B84D-3D9F-9EE3-8C32A1DE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13CB-88BB-E886-0943-E7711649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9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F17B9-C2D7-38B0-0C0E-5FD288CF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D2ADD-778E-4385-254F-C8C5BE52E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9C75-3596-6C1A-24CA-C12C4D13E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0E15E-13C6-B812-AFC8-D0AB73FB0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58AE-C71D-3A0A-91BE-C6F99FAA7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8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ortsauthorityofindia.nic.in/sai/sai-training-center" TargetMode="External"/><Relationship Id="rId2" Type="http://schemas.openxmlformats.org/officeDocument/2006/relationships/hyperlink" Target="https://www.jsw.in/sports/inspire-institute-sport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958" y="1408922"/>
            <a:ext cx="8825658" cy="3153747"/>
          </a:xfrm>
        </p:spPr>
        <p:txBody>
          <a:bodyPr>
            <a:normAutofit fontScale="90000"/>
          </a:bodyPr>
          <a:lstStyle/>
          <a:p>
            <a:r>
              <a:rPr lang="en-I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</a:t>
            </a:r>
            <a:b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br>
              <a:rPr lang="en-IN" b="1" dirty="0"/>
            </a:br>
            <a:r>
              <a:rPr lang="en-IN" b="1" dirty="0"/>
              <a:t> 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Sports Academy Training  </a:t>
            </a:r>
            <a:b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Scheduler POC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6789400"/>
            <a:ext cx="8825658" cy="15257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98032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EF32D-F6C0-980C-CF7A-035BA7F5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54157"/>
            <a:ext cx="5157787" cy="1049572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C00000"/>
                </a:solidFill>
              </a:rPr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03769-C84C-F39A-3EF4-0127DB1F3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Data Analysis: Python's popular libraries like (Pandas, NumPy) enable fast data processing and analysis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Automation: Python can automate tasks such as data scraping, data cleaning, and report generation.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Flexibility: Python can integrate with various data sources, including APIs(application programming interface), databases, and spreadsheets.</a:t>
            </a:r>
            <a:br>
              <a:rPr lang="en-US" sz="4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C749D-EBF8-C27C-E9D8-DB2A1F252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13183"/>
            <a:ext cx="5183188" cy="890546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C00000"/>
                </a:solidFill>
              </a:rPr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1233E-410A-389C-4E9A-6A5C597644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Maintenance Requirements: Regular updates and refactoring.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 Data Integration Challenges: Connecting disparate data sources.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 Debugging Complexity: Error identification can be difficult.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38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5795-CB00-8CBB-BE31-FFA89B079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5387" y="365760"/>
            <a:ext cx="9144000" cy="719055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16F31-908C-5097-B667-0D03B1BED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198" y="1677725"/>
            <a:ext cx="10373801" cy="3580075"/>
          </a:xfrm>
        </p:spPr>
        <p:txBody>
          <a:bodyPr>
            <a:noAutofit/>
          </a:bodyPr>
          <a:lstStyle/>
          <a:p>
            <a:pPr marL="342900" indent="-342900" algn="just">
              <a:buSzPct val="100000"/>
              <a:buChar char="•"/>
            </a:pPr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iterations may include integration with performance tracking and analytics tools.</a:t>
            </a:r>
            <a:endParaRPr lang="en-US" sz="2800" dirty="0"/>
          </a:p>
          <a:p>
            <a:pPr marL="342900" indent="-342900">
              <a:buSzPct val="100000"/>
              <a:buChar char="•"/>
            </a:pPr>
            <a:endParaRPr lang="en-US" sz="28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342900" indent="-342900" algn="just">
              <a:buSzPct val="100000"/>
              <a:buChar char="•"/>
            </a:pPr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 envision adding features for notifications and reminders for upcoming sessions.</a:t>
            </a:r>
            <a:endParaRPr lang="en-US" sz="2800" dirty="0"/>
          </a:p>
          <a:p>
            <a:pPr marL="342900" indent="-342900">
              <a:buSzPct val="100000"/>
              <a:buChar char="•"/>
            </a:pPr>
            <a:endParaRPr lang="en-US" sz="2800" dirty="0"/>
          </a:p>
          <a:p>
            <a:pPr marL="342900" indent="-342900" algn="just">
              <a:buSzPct val="100000"/>
              <a:buChar char="•"/>
            </a:pPr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feedback will guide the evolution of the Sports Academy Training Scheduler to meet user needs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1494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232" y="2316342"/>
            <a:ext cx="9638878" cy="2890353"/>
          </a:xfrm>
        </p:spPr>
        <p:txBody>
          <a:bodyPr/>
          <a:lstStyle/>
          <a:p>
            <a:pPr marL="342900" indent="-342900" algn="just"/>
            <a:r>
              <a:rPr lang="en-US" sz="2400" dirty="0">
                <a:solidFill>
                  <a:schemeClr val="bg1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  </a:t>
            </a:r>
            <a:r>
              <a:rPr lang="en-US" sz="2800" dirty="0">
                <a:latin typeface="Optima" pitchFamily="34" charset="0"/>
                <a:ea typeface="Optima" pitchFamily="34" charset="-122"/>
                <a:cs typeface="Optima" pitchFamily="34" charset="-120"/>
              </a:rPr>
              <a:t>A well-structured</a:t>
            </a:r>
            <a:r>
              <a:rPr lang="en-US" sz="2800" dirty="0">
                <a:solidFill>
                  <a:schemeClr val="bg1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r>
              <a:rPr lang="en-US" sz="2800" dirty="0">
                <a:latin typeface="Optima" pitchFamily="34" charset="0"/>
                <a:ea typeface="Optima" pitchFamily="34" charset="-122"/>
                <a:cs typeface="Optima" pitchFamily="34" charset="-120"/>
              </a:rPr>
              <a:t>training schedule is essential for maximizing athlete performance and development. Regular assessments and adjustments to the schedule can enhance training efficiency and address individual  needs. Ultimately, a balanced schedule fosters not only physical growth but also mental resilience among athletes.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41621"/>
            <a:ext cx="5224007" cy="1494845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3476061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4607-FE84-B07F-2BB0-0517CA446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19434" y="339805"/>
            <a:ext cx="9144000" cy="1769329"/>
          </a:xfrm>
        </p:spPr>
        <p:txBody>
          <a:bodyPr/>
          <a:lstStyle/>
          <a:p>
            <a:r>
              <a:rPr lang="en-IN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Refernce: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6BCD-D895-B6DF-3A8C-3FE6DA34E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820" y="2188647"/>
            <a:ext cx="9144000" cy="263183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https://www.jsw.in/sports/inspire-institute-sport</a:t>
            </a: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https://sportsauthorityofindia.nic.in/sai/sai-training-center</a:t>
            </a: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Books:-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Inner Game of Tennis by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Timothy Gallwey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Champion's Mind by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Jim Afremow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55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2E2E-D363-61AE-9153-85FE39AB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803276"/>
            <a:ext cx="7305676" cy="768350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DFD20-335B-92B2-C18E-40CCEE718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1" y="403309"/>
            <a:ext cx="9744074" cy="6051382"/>
          </a:xfrm>
        </p:spPr>
      </p:pic>
    </p:spTree>
    <p:extLst>
      <p:ext uri="{BB962C8B-B14F-4D97-AF65-F5344CB8AC3E}">
        <p14:creationId xmlns:p14="http://schemas.microsoft.com/office/powerpoint/2010/main" val="67690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-218831" y="-646771"/>
            <a:ext cx="10400167" cy="2733479"/>
          </a:xfrm>
        </p:spPr>
        <p:txBody>
          <a:bodyPr/>
          <a:lstStyle/>
          <a:p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Kishkinda  University</a:t>
            </a:r>
            <a:b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/>
              <a:t>Department of Computer Science and Engineering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8212" y="2086709"/>
            <a:ext cx="7870433" cy="3701841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members :</a:t>
            </a:r>
          </a:p>
          <a:p>
            <a:r>
              <a:rPr lang="en-IN" dirty="0"/>
              <a:t>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Priya  MH              KUB23CSE108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Rakshitha              KUB23CSE114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K.Laxmi                  KUB23CSE051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G sahana        </a:t>
            </a:r>
            <a:r>
              <a:rPr lang="en-IN" dirty="0">
                <a:solidFill>
                  <a:schemeClr val="bg1"/>
                </a:solidFill>
              </a:rPr>
              <a:t>       </a:t>
            </a:r>
            <a:r>
              <a:rPr lang="en-IN" dirty="0"/>
              <a:t>KUB23CSE038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Pallavi GK              KUB23CSE101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202" y="1735016"/>
            <a:ext cx="3784889" cy="39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5291" y="1362075"/>
            <a:ext cx="6810370" cy="4518212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en-US" sz="3200" dirty="0"/>
              <a:t>Welcome to our presentation of the Sports Academy Training Scheduler, a comprehensive software solution designed to streamline the training process for athletes of all ages and levels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6985322"/>
            <a:ext cx="8825658" cy="8614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90375-BCAB-CD83-9361-C56BCF3E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4" y="669153"/>
            <a:ext cx="4365811" cy="5519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6C1EB5-2EE9-D639-A9CD-0095CA13FE47}"/>
              </a:ext>
            </a:extLst>
          </p:cNvPr>
          <p:cNvSpPr txBox="1"/>
          <p:nvPr/>
        </p:nvSpPr>
        <p:spPr>
          <a:xfrm rot="10800000" flipV="1">
            <a:off x="4837723" y="840285"/>
            <a:ext cx="64113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7030A0"/>
                </a:solidFill>
              </a:rPr>
              <a:t>Sports Academy Training Scheduler</a:t>
            </a:r>
          </a:p>
          <a:p>
            <a:endParaRPr lang="en-IN" sz="3600" dirty="0"/>
          </a:p>
          <a:p>
            <a:r>
              <a:rPr lang="en-IN" sz="3600" b="1" u="sng" dirty="0">
                <a:solidFill>
                  <a:srgbClr val="C00000"/>
                </a:solidFill>
              </a:rPr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354629677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18" y="2320333"/>
            <a:ext cx="9171301" cy="3055316"/>
          </a:xfrm>
        </p:spPr>
        <p:txBody>
          <a:bodyPr>
            <a:noAutofit/>
          </a:bodyPr>
          <a:lstStyle/>
          <a:p>
            <a:pPr>
              <a:buSzPct val="100000"/>
            </a:pPr>
            <a:r>
              <a:rPr lang="en-US" sz="3200" dirty="0"/>
              <a:t> The primary objective is to create a user-friendly interface for scheduling training sessions.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We aim to implement a robust system for managing training programs effectively.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This POC will serve as a foundation for future enhancements and integrations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-2949058" y="528195"/>
            <a:ext cx="9743772" cy="1398802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C00000"/>
                </a:solidFill>
              </a:rPr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99338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241" y="1301143"/>
            <a:ext cx="9082136" cy="40032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  <a:t>The vision of the sports academy is to create a holistic training environment for athletes.</a:t>
            </a:r>
            <a:b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</a:br>
            <a:b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</a:br>
            <a: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  <a:t>We aim to foster talent development while promoting physical fitness and mental resilience.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  <a:t>Our goal is to become a leader in sports training by implementing innovative methodologies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308206" y="773922"/>
            <a:ext cx="8575559" cy="877078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en-IN" sz="4800" b="1" dirty="0">
                <a:solidFill>
                  <a:srgbClr val="C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3456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99" y="1798576"/>
            <a:ext cx="8638899" cy="492656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557" y="275492"/>
            <a:ext cx="8534399" cy="966789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C00000"/>
                </a:solidFill>
              </a:rPr>
              <a:t>PROJECT ARCHITECTURE DIAGRAM:</a:t>
            </a:r>
          </a:p>
          <a:p>
            <a:endParaRPr lang="en-IN" sz="3600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5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44F9-3113-21C8-593E-886A52DF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35" y="365125"/>
            <a:ext cx="10215465" cy="1948866"/>
          </a:xfrm>
        </p:spPr>
        <p:txBody>
          <a:bodyPr/>
          <a:lstStyle/>
          <a:p>
            <a:r>
              <a:rPr lang="en-IN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DE5A-EFC1-6DC3-CCE4-08B8B468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34" y="2313991"/>
            <a:ext cx="10215465" cy="3862971"/>
          </a:xfrm>
        </p:spPr>
        <p:txBody>
          <a:bodyPr>
            <a:normAutofit/>
          </a:bodyPr>
          <a:lstStyle/>
          <a:p>
            <a:r>
              <a:rPr lang="en-IN" sz="3600" dirty="0"/>
              <a:t>Training Session Class</a:t>
            </a:r>
          </a:p>
          <a:p>
            <a:r>
              <a:rPr lang="en-IN" sz="3600" dirty="0"/>
              <a:t>Training Program Class</a:t>
            </a:r>
          </a:p>
          <a:p>
            <a:r>
              <a:rPr lang="en-IN" sz="3600" dirty="0"/>
              <a:t>Schedule Manager Class</a:t>
            </a:r>
          </a:p>
          <a:p>
            <a:r>
              <a:rPr lang="en-IN" sz="3600" dirty="0"/>
              <a:t>Attendance Manager Class</a:t>
            </a:r>
          </a:p>
          <a:p>
            <a:r>
              <a:rPr lang="en-IN" sz="3600" dirty="0"/>
              <a:t>Unittest</a:t>
            </a:r>
          </a:p>
        </p:txBody>
      </p:sp>
    </p:spTree>
    <p:extLst>
      <p:ext uri="{BB962C8B-B14F-4D97-AF65-F5344CB8AC3E}">
        <p14:creationId xmlns:p14="http://schemas.microsoft.com/office/powerpoint/2010/main" val="6028118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B489-C30E-2A2E-E66E-ADB2310A9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-787182" y="95415"/>
            <a:ext cx="12777748" cy="5780599"/>
          </a:xfrm>
        </p:spPr>
        <p:txBody>
          <a:bodyPr>
            <a:normAutofit fontScale="90000"/>
          </a:bodyPr>
          <a:lstStyle/>
          <a:p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1.TRAINING SESSION CLASS:</a:t>
            </a:r>
            <a:br>
              <a:rPr lang="en-IN" sz="4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training session represents a single instructional event.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   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Unique session ID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Session name   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Date and time 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Duration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Purpose: To deliver specific training content to participants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TRAINING PROGRAM CLASS:</a:t>
            </a:r>
            <a:br>
              <a:rPr lang="en-US" sz="4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training program consists of multiple training sessions.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Characteristics:    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Unique program ID   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Program name    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List of training sessions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Purpose: To provide a structured learning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with multiple sessions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3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221" y="1610902"/>
            <a:ext cx="8825658" cy="4967180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Manager</a:t>
            </a:r>
            <a:r>
              <a:rPr lang="en-US" sz="4000" b="1" u="sng" dirty="0">
                <a:solidFill>
                  <a:srgbClr val="C00000"/>
                </a:solidFill>
              </a:rPr>
              <a:t>:</a:t>
            </a:r>
            <a:br>
              <a:rPr lang="en-US" sz="4000" b="1" u="sng" dirty="0">
                <a:solidFill>
                  <a:srgbClr val="C00000"/>
                </a:solidFill>
              </a:rPr>
            </a:br>
            <a:r>
              <a:rPr lang="en-US" sz="2700" dirty="0"/>
              <a:t>Responsible for managing training programs and sessions.</a:t>
            </a:r>
            <a:br>
              <a:rPr lang="en-US" sz="2700" dirty="0"/>
            </a:br>
            <a:r>
              <a:rPr lang="en-US" sz="2700" dirty="0"/>
              <a:t>Characteristics:</a:t>
            </a:r>
            <a:br>
              <a:rPr lang="en-US" sz="2700" dirty="0"/>
            </a:br>
            <a:r>
              <a:rPr lang="en-US" sz="2700" dirty="0"/>
              <a:t>  - (CURD Operations--training programs ) </a:t>
            </a:r>
            <a:br>
              <a:rPr lang="en-US" sz="2700" dirty="0"/>
            </a:br>
            <a:r>
              <a:rPr lang="en-US" sz="2700" dirty="0"/>
              <a:t>  - Schedule training programs   </a:t>
            </a:r>
            <a:br>
              <a:rPr lang="en-US" sz="2700" dirty="0"/>
            </a:br>
            <a:r>
              <a:rPr lang="en-US" sz="2700" dirty="0"/>
              <a:t>  - Assign training sessions to programs- </a:t>
            </a:r>
            <a:br>
              <a:rPr lang="en-US" sz="2700" dirty="0"/>
            </a:br>
            <a:r>
              <a:rPr lang="en-US" sz="2700" dirty="0"/>
              <a:t>Purpose: To efficiently organize and manage training programs</a:t>
            </a:r>
            <a:br>
              <a:rPr lang="en-US" sz="2700" dirty="0"/>
            </a:br>
            <a:r>
              <a:rPr lang="en-US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Manage:</a:t>
            </a:r>
            <a:br>
              <a:rPr lang="en-US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/>
              <a:t>   Monitors and reports attendance for training sessions.</a:t>
            </a:r>
            <a:br>
              <a:rPr lang="en-US" sz="2700" dirty="0"/>
            </a:br>
            <a:r>
              <a:rPr lang="en-US" sz="2700" dirty="0"/>
              <a:t>Characteristics:</a:t>
            </a:r>
            <a:br>
              <a:rPr lang="en-US" sz="2700" dirty="0"/>
            </a:br>
            <a:r>
              <a:rPr lang="en-US" sz="2700" dirty="0"/>
              <a:t> - Track attendance data   </a:t>
            </a:r>
            <a:br>
              <a:rPr lang="en-US" sz="2700" dirty="0"/>
            </a:br>
            <a:r>
              <a:rPr lang="en-US" sz="2700" dirty="0"/>
              <a:t> - Report attendance status for individual sessions   </a:t>
            </a:r>
            <a:br>
              <a:rPr lang="en-US" sz="2700" dirty="0"/>
            </a:br>
            <a:r>
              <a:rPr lang="en-US" sz="2700" dirty="0"/>
              <a:t> - Purpose: To ensure accurate attendance tracking and reporting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Unittest: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2700" dirty="0"/>
              <a:t> - Purpose: To write and run tests for Python code.</a:t>
            </a:r>
            <a:br>
              <a:rPr lang="en-US" sz="2700" dirty="0"/>
            </a:br>
            <a:r>
              <a:rPr lang="en-US" sz="2700" dirty="0"/>
              <a:t>- Key features:   </a:t>
            </a:r>
            <a:br>
              <a:rPr lang="en-US" sz="2700" dirty="0"/>
            </a:br>
            <a:r>
              <a:rPr lang="en-US" sz="2700" dirty="0"/>
              <a:t> - Test cases and test sites   </a:t>
            </a:r>
            <a:br>
              <a:rPr lang="en-US" sz="2700" dirty="0"/>
            </a:br>
            <a:r>
              <a:rPr lang="en-US" sz="2700" dirty="0"/>
              <a:t> - Test discovery and running</a:t>
            </a:r>
            <a:endParaRPr lang="en-IN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524000" y="3293706"/>
            <a:ext cx="9144000" cy="30833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15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663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Optima</vt:lpstr>
      <vt:lpstr>Times New Roman</vt:lpstr>
      <vt:lpstr>Office Theme</vt:lpstr>
      <vt:lpstr>Mini Project   On   Sports Academy Training      Scheduler POC        </vt:lpstr>
      <vt:lpstr>Kishkinda  University Department of Computer Science and Engineering </vt:lpstr>
      <vt:lpstr>Welcome to our presentation of the Sports Academy Training Scheduler, a comprehensive software solution designed to streamline the training process for athletes of all ages and levels </vt:lpstr>
      <vt:lpstr> The primary objective is to create a user-friendly interface for scheduling training sessions.  We aim to implement a robust system for managing training programs effectively.  This POC will serve as a foundation for future enhancements and integrations</vt:lpstr>
      <vt:lpstr>The vision of the sports academy is to create a holistic training environment for athletes.  We aim to foster talent development while promoting physical fitness and mental resilience.   Our goal is to become a leader in sports training by implementing innovative methodologies</vt:lpstr>
      <vt:lpstr>PowerPoint Presentation</vt:lpstr>
      <vt:lpstr>MODULES:</vt:lpstr>
      <vt:lpstr>1.TRAINING SESSION CLASS: A training session represents a single instructional event. Characteristics:      - Unique session ID   - Session name      - Date and time    - Duration   - Purpose: To deliver specific training content to participants 2. TRAINING PROGRAM CLASS: A training program consists of multiple training sessions. - Characteristics:       - Unique program ID      - Program name       - List of training sessions   - Purpose: To provide a structured learning experience with multiple sessions</vt:lpstr>
      <vt:lpstr>Schedule Manager: Responsible for managing training programs and sessions. Characteristics:   - (CURD Operations--training programs )    - Schedule training programs      - Assign training sessions to programs-  Purpose: To efficiently organize and manage training programs Attendance Manage:    Monitors and reports attendance for training sessions. Characteristics:  - Track attendance data     - Report attendance status for individual sessions     - Purpose: To ensure accurate attendance tracking and reporting. Unittest:  - Purpose: To write and run tests for Python code. - Key features:     - Test cases and test sites     - Test discovery and running</vt:lpstr>
      <vt:lpstr>PowerPoint Presentation</vt:lpstr>
      <vt:lpstr>FUTURE ENHANCEMENT</vt:lpstr>
      <vt:lpstr>     A well-structured training schedule is essential for maximizing athlete performance and development. Regular assessments and adjustments to the schedule can enhance training efficiency and address individual  needs. Ultimately, a balanced schedule fosters not only physical growth but also mental resilience among athletes.</vt:lpstr>
      <vt:lpstr>Refernce: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Seminar                    on   Sports Academy Training         Scheduler POC:</dc:title>
  <dc:creator>Dell</dc:creator>
  <cp:lastModifiedBy>Priya Hadapad</cp:lastModifiedBy>
  <cp:revision>18</cp:revision>
  <dcterms:created xsi:type="dcterms:W3CDTF">2024-09-26T13:45:55Z</dcterms:created>
  <dcterms:modified xsi:type="dcterms:W3CDTF">2024-09-28T09:16:59Z</dcterms:modified>
</cp:coreProperties>
</file>