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9978E64-BBB0-45F4-9CCF-B6A103BB24F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Stroke Summary Finale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E14D691-7F99-49BA-A316-BAA3BA64AC6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12/18/22 4:17:16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" id="2" name="slide2">
            <a:extLst>
              <a:ext uri="{FF2B5EF4-FFF2-40B4-BE49-F238E27FC236}">
                <a16:creationId xmlns:a16="http://schemas.microsoft.com/office/drawing/2014/main" id="{CEEC28C9-EBBF-4D97-A99A-076FFD2CDE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84" y="0"/>
            <a:ext cx="9384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sic Features" id="3" name="slide3">
            <a:extLst>
              <a:ext uri="{FF2B5EF4-FFF2-40B4-BE49-F238E27FC236}">
                <a16:creationId xmlns:a16="http://schemas.microsoft.com/office/drawing/2014/main" id="{6E6AD54F-776B-44D9-9E3D-89604F605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84" y="0"/>
            <a:ext cx="9384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feStyle" id="4" name="slide4">
            <a:extLst>
              <a:ext uri="{FF2B5EF4-FFF2-40B4-BE49-F238E27FC236}">
                <a16:creationId xmlns:a16="http://schemas.microsoft.com/office/drawing/2014/main" id="{A3CBA63F-B6D7-44BF-87FD-9361EC79ED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84" y="0"/>
            <a:ext cx="9384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oke Analysis" id="5" name="slide5">
            <a:extLst>
              <a:ext uri="{FF2B5EF4-FFF2-40B4-BE49-F238E27FC236}">
                <a16:creationId xmlns:a16="http://schemas.microsoft.com/office/drawing/2014/main" id="{C8BFB68D-5352-4871-8446-34B3326F27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84" y="0"/>
            <a:ext cx="9384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schemic Stroke Analysis" id="6" name="slide6">
            <a:extLst>
              <a:ext uri="{FF2B5EF4-FFF2-40B4-BE49-F238E27FC236}">
                <a16:creationId xmlns:a16="http://schemas.microsoft.com/office/drawing/2014/main" id="{F3D4FBCD-005D-424B-8C1C-B3740F3D45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84" y="0"/>
            <a:ext cx="9384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ange county analysis" id="7" name="slide7">
            <a:extLst>
              <a:ext uri="{FF2B5EF4-FFF2-40B4-BE49-F238E27FC236}">
                <a16:creationId xmlns:a16="http://schemas.microsoft.com/office/drawing/2014/main" id="{600FEE3D-9630-43E8-8252-BB18B6FA9F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2022-12-18T21:17:17Z</dcterms:created>
  <dcterms:modified xsi:type="dcterms:W3CDTF">2022-12-18T21:17:17Z</dcterms:modified>
</cp:coreProperties>
</file>