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Lustria"/>
      <p:regular r:id="rId20"/>
    </p:embeddedFon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7XNqv18l0DXQEiN++tm7K8HmT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ustria-regular.fntdata"/><Relationship Id="rId11" Type="http://schemas.openxmlformats.org/officeDocument/2006/relationships/slide" Target="slides/slide5.xml"/><Relationship Id="rId22" Type="http://schemas.openxmlformats.org/officeDocument/2006/relationships/font" Target="fonts/GillSans-bold.fntdata"/><Relationship Id="rId10" Type="http://schemas.openxmlformats.org/officeDocument/2006/relationships/slide" Target="slides/slide4.xml"/><Relationship Id="rId21"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3e5d6719f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d3e5d6719f_0_8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3e5d6719f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d3e5d6719f_0_8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3e5d6719f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d3e5d6719f_0_10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3e5d6719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d3e5d6719f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3e5d6719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d3e5d6719f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3e5d6719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d3e5d6719f_0_5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3e5d6719f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d3e5d6719f_0_6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1"/>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 name="Google Shape;16;p11"/>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11"/>
          <p:cNvGrpSpPr/>
          <p:nvPr/>
        </p:nvGrpSpPr>
        <p:grpSpPr>
          <a:xfrm>
            <a:off x="5250180" y="1267730"/>
            <a:ext cx="1691640" cy="615934"/>
            <a:chOff x="5250180" y="1267730"/>
            <a:chExt cx="1691640" cy="615934"/>
          </a:xfrm>
        </p:grpSpPr>
        <p:cxnSp>
          <p:nvCxnSpPr>
            <p:cNvPr id="20" name="Google Shape;20;p11"/>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11"/>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11"/>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11"/>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Gill Sans"/>
              <a:buNone/>
              <a:defRPr b="0" sz="6800" cap="none">
                <a:solidFill>
                  <a:srgbClr val="FEFEFE"/>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11"/>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Gill Sans"/>
                <a:ea typeface="Gill Sans"/>
                <a:cs typeface="Gill Sans"/>
                <a:sym typeface="Gill Sans"/>
              </a:defRPr>
            </a:lvl1pPr>
            <a:lvl2pPr indent="0" lvl="1" marL="0" algn="r">
              <a:spcBef>
                <a:spcPts val="0"/>
              </a:spcBef>
              <a:buNone/>
              <a:defRPr b="0" i="0" sz="1000" u="none" cap="none" strike="noStrike">
                <a:solidFill>
                  <a:srgbClr val="FEFEFE"/>
                </a:solidFill>
                <a:latin typeface="Gill Sans"/>
                <a:ea typeface="Gill Sans"/>
                <a:cs typeface="Gill Sans"/>
                <a:sym typeface="Gill Sans"/>
              </a:defRPr>
            </a:lvl2pPr>
            <a:lvl3pPr indent="0" lvl="2" marL="0" algn="r">
              <a:spcBef>
                <a:spcPts val="0"/>
              </a:spcBef>
              <a:buNone/>
              <a:defRPr b="0" i="0" sz="1000" u="none" cap="none" strike="noStrike">
                <a:solidFill>
                  <a:srgbClr val="FEFEFE"/>
                </a:solidFill>
                <a:latin typeface="Gill Sans"/>
                <a:ea typeface="Gill Sans"/>
                <a:cs typeface="Gill Sans"/>
                <a:sym typeface="Gill Sans"/>
              </a:defRPr>
            </a:lvl3pPr>
            <a:lvl4pPr indent="0" lvl="3" marL="0" algn="r">
              <a:spcBef>
                <a:spcPts val="0"/>
              </a:spcBef>
              <a:buNone/>
              <a:defRPr b="0" i="0" sz="1000" u="none" cap="none" strike="noStrike">
                <a:solidFill>
                  <a:srgbClr val="FEFEFE"/>
                </a:solidFill>
                <a:latin typeface="Gill Sans"/>
                <a:ea typeface="Gill Sans"/>
                <a:cs typeface="Gill Sans"/>
                <a:sym typeface="Gill Sans"/>
              </a:defRPr>
            </a:lvl4pPr>
            <a:lvl5pPr indent="0" lvl="4" marL="0" algn="r">
              <a:spcBef>
                <a:spcPts val="0"/>
              </a:spcBef>
              <a:buNone/>
              <a:defRPr b="0" i="0" sz="1000" u="none" cap="none" strike="noStrike">
                <a:solidFill>
                  <a:srgbClr val="FEFEFE"/>
                </a:solidFill>
                <a:latin typeface="Gill Sans"/>
                <a:ea typeface="Gill Sans"/>
                <a:cs typeface="Gill Sans"/>
                <a:sym typeface="Gill Sans"/>
              </a:defRPr>
            </a:lvl5pPr>
            <a:lvl6pPr indent="0" lvl="5" marL="0" algn="r">
              <a:spcBef>
                <a:spcPts val="0"/>
              </a:spcBef>
              <a:buNone/>
              <a:defRPr b="0" i="0" sz="1000" u="none" cap="none" strike="noStrike">
                <a:solidFill>
                  <a:srgbClr val="FEFEFE"/>
                </a:solidFill>
                <a:latin typeface="Gill Sans"/>
                <a:ea typeface="Gill Sans"/>
                <a:cs typeface="Gill Sans"/>
                <a:sym typeface="Gill Sans"/>
              </a:defRPr>
            </a:lvl6pPr>
            <a:lvl7pPr indent="0" lvl="6" marL="0" algn="r">
              <a:spcBef>
                <a:spcPts val="0"/>
              </a:spcBef>
              <a:buNone/>
              <a:defRPr b="0" i="0" sz="1000" u="none" cap="none" strike="noStrike">
                <a:solidFill>
                  <a:srgbClr val="FEFEFE"/>
                </a:solidFill>
                <a:latin typeface="Gill Sans"/>
                <a:ea typeface="Gill Sans"/>
                <a:cs typeface="Gill Sans"/>
                <a:sym typeface="Gill Sans"/>
              </a:defRPr>
            </a:lvl7pPr>
            <a:lvl8pPr indent="0" lvl="7" marL="0" algn="r">
              <a:spcBef>
                <a:spcPts val="0"/>
              </a:spcBef>
              <a:buNone/>
              <a:defRPr b="0" i="0" sz="1000" u="none" cap="none" strike="noStrike">
                <a:solidFill>
                  <a:srgbClr val="FEFEFE"/>
                </a:solidFill>
                <a:latin typeface="Gill Sans"/>
                <a:ea typeface="Gill Sans"/>
                <a:cs typeface="Gill Sans"/>
                <a:sym typeface="Gill Sans"/>
              </a:defRPr>
            </a:lvl8pPr>
            <a:lvl9pPr indent="0" lvl="8" mar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3" name="Shape 103"/>
        <p:cNvGrpSpPr/>
        <p:nvPr/>
      </p:nvGrpSpPr>
      <p:grpSpPr>
        <a:xfrm>
          <a:off x="0" y="0"/>
          <a:ext cx="0" cy="0"/>
          <a:chOff x="0" y="0"/>
          <a:chExt cx="0" cy="0"/>
        </a:xfrm>
      </p:grpSpPr>
      <p:sp>
        <p:nvSpPr>
          <p:cNvPr id="104" name="Google Shape;104;p19"/>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Gill Sans"/>
              <a:buNone/>
              <a:defRPr b="0" sz="3200" cap="none">
                <a:solidFill>
                  <a:schemeClr val="dk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9"/>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8" name="Google Shape;108;p19"/>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9" name="Google Shape;109;p19"/>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9"/>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2" name="Shape 112"/>
        <p:cNvGrpSpPr/>
        <p:nvPr/>
      </p:nvGrpSpPr>
      <p:grpSpPr>
        <a:xfrm>
          <a:off x="0" y="0"/>
          <a:ext cx="0" cy="0"/>
          <a:chOff x="0" y="0"/>
          <a:chExt cx="0" cy="0"/>
        </a:xfrm>
      </p:grpSpPr>
      <p:sp>
        <p:nvSpPr>
          <p:cNvPr id="113" name="Google Shape;113;p20"/>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ph idx="2" type="pic"/>
          </p:nvPr>
        </p:nvSpPr>
        <p:spPr>
          <a:xfrm>
            <a:off x="228599" y="237744"/>
            <a:ext cx="7696201" cy="6382512"/>
          </a:xfrm>
          <a:prstGeom prst="rect">
            <a:avLst/>
          </a:prstGeom>
          <a:solidFill>
            <a:srgbClr val="BFCBCB"/>
          </a:solidFill>
          <a:ln>
            <a:noFill/>
          </a:ln>
        </p:spPr>
        <p:txBody>
          <a:bodyPr anchorCtr="0" anchor="t" bIns="45700" lIns="91425" spcFirstLastPara="1" rIns="91425" wrap="square" tIns="45700">
            <a:norm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9pPr>
          </a:lstStyle>
          <a:p/>
        </p:txBody>
      </p:sp>
      <p:sp>
        <p:nvSpPr>
          <p:cNvPr id="115" name="Google Shape;115;p20"/>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0"/>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Gill Sans"/>
              <a:buNone/>
              <a:defRPr b="0" sz="3200">
                <a:solidFill>
                  <a:schemeClr val="dk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1"/>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4" name="Google Shape;124;p2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2"/>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2"/>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30" name="Google Shape;130;p2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2" name="Shape 142"/>
        <p:cNvGrpSpPr/>
        <p:nvPr/>
      </p:nvGrpSpPr>
      <p:grpSpPr>
        <a:xfrm>
          <a:off x="0" y="0"/>
          <a:ext cx="0" cy="0"/>
          <a:chOff x="0" y="0"/>
          <a:chExt cx="0" cy="0"/>
        </a:xfrm>
      </p:grpSpPr>
      <p:sp>
        <p:nvSpPr>
          <p:cNvPr id="143" name="Google Shape;143;gd3e5d6719f_0_1037"/>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4" name="Google Shape;144;gd3e5d6719f_0_1037"/>
          <p:cNvSpPr/>
          <p:nvPr/>
        </p:nvSpPr>
        <p:spPr>
          <a:xfrm>
            <a:off x="1307870" y="1267730"/>
            <a:ext cx="9576300" cy="4308000"/>
          </a:xfrm>
          <a:prstGeom prst="rect">
            <a:avLst/>
          </a:prstGeom>
          <a:solidFill>
            <a:schemeClr val="lt1"/>
          </a:solidFill>
          <a:ln>
            <a:noFill/>
          </a:ln>
          <a:effectLst>
            <a:outerShdw blurRad="50800" rotWithShape="0" algn="ctr">
              <a:srgbClr val="000000">
                <a:alpha val="6588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d3e5d6719f_0_1037"/>
          <p:cNvSpPr/>
          <p:nvPr/>
        </p:nvSpPr>
        <p:spPr>
          <a:xfrm>
            <a:off x="1447801" y="1411615"/>
            <a:ext cx="9296400" cy="40347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d3e5d6719f_0_1037"/>
          <p:cNvSpPr/>
          <p:nvPr/>
        </p:nvSpPr>
        <p:spPr>
          <a:xfrm>
            <a:off x="5135880" y="1267730"/>
            <a:ext cx="1920300" cy="7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gd3e5d6719f_0_1037"/>
          <p:cNvGrpSpPr/>
          <p:nvPr/>
        </p:nvGrpSpPr>
        <p:grpSpPr>
          <a:xfrm>
            <a:off x="5250180" y="1267730"/>
            <a:ext cx="1691700" cy="615934"/>
            <a:chOff x="5250180" y="1267730"/>
            <a:chExt cx="1691700" cy="615934"/>
          </a:xfrm>
        </p:grpSpPr>
        <p:cxnSp>
          <p:nvCxnSpPr>
            <p:cNvPr id="148" name="Google Shape;148;gd3e5d6719f_0_1037"/>
            <p:cNvCxnSpPr/>
            <p:nvPr/>
          </p:nvCxnSpPr>
          <p:spPr>
            <a:xfrm>
              <a:off x="525018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149" name="Google Shape;149;gd3e5d6719f_0_1037"/>
            <p:cNvCxnSpPr/>
            <p:nvPr/>
          </p:nvCxnSpPr>
          <p:spPr>
            <a:xfrm>
              <a:off x="694182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150" name="Google Shape;150;gd3e5d6719f_0_1037"/>
            <p:cNvCxnSpPr/>
            <p:nvPr/>
          </p:nvCxnSpPr>
          <p:spPr>
            <a:xfrm>
              <a:off x="5250180" y="1883664"/>
              <a:ext cx="169170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151" name="Google Shape;151;gd3e5d6719f_0_1037"/>
          <p:cNvSpPr txBox="1"/>
          <p:nvPr>
            <p:ph type="ctrTitle"/>
          </p:nvPr>
        </p:nvSpPr>
        <p:spPr>
          <a:xfrm>
            <a:off x="1629103" y="2244830"/>
            <a:ext cx="8933700" cy="2437200"/>
          </a:xfrm>
          <a:prstGeom prst="rect">
            <a:avLst/>
          </a:prstGeom>
          <a:noFill/>
          <a:ln>
            <a:noFill/>
          </a:ln>
        </p:spPr>
        <p:txBody>
          <a:bodyPr anchorCtr="0" anchor="ctr" bIns="45700" lIns="91425" spcFirstLastPara="1" rIns="91425" wrap="square" tIns="45700">
            <a:normAutofit/>
          </a:bodyPr>
          <a:lstStyle>
            <a:lvl1pPr lvl="0" rtl="0" algn="ctr">
              <a:lnSpc>
                <a:spcPct val="83000"/>
              </a:lnSpc>
              <a:spcBef>
                <a:spcPts val="0"/>
              </a:spcBef>
              <a:spcAft>
                <a:spcPts val="0"/>
              </a:spcAft>
              <a:buClr>
                <a:srgbClr val="262626"/>
              </a:buClr>
              <a:buSzPts val="6800"/>
              <a:buFont typeface="Gill Sans"/>
              <a:buNone/>
              <a:defRPr b="0" sz="6800" cap="none">
                <a:solidFill>
                  <a:srgbClr val="262626"/>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gd3e5d6719f_0_1037"/>
          <p:cNvSpPr txBox="1"/>
          <p:nvPr>
            <p:ph idx="1" type="subTitle"/>
          </p:nvPr>
        </p:nvSpPr>
        <p:spPr>
          <a:xfrm>
            <a:off x="1629101" y="4682062"/>
            <a:ext cx="8936700" cy="4572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0"/>
              </a:spcBef>
              <a:spcAft>
                <a:spcPts val="0"/>
              </a:spcAft>
              <a:buSzPts val="1800"/>
              <a:buNone/>
              <a:defRPr sz="1800">
                <a:solidFill>
                  <a:srgbClr val="0C0C0C"/>
                </a:solidFill>
              </a:defRPr>
            </a:lvl1pPr>
            <a:lvl2pPr lvl="1" rtl="0" algn="ctr">
              <a:lnSpc>
                <a:spcPct val="100000"/>
              </a:lnSpc>
              <a:spcBef>
                <a:spcPts val="500"/>
              </a:spcBef>
              <a:spcAft>
                <a:spcPts val="0"/>
              </a:spcAft>
              <a:buSzPts val="1600"/>
              <a:buNone/>
              <a:defRPr sz="1600"/>
            </a:lvl2pPr>
            <a:lvl3pPr lvl="2" rtl="0" algn="ctr">
              <a:lnSpc>
                <a:spcPct val="100000"/>
              </a:lnSpc>
              <a:spcBef>
                <a:spcPts val="500"/>
              </a:spcBef>
              <a:spcAft>
                <a:spcPts val="0"/>
              </a:spcAft>
              <a:buSzPts val="1600"/>
              <a:buNone/>
              <a:defRPr sz="1600"/>
            </a:lvl3pPr>
            <a:lvl4pPr lvl="3" rtl="0" algn="ctr">
              <a:lnSpc>
                <a:spcPct val="100000"/>
              </a:lnSpc>
              <a:spcBef>
                <a:spcPts val="500"/>
              </a:spcBef>
              <a:spcAft>
                <a:spcPts val="0"/>
              </a:spcAft>
              <a:buSzPts val="1600"/>
              <a:buNone/>
              <a:defRPr sz="1600"/>
            </a:lvl4pPr>
            <a:lvl5pPr lvl="4" rtl="0" algn="ctr">
              <a:lnSpc>
                <a:spcPct val="100000"/>
              </a:lnSpc>
              <a:spcBef>
                <a:spcPts val="500"/>
              </a:spcBef>
              <a:spcAft>
                <a:spcPts val="0"/>
              </a:spcAft>
              <a:buSzPts val="1600"/>
              <a:buNone/>
              <a:defRPr sz="1600"/>
            </a:lvl5pPr>
            <a:lvl6pPr lvl="5" rtl="0" algn="ctr">
              <a:lnSpc>
                <a:spcPct val="100000"/>
              </a:lnSpc>
              <a:spcBef>
                <a:spcPts val="500"/>
              </a:spcBef>
              <a:spcAft>
                <a:spcPts val="0"/>
              </a:spcAft>
              <a:buSzPts val="1600"/>
              <a:buNone/>
              <a:defRPr sz="1600"/>
            </a:lvl6pPr>
            <a:lvl7pPr lvl="6" rtl="0" algn="ctr">
              <a:lnSpc>
                <a:spcPct val="100000"/>
              </a:lnSpc>
              <a:spcBef>
                <a:spcPts val="500"/>
              </a:spcBef>
              <a:spcAft>
                <a:spcPts val="0"/>
              </a:spcAft>
              <a:buSzPts val="1600"/>
              <a:buNone/>
              <a:defRPr sz="1600"/>
            </a:lvl7pPr>
            <a:lvl8pPr lvl="7" rtl="0" algn="ctr">
              <a:lnSpc>
                <a:spcPct val="100000"/>
              </a:lnSpc>
              <a:spcBef>
                <a:spcPts val="500"/>
              </a:spcBef>
              <a:spcAft>
                <a:spcPts val="0"/>
              </a:spcAft>
              <a:buSzPts val="1600"/>
              <a:buNone/>
              <a:defRPr sz="1600"/>
            </a:lvl8pPr>
            <a:lvl9pPr lvl="8" rtl="0" algn="ctr">
              <a:lnSpc>
                <a:spcPct val="100000"/>
              </a:lnSpc>
              <a:spcBef>
                <a:spcPts val="500"/>
              </a:spcBef>
              <a:spcAft>
                <a:spcPts val="0"/>
              </a:spcAft>
              <a:buSzPts val="1600"/>
              <a:buNone/>
              <a:defRPr sz="1600"/>
            </a:lvl9pPr>
          </a:lstStyle>
          <a:p/>
        </p:txBody>
      </p:sp>
      <p:sp>
        <p:nvSpPr>
          <p:cNvPr id="153" name="Google Shape;153;gd3e5d6719f_0_1037"/>
          <p:cNvSpPr txBox="1"/>
          <p:nvPr>
            <p:ph idx="10" type="dt"/>
          </p:nvPr>
        </p:nvSpPr>
        <p:spPr>
          <a:xfrm>
            <a:off x="5318760" y="1341256"/>
            <a:ext cx="1554600" cy="4854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1300">
                <a:solidFill>
                  <a:srgbClr val="FFFFFF"/>
                </a:solidFill>
                <a:latin typeface="Gill Sans"/>
                <a:ea typeface="Gill Sans"/>
                <a:cs typeface="Gill Sans"/>
                <a:sym typeface="Gill Sans"/>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d3e5d6719f_0_1037"/>
          <p:cNvSpPr txBox="1"/>
          <p:nvPr>
            <p:ph idx="11" type="ftr"/>
          </p:nvPr>
        </p:nvSpPr>
        <p:spPr>
          <a:xfrm>
            <a:off x="1629100" y="5177408"/>
            <a:ext cx="57303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solidFill>
                  <a:srgbClr val="262626"/>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d3e5d6719f_0_1037"/>
          <p:cNvSpPr txBox="1"/>
          <p:nvPr>
            <p:ph idx="12" type="sldNum"/>
          </p:nvPr>
        </p:nvSpPr>
        <p:spPr>
          <a:xfrm>
            <a:off x="8606920" y="5177408"/>
            <a:ext cx="1956000" cy="2286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000" u="none" cap="none" strike="noStrike">
                <a:solidFill>
                  <a:srgbClr val="262626"/>
                </a:solidFill>
                <a:latin typeface="Gill Sans"/>
                <a:ea typeface="Gill Sans"/>
                <a:cs typeface="Gill Sans"/>
                <a:sym typeface="Gill Sans"/>
              </a:defRPr>
            </a:lvl1pPr>
            <a:lvl2pPr indent="0" lvl="1" marL="0" rtl="0" algn="r">
              <a:spcBef>
                <a:spcPts val="0"/>
              </a:spcBef>
              <a:buNone/>
              <a:defRPr b="0" i="0" sz="1000" u="none" cap="none" strike="noStrike">
                <a:solidFill>
                  <a:srgbClr val="262626"/>
                </a:solidFill>
                <a:latin typeface="Gill Sans"/>
                <a:ea typeface="Gill Sans"/>
                <a:cs typeface="Gill Sans"/>
                <a:sym typeface="Gill Sans"/>
              </a:defRPr>
            </a:lvl2pPr>
            <a:lvl3pPr indent="0" lvl="2" marL="0" rtl="0" algn="r">
              <a:spcBef>
                <a:spcPts val="0"/>
              </a:spcBef>
              <a:buNone/>
              <a:defRPr b="0" i="0" sz="1000" u="none" cap="none" strike="noStrike">
                <a:solidFill>
                  <a:srgbClr val="262626"/>
                </a:solidFill>
                <a:latin typeface="Gill Sans"/>
                <a:ea typeface="Gill Sans"/>
                <a:cs typeface="Gill Sans"/>
                <a:sym typeface="Gill Sans"/>
              </a:defRPr>
            </a:lvl3pPr>
            <a:lvl4pPr indent="0" lvl="3" marL="0" rtl="0" algn="r">
              <a:spcBef>
                <a:spcPts val="0"/>
              </a:spcBef>
              <a:buNone/>
              <a:defRPr b="0" i="0" sz="1000" u="none" cap="none" strike="noStrike">
                <a:solidFill>
                  <a:srgbClr val="262626"/>
                </a:solidFill>
                <a:latin typeface="Gill Sans"/>
                <a:ea typeface="Gill Sans"/>
                <a:cs typeface="Gill Sans"/>
                <a:sym typeface="Gill Sans"/>
              </a:defRPr>
            </a:lvl4pPr>
            <a:lvl5pPr indent="0" lvl="4" marL="0" rtl="0" algn="r">
              <a:spcBef>
                <a:spcPts val="0"/>
              </a:spcBef>
              <a:buNone/>
              <a:defRPr b="0" i="0" sz="1000" u="none" cap="none" strike="noStrike">
                <a:solidFill>
                  <a:srgbClr val="262626"/>
                </a:solidFill>
                <a:latin typeface="Gill Sans"/>
                <a:ea typeface="Gill Sans"/>
                <a:cs typeface="Gill Sans"/>
                <a:sym typeface="Gill Sans"/>
              </a:defRPr>
            </a:lvl5pPr>
            <a:lvl6pPr indent="0" lvl="5" marL="0" rtl="0" algn="r">
              <a:spcBef>
                <a:spcPts val="0"/>
              </a:spcBef>
              <a:buNone/>
              <a:defRPr b="0" i="0" sz="1000" u="none" cap="none" strike="noStrike">
                <a:solidFill>
                  <a:srgbClr val="262626"/>
                </a:solidFill>
                <a:latin typeface="Gill Sans"/>
                <a:ea typeface="Gill Sans"/>
                <a:cs typeface="Gill Sans"/>
                <a:sym typeface="Gill Sans"/>
              </a:defRPr>
            </a:lvl6pPr>
            <a:lvl7pPr indent="0" lvl="6" marL="0" rtl="0" algn="r">
              <a:spcBef>
                <a:spcPts val="0"/>
              </a:spcBef>
              <a:buNone/>
              <a:defRPr b="0" i="0" sz="1000" u="none" cap="none" strike="noStrike">
                <a:solidFill>
                  <a:srgbClr val="262626"/>
                </a:solidFill>
                <a:latin typeface="Gill Sans"/>
                <a:ea typeface="Gill Sans"/>
                <a:cs typeface="Gill Sans"/>
                <a:sym typeface="Gill Sans"/>
              </a:defRPr>
            </a:lvl7pPr>
            <a:lvl8pPr indent="0" lvl="7" marL="0" rtl="0" algn="r">
              <a:spcBef>
                <a:spcPts val="0"/>
              </a:spcBef>
              <a:buNone/>
              <a:defRPr b="0" i="0" sz="1000" u="none" cap="none" strike="noStrike">
                <a:solidFill>
                  <a:srgbClr val="262626"/>
                </a:solidFill>
                <a:latin typeface="Gill Sans"/>
                <a:ea typeface="Gill Sans"/>
                <a:cs typeface="Gill Sans"/>
                <a:sym typeface="Gill Sans"/>
              </a:defRPr>
            </a:lvl8pPr>
            <a:lvl9pPr indent="0" lvl="8" marL="0" rt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gd3e5d6719f_0_105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gd3e5d6719f_0_1051"/>
          <p:cNvSpPr txBox="1"/>
          <p:nvPr>
            <p:ph idx="1" type="body"/>
          </p:nvPr>
        </p:nvSpPr>
        <p:spPr>
          <a:xfrm>
            <a:off x="1066800" y="2103120"/>
            <a:ext cx="10058400" cy="384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159" name="Google Shape;159;gd3e5d6719f_0_1051"/>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gd3e5d6719f_0_1051"/>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gd3e5d6719f_0_1051"/>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62" name="Shape 162"/>
        <p:cNvGrpSpPr/>
        <p:nvPr/>
      </p:nvGrpSpPr>
      <p:grpSpPr>
        <a:xfrm>
          <a:off x="0" y="0"/>
          <a:ext cx="0" cy="0"/>
          <a:chOff x="0" y="0"/>
          <a:chExt cx="0" cy="0"/>
        </a:xfrm>
      </p:grpSpPr>
      <p:sp>
        <p:nvSpPr>
          <p:cNvPr id="163" name="Google Shape;163;gd3e5d6719f_0_1057"/>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4" name="Google Shape;164;gd3e5d6719f_0_1057"/>
          <p:cNvSpPr/>
          <p:nvPr/>
        </p:nvSpPr>
        <p:spPr>
          <a:xfrm>
            <a:off x="1307870" y="1267730"/>
            <a:ext cx="9576300" cy="4308000"/>
          </a:xfrm>
          <a:prstGeom prst="rect">
            <a:avLst/>
          </a:prstGeom>
          <a:solidFill>
            <a:schemeClr val="lt1"/>
          </a:solidFill>
          <a:ln>
            <a:noFill/>
          </a:ln>
          <a:effectLst>
            <a:outerShdw blurRad="50800" rotWithShape="0" algn="ctr">
              <a:srgbClr val="000000">
                <a:alpha val="6588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d3e5d6719f_0_1057"/>
          <p:cNvSpPr/>
          <p:nvPr/>
        </p:nvSpPr>
        <p:spPr>
          <a:xfrm>
            <a:off x="1447801" y="1411615"/>
            <a:ext cx="9296400" cy="40347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d3e5d6719f_0_1057"/>
          <p:cNvSpPr/>
          <p:nvPr/>
        </p:nvSpPr>
        <p:spPr>
          <a:xfrm>
            <a:off x="5135880" y="1267730"/>
            <a:ext cx="1920300" cy="73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d3e5d6719f_0_1057"/>
          <p:cNvSpPr txBox="1"/>
          <p:nvPr>
            <p:ph type="title"/>
          </p:nvPr>
        </p:nvSpPr>
        <p:spPr>
          <a:xfrm>
            <a:off x="1629156" y="2275165"/>
            <a:ext cx="8933700" cy="2406900"/>
          </a:xfrm>
          <a:prstGeom prst="rect">
            <a:avLst/>
          </a:prstGeom>
          <a:noFill/>
          <a:ln>
            <a:noFill/>
          </a:ln>
        </p:spPr>
        <p:txBody>
          <a:bodyPr anchorCtr="0" anchor="ctr" bIns="45700" lIns="91425" spcFirstLastPara="1" rIns="91425" wrap="square" tIns="45700">
            <a:normAutofit/>
          </a:bodyPr>
          <a:lstStyle>
            <a:lvl1pPr lvl="0" rtl="0" algn="ctr">
              <a:lnSpc>
                <a:spcPct val="83000"/>
              </a:lnSpc>
              <a:spcBef>
                <a:spcPts val="0"/>
              </a:spcBef>
              <a:spcAft>
                <a:spcPts val="0"/>
              </a:spcAft>
              <a:buClr>
                <a:srgbClr val="262626"/>
              </a:buClr>
              <a:buSzPts val="6800"/>
              <a:buFont typeface="Gill Sans"/>
              <a:buNone/>
              <a:defRPr sz="6800" cap="none">
                <a:solidFill>
                  <a:srgbClr val="262626"/>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8" name="Google Shape;168;gd3e5d6719f_0_1057"/>
          <p:cNvGrpSpPr/>
          <p:nvPr/>
        </p:nvGrpSpPr>
        <p:grpSpPr>
          <a:xfrm>
            <a:off x="5250180" y="1267730"/>
            <a:ext cx="1691700" cy="615934"/>
            <a:chOff x="5250180" y="1267730"/>
            <a:chExt cx="1691700" cy="615934"/>
          </a:xfrm>
        </p:grpSpPr>
        <p:cxnSp>
          <p:nvCxnSpPr>
            <p:cNvPr id="169" name="Google Shape;169;gd3e5d6719f_0_1057"/>
            <p:cNvCxnSpPr/>
            <p:nvPr/>
          </p:nvCxnSpPr>
          <p:spPr>
            <a:xfrm>
              <a:off x="525018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170" name="Google Shape;170;gd3e5d6719f_0_1057"/>
            <p:cNvCxnSpPr/>
            <p:nvPr/>
          </p:nvCxnSpPr>
          <p:spPr>
            <a:xfrm>
              <a:off x="6941820" y="1267730"/>
              <a:ext cx="0" cy="61260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171" name="Google Shape;171;gd3e5d6719f_0_1057"/>
            <p:cNvCxnSpPr/>
            <p:nvPr/>
          </p:nvCxnSpPr>
          <p:spPr>
            <a:xfrm>
              <a:off x="5250180" y="1883664"/>
              <a:ext cx="169170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172" name="Google Shape;172;gd3e5d6719f_0_1057"/>
          <p:cNvSpPr txBox="1"/>
          <p:nvPr>
            <p:ph idx="1" type="body"/>
          </p:nvPr>
        </p:nvSpPr>
        <p:spPr>
          <a:xfrm>
            <a:off x="1629156" y="4682062"/>
            <a:ext cx="8939700" cy="4572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900"/>
              </a:spcBef>
              <a:spcAft>
                <a:spcPts val="0"/>
              </a:spcAft>
              <a:buSzPts val="1800"/>
              <a:buNone/>
              <a:defRPr sz="1800">
                <a:solidFill>
                  <a:srgbClr val="0C0C0C"/>
                </a:solidFill>
              </a:defRPr>
            </a:lvl1pPr>
            <a:lvl2pPr indent="-228600" lvl="1" marL="914400" rtl="0" algn="l">
              <a:lnSpc>
                <a:spcPct val="100000"/>
              </a:lnSpc>
              <a:spcBef>
                <a:spcPts val="500"/>
              </a:spcBef>
              <a:spcAft>
                <a:spcPts val="0"/>
              </a:spcAft>
              <a:buSzPts val="1600"/>
              <a:buNone/>
              <a:defRPr sz="1600">
                <a:solidFill>
                  <a:srgbClr val="888888"/>
                </a:solidFill>
              </a:defRPr>
            </a:lvl2pPr>
            <a:lvl3pPr indent="-228600" lvl="2" marL="1371600" rtl="0" algn="l">
              <a:lnSpc>
                <a:spcPct val="100000"/>
              </a:lnSpc>
              <a:spcBef>
                <a:spcPts val="500"/>
              </a:spcBef>
              <a:spcAft>
                <a:spcPts val="0"/>
              </a:spcAft>
              <a:buSzPts val="1600"/>
              <a:buNone/>
              <a:defRPr sz="1600">
                <a:solidFill>
                  <a:srgbClr val="888888"/>
                </a:solidFill>
              </a:defRPr>
            </a:lvl3pPr>
            <a:lvl4pPr indent="-228600" lvl="3" marL="1828800" rtl="0" algn="l">
              <a:lnSpc>
                <a:spcPct val="100000"/>
              </a:lnSpc>
              <a:spcBef>
                <a:spcPts val="500"/>
              </a:spcBef>
              <a:spcAft>
                <a:spcPts val="0"/>
              </a:spcAft>
              <a:buSzPts val="1400"/>
              <a:buNone/>
              <a:defRPr sz="1400">
                <a:solidFill>
                  <a:srgbClr val="888888"/>
                </a:solidFill>
              </a:defRPr>
            </a:lvl4pPr>
            <a:lvl5pPr indent="-228600" lvl="4" marL="2286000" rtl="0" algn="l">
              <a:lnSpc>
                <a:spcPct val="100000"/>
              </a:lnSpc>
              <a:spcBef>
                <a:spcPts val="500"/>
              </a:spcBef>
              <a:spcAft>
                <a:spcPts val="0"/>
              </a:spcAft>
              <a:buSzPts val="1400"/>
              <a:buNone/>
              <a:defRPr sz="1400">
                <a:solidFill>
                  <a:srgbClr val="888888"/>
                </a:solidFill>
              </a:defRPr>
            </a:lvl5pPr>
            <a:lvl6pPr indent="-228600" lvl="5" marL="2743200" rtl="0" algn="l">
              <a:lnSpc>
                <a:spcPct val="100000"/>
              </a:lnSpc>
              <a:spcBef>
                <a:spcPts val="500"/>
              </a:spcBef>
              <a:spcAft>
                <a:spcPts val="0"/>
              </a:spcAft>
              <a:buSzPts val="1400"/>
              <a:buNone/>
              <a:defRPr sz="1400">
                <a:solidFill>
                  <a:srgbClr val="888888"/>
                </a:solidFill>
              </a:defRPr>
            </a:lvl6pPr>
            <a:lvl7pPr indent="-228600" lvl="6" marL="3200400" rtl="0" algn="l">
              <a:lnSpc>
                <a:spcPct val="100000"/>
              </a:lnSpc>
              <a:spcBef>
                <a:spcPts val="500"/>
              </a:spcBef>
              <a:spcAft>
                <a:spcPts val="0"/>
              </a:spcAft>
              <a:buSzPts val="1400"/>
              <a:buNone/>
              <a:defRPr sz="1400">
                <a:solidFill>
                  <a:srgbClr val="888888"/>
                </a:solidFill>
              </a:defRPr>
            </a:lvl7pPr>
            <a:lvl8pPr indent="-228600" lvl="7" marL="3657600" rtl="0" algn="l">
              <a:lnSpc>
                <a:spcPct val="100000"/>
              </a:lnSpc>
              <a:spcBef>
                <a:spcPts val="500"/>
              </a:spcBef>
              <a:spcAft>
                <a:spcPts val="0"/>
              </a:spcAft>
              <a:buSzPts val="1400"/>
              <a:buNone/>
              <a:defRPr sz="1400">
                <a:solidFill>
                  <a:srgbClr val="888888"/>
                </a:solidFill>
              </a:defRPr>
            </a:lvl8pPr>
            <a:lvl9pPr indent="-228600" lvl="8" marL="4114800" rtl="0" algn="l">
              <a:lnSpc>
                <a:spcPct val="100000"/>
              </a:lnSpc>
              <a:spcBef>
                <a:spcPts val="500"/>
              </a:spcBef>
              <a:spcAft>
                <a:spcPts val="0"/>
              </a:spcAft>
              <a:buSzPts val="1400"/>
              <a:buNone/>
              <a:defRPr sz="1400">
                <a:solidFill>
                  <a:srgbClr val="888888"/>
                </a:solidFill>
              </a:defRPr>
            </a:lvl9pPr>
          </a:lstStyle>
          <a:p/>
        </p:txBody>
      </p:sp>
      <p:sp>
        <p:nvSpPr>
          <p:cNvPr id="173" name="Google Shape;173;gd3e5d6719f_0_1057"/>
          <p:cNvSpPr txBox="1"/>
          <p:nvPr>
            <p:ph idx="10" type="dt"/>
          </p:nvPr>
        </p:nvSpPr>
        <p:spPr>
          <a:xfrm>
            <a:off x="5318760" y="1344502"/>
            <a:ext cx="1554600" cy="4989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1300">
                <a:solidFill>
                  <a:srgbClr val="FFFFFF"/>
                </a:solidFill>
                <a:latin typeface="Gill Sans"/>
                <a:ea typeface="Gill Sans"/>
                <a:cs typeface="Gill Sans"/>
                <a:sym typeface="Gill Sans"/>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gd3e5d6719f_0_1057"/>
          <p:cNvSpPr txBox="1"/>
          <p:nvPr>
            <p:ph idx="11" type="ftr"/>
          </p:nvPr>
        </p:nvSpPr>
        <p:spPr>
          <a:xfrm>
            <a:off x="1629157" y="5177408"/>
            <a:ext cx="56601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solidFill>
                  <a:srgbClr val="262626"/>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gd3e5d6719f_0_1057"/>
          <p:cNvSpPr txBox="1"/>
          <p:nvPr>
            <p:ph idx="12" type="sldNum"/>
          </p:nvPr>
        </p:nvSpPr>
        <p:spPr>
          <a:xfrm>
            <a:off x="8604504" y="5177408"/>
            <a:ext cx="1958400" cy="2286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000" u="none" cap="none" strike="noStrike">
                <a:solidFill>
                  <a:srgbClr val="262626"/>
                </a:solidFill>
                <a:latin typeface="Gill Sans"/>
                <a:ea typeface="Gill Sans"/>
                <a:cs typeface="Gill Sans"/>
                <a:sym typeface="Gill Sans"/>
              </a:defRPr>
            </a:lvl1pPr>
            <a:lvl2pPr indent="0" lvl="1" marL="0" rtl="0" algn="r">
              <a:spcBef>
                <a:spcPts val="0"/>
              </a:spcBef>
              <a:buNone/>
              <a:defRPr b="0" i="0" sz="1000" u="none" cap="none" strike="noStrike">
                <a:solidFill>
                  <a:srgbClr val="262626"/>
                </a:solidFill>
                <a:latin typeface="Gill Sans"/>
                <a:ea typeface="Gill Sans"/>
                <a:cs typeface="Gill Sans"/>
                <a:sym typeface="Gill Sans"/>
              </a:defRPr>
            </a:lvl2pPr>
            <a:lvl3pPr indent="0" lvl="2" marL="0" rtl="0" algn="r">
              <a:spcBef>
                <a:spcPts val="0"/>
              </a:spcBef>
              <a:buNone/>
              <a:defRPr b="0" i="0" sz="1000" u="none" cap="none" strike="noStrike">
                <a:solidFill>
                  <a:srgbClr val="262626"/>
                </a:solidFill>
                <a:latin typeface="Gill Sans"/>
                <a:ea typeface="Gill Sans"/>
                <a:cs typeface="Gill Sans"/>
                <a:sym typeface="Gill Sans"/>
              </a:defRPr>
            </a:lvl3pPr>
            <a:lvl4pPr indent="0" lvl="3" marL="0" rtl="0" algn="r">
              <a:spcBef>
                <a:spcPts val="0"/>
              </a:spcBef>
              <a:buNone/>
              <a:defRPr b="0" i="0" sz="1000" u="none" cap="none" strike="noStrike">
                <a:solidFill>
                  <a:srgbClr val="262626"/>
                </a:solidFill>
                <a:latin typeface="Gill Sans"/>
                <a:ea typeface="Gill Sans"/>
                <a:cs typeface="Gill Sans"/>
                <a:sym typeface="Gill Sans"/>
              </a:defRPr>
            </a:lvl4pPr>
            <a:lvl5pPr indent="0" lvl="4" marL="0" rtl="0" algn="r">
              <a:spcBef>
                <a:spcPts val="0"/>
              </a:spcBef>
              <a:buNone/>
              <a:defRPr b="0" i="0" sz="1000" u="none" cap="none" strike="noStrike">
                <a:solidFill>
                  <a:srgbClr val="262626"/>
                </a:solidFill>
                <a:latin typeface="Gill Sans"/>
                <a:ea typeface="Gill Sans"/>
                <a:cs typeface="Gill Sans"/>
                <a:sym typeface="Gill Sans"/>
              </a:defRPr>
            </a:lvl5pPr>
            <a:lvl6pPr indent="0" lvl="5" marL="0" rtl="0" algn="r">
              <a:spcBef>
                <a:spcPts val="0"/>
              </a:spcBef>
              <a:buNone/>
              <a:defRPr b="0" i="0" sz="1000" u="none" cap="none" strike="noStrike">
                <a:solidFill>
                  <a:srgbClr val="262626"/>
                </a:solidFill>
                <a:latin typeface="Gill Sans"/>
                <a:ea typeface="Gill Sans"/>
                <a:cs typeface="Gill Sans"/>
                <a:sym typeface="Gill Sans"/>
              </a:defRPr>
            </a:lvl6pPr>
            <a:lvl7pPr indent="0" lvl="6" marL="0" rtl="0" algn="r">
              <a:spcBef>
                <a:spcPts val="0"/>
              </a:spcBef>
              <a:buNone/>
              <a:defRPr b="0" i="0" sz="1000" u="none" cap="none" strike="noStrike">
                <a:solidFill>
                  <a:srgbClr val="262626"/>
                </a:solidFill>
                <a:latin typeface="Gill Sans"/>
                <a:ea typeface="Gill Sans"/>
                <a:cs typeface="Gill Sans"/>
                <a:sym typeface="Gill Sans"/>
              </a:defRPr>
            </a:lvl7pPr>
            <a:lvl8pPr indent="0" lvl="7" marL="0" rtl="0" algn="r">
              <a:spcBef>
                <a:spcPts val="0"/>
              </a:spcBef>
              <a:buNone/>
              <a:defRPr b="0" i="0" sz="1000" u="none" cap="none" strike="noStrike">
                <a:solidFill>
                  <a:srgbClr val="262626"/>
                </a:solidFill>
                <a:latin typeface="Gill Sans"/>
                <a:ea typeface="Gill Sans"/>
                <a:cs typeface="Gill Sans"/>
                <a:sym typeface="Gill Sans"/>
              </a:defRPr>
            </a:lvl8pPr>
            <a:lvl9pPr indent="0" lvl="8" marL="0" rt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6" name="Shape 176"/>
        <p:cNvGrpSpPr/>
        <p:nvPr/>
      </p:nvGrpSpPr>
      <p:grpSpPr>
        <a:xfrm>
          <a:off x="0" y="0"/>
          <a:ext cx="0" cy="0"/>
          <a:chOff x="0" y="0"/>
          <a:chExt cx="0" cy="0"/>
        </a:xfrm>
      </p:grpSpPr>
      <p:sp>
        <p:nvSpPr>
          <p:cNvPr id="177" name="Google Shape;177;gd3e5d6719f_0_107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gd3e5d6719f_0_1071"/>
          <p:cNvSpPr txBox="1"/>
          <p:nvPr>
            <p:ph idx="1" type="body"/>
          </p:nvPr>
        </p:nvSpPr>
        <p:spPr>
          <a:xfrm>
            <a:off x="1066800" y="2103120"/>
            <a:ext cx="4663500" cy="3749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79" name="Google Shape;179;gd3e5d6719f_0_1071"/>
          <p:cNvSpPr txBox="1"/>
          <p:nvPr>
            <p:ph idx="2" type="body"/>
          </p:nvPr>
        </p:nvSpPr>
        <p:spPr>
          <a:xfrm>
            <a:off x="6461760" y="2103120"/>
            <a:ext cx="4663500" cy="3749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80" name="Google Shape;180;gd3e5d6719f_0_1071"/>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d3e5d6719f_0_1071"/>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2" name="Google Shape;182;gd3e5d6719f_0_1071"/>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3" name="Shape 183"/>
        <p:cNvGrpSpPr/>
        <p:nvPr/>
      </p:nvGrpSpPr>
      <p:grpSpPr>
        <a:xfrm>
          <a:off x="0" y="0"/>
          <a:ext cx="0" cy="0"/>
          <a:chOff x="0" y="0"/>
          <a:chExt cx="0" cy="0"/>
        </a:xfrm>
      </p:grpSpPr>
      <p:sp>
        <p:nvSpPr>
          <p:cNvPr id="184" name="Google Shape;184;gd3e5d6719f_0_107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gd3e5d6719f_0_1078"/>
          <p:cNvSpPr txBox="1"/>
          <p:nvPr>
            <p:ph idx="1" type="body"/>
          </p:nvPr>
        </p:nvSpPr>
        <p:spPr>
          <a:xfrm>
            <a:off x="1069848" y="2074334"/>
            <a:ext cx="4663500" cy="640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0"/>
              </a:spcBef>
              <a:spcAft>
                <a:spcPts val="0"/>
              </a:spcAft>
              <a:buSzPts val="1900"/>
              <a:buNone/>
              <a:defRPr b="1" i="0" sz="1900">
                <a:solidFill>
                  <a:schemeClr val="dk1"/>
                </a:solidFill>
                <a:latin typeface="Gill Sans"/>
                <a:ea typeface="Gill Sans"/>
                <a:cs typeface="Gill Sans"/>
                <a:sym typeface="Gill Sans"/>
              </a:defRPr>
            </a:lvl1pPr>
            <a:lvl2pPr indent="-228600" lvl="1" marL="914400" rtl="0" algn="l">
              <a:lnSpc>
                <a:spcPct val="100000"/>
              </a:lnSpc>
              <a:spcBef>
                <a:spcPts val="500"/>
              </a:spcBef>
              <a:spcAft>
                <a:spcPts val="0"/>
              </a:spcAft>
              <a:buSzPts val="1800"/>
              <a:buNone/>
              <a:defRPr b="1" sz="1800"/>
            </a:lvl2pPr>
            <a:lvl3pPr indent="-228600" lvl="2" marL="1371600" rtl="0" algn="l">
              <a:lnSpc>
                <a:spcPct val="100000"/>
              </a:lnSpc>
              <a:spcBef>
                <a:spcPts val="500"/>
              </a:spcBef>
              <a:spcAft>
                <a:spcPts val="0"/>
              </a:spcAft>
              <a:buSzPts val="1800"/>
              <a:buNone/>
              <a:defRPr b="1" sz="1800"/>
            </a:lvl3pPr>
            <a:lvl4pPr indent="-228600" lvl="3" marL="1828800" rtl="0" algn="l">
              <a:lnSpc>
                <a:spcPct val="100000"/>
              </a:lnSpc>
              <a:spcBef>
                <a:spcPts val="500"/>
              </a:spcBef>
              <a:spcAft>
                <a:spcPts val="0"/>
              </a:spcAft>
              <a:buSzPts val="1600"/>
              <a:buNone/>
              <a:defRPr b="1" sz="1600"/>
            </a:lvl4pPr>
            <a:lvl5pPr indent="-228600" lvl="4" marL="2286000" rtl="0" algn="l">
              <a:lnSpc>
                <a:spcPct val="100000"/>
              </a:lnSpc>
              <a:spcBef>
                <a:spcPts val="500"/>
              </a:spcBef>
              <a:spcAft>
                <a:spcPts val="0"/>
              </a:spcAft>
              <a:buSzPts val="1600"/>
              <a:buNone/>
              <a:defRPr b="1" sz="1600"/>
            </a:lvl5pPr>
            <a:lvl6pPr indent="-228600" lvl="5" marL="2743200" rtl="0" algn="l">
              <a:lnSpc>
                <a:spcPct val="100000"/>
              </a:lnSpc>
              <a:spcBef>
                <a:spcPts val="500"/>
              </a:spcBef>
              <a:spcAft>
                <a:spcPts val="0"/>
              </a:spcAft>
              <a:buSzPts val="1600"/>
              <a:buNone/>
              <a:defRPr b="1" sz="1600"/>
            </a:lvl6pPr>
            <a:lvl7pPr indent="-228600" lvl="6" marL="3200400" rtl="0" algn="l">
              <a:lnSpc>
                <a:spcPct val="100000"/>
              </a:lnSpc>
              <a:spcBef>
                <a:spcPts val="500"/>
              </a:spcBef>
              <a:spcAft>
                <a:spcPts val="0"/>
              </a:spcAft>
              <a:buSzPts val="1600"/>
              <a:buNone/>
              <a:defRPr b="1" sz="1600"/>
            </a:lvl7pPr>
            <a:lvl8pPr indent="-228600" lvl="7" marL="3657600" rtl="0" algn="l">
              <a:lnSpc>
                <a:spcPct val="100000"/>
              </a:lnSpc>
              <a:spcBef>
                <a:spcPts val="500"/>
              </a:spcBef>
              <a:spcAft>
                <a:spcPts val="0"/>
              </a:spcAft>
              <a:buSzPts val="1600"/>
              <a:buNone/>
              <a:defRPr b="1" sz="1600"/>
            </a:lvl8pPr>
            <a:lvl9pPr indent="-228600" lvl="8" marL="4114800" rtl="0" algn="l">
              <a:lnSpc>
                <a:spcPct val="100000"/>
              </a:lnSpc>
              <a:spcBef>
                <a:spcPts val="500"/>
              </a:spcBef>
              <a:spcAft>
                <a:spcPts val="0"/>
              </a:spcAft>
              <a:buSzPts val="1600"/>
              <a:buNone/>
              <a:defRPr b="1" sz="1600"/>
            </a:lvl9pPr>
          </a:lstStyle>
          <a:p/>
        </p:txBody>
      </p:sp>
      <p:sp>
        <p:nvSpPr>
          <p:cNvPr id="186" name="Google Shape;186;gd3e5d6719f_0_1078"/>
          <p:cNvSpPr txBox="1"/>
          <p:nvPr>
            <p:ph idx="2" type="body"/>
          </p:nvPr>
        </p:nvSpPr>
        <p:spPr>
          <a:xfrm>
            <a:off x="1069848" y="2792472"/>
            <a:ext cx="4663500" cy="3163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87" name="Google Shape;187;gd3e5d6719f_0_1078"/>
          <p:cNvSpPr txBox="1"/>
          <p:nvPr>
            <p:ph idx="3" type="body"/>
          </p:nvPr>
        </p:nvSpPr>
        <p:spPr>
          <a:xfrm>
            <a:off x="6458712" y="2074334"/>
            <a:ext cx="4663500" cy="640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0"/>
              </a:spcBef>
              <a:spcAft>
                <a:spcPts val="0"/>
              </a:spcAft>
              <a:buSzPts val="1900"/>
              <a:buNone/>
              <a:defRPr b="1" sz="1900">
                <a:solidFill>
                  <a:schemeClr val="dk1"/>
                </a:solidFill>
              </a:defRPr>
            </a:lvl1pPr>
            <a:lvl2pPr indent="-228600" lvl="1" marL="914400" rtl="0" algn="l">
              <a:lnSpc>
                <a:spcPct val="100000"/>
              </a:lnSpc>
              <a:spcBef>
                <a:spcPts val="500"/>
              </a:spcBef>
              <a:spcAft>
                <a:spcPts val="0"/>
              </a:spcAft>
              <a:buSzPts val="1800"/>
              <a:buNone/>
              <a:defRPr b="1" sz="1800"/>
            </a:lvl2pPr>
            <a:lvl3pPr indent="-228600" lvl="2" marL="1371600" rtl="0" algn="l">
              <a:lnSpc>
                <a:spcPct val="100000"/>
              </a:lnSpc>
              <a:spcBef>
                <a:spcPts val="500"/>
              </a:spcBef>
              <a:spcAft>
                <a:spcPts val="0"/>
              </a:spcAft>
              <a:buSzPts val="1800"/>
              <a:buNone/>
              <a:defRPr b="1" sz="1800"/>
            </a:lvl3pPr>
            <a:lvl4pPr indent="-228600" lvl="3" marL="1828800" rtl="0" algn="l">
              <a:lnSpc>
                <a:spcPct val="100000"/>
              </a:lnSpc>
              <a:spcBef>
                <a:spcPts val="500"/>
              </a:spcBef>
              <a:spcAft>
                <a:spcPts val="0"/>
              </a:spcAft>
              <a:buSzPts val="1600"/>
              <a:buNone/>
              <a:defRPr b="1" sz="1600"/>
            </a:lvl4pPr>
            <a:lvl5pPr indent="-228600" lvl="4" marL="2286000" rtl="0" algn="l">
              <a:lnSpc>
                <a:spcPct val="100000"/>
              </a:lnSpc>
              <a:spcBef>
                <a:spcPts val="500"/>
              </a:spcBef>
              <a:spcAft>
                <a:spcPts val="0"/>
              </a:spcAft>
              <a:buSzPts val="1600"/>
              <a:buNone/>
              <a:defRPr b="1" sz="1600"/>
            </a:lvl5pPr>
            <a:lvl6pPr indent="-228600" lvl="5" marL="2743200" rtl="0" algn="l">
              <a:lnSpc>
                <a:spcPct val="100000"/>
              </a:lnSpc>
              <a:spcBef>
                <a:spcPts val="500"/>
              </a:spcBef>
              <a:spcAft>
                <a:spcPts val="0"/>
              </a:spcAft>
              <a:buSzPts val="1600"/>
              <a:buNone/>
              <a:defRPr b="1" sz="1600"/>
            </a:lvl6pPr>
            <a:lvl7pPr indent="-228600" lvl="6" marL="3200400" rtl="0" algn="l">
              <a:lnSpc>
                <a:spcPct val="100000"/>
              </a:lnSpc>
              <a:spcBef>
                <a:spcPts val="500"/>
              </a:spcBef>
              <a:spcAft>
                <a:spcPts val="0"/>
              </a:spcAft>
              <a:buSzPts val="1600"/>
              <a:buNone/>
              <a:defRPr b="1" sz="1600"/>
            </a:lvl7pPr>
            <a:lvl8pPr indent="-228600" lvl="7" marL="3657600" rtl="0" algn="l">
              <a:lnSpc>
                <a:spcPct val="100000"/>
              </a:lnSpc>
              <a:spcBef>
                <a:spcPts val="500"/>
              </a:spcBef>
              <a:spcAft>
                <a:spcPts val="0"/>
              </a:spcAft>
              <a:buSzPts val="1600"/>
              <a:buNone/>
              <a:defRPr b="1" sz="1600"/>
            </a:lvl8pPr>
            <a:lvl9pPr indent="-228600" lvl="8" marL="4114800" rtl="0" algn="l">
              <a:lnSpc>
                <a:spcPct val="100000"/>
              </a:lnSpc>
              <a:spcBef>
                <a:spcPts val="500"/>
              </a:spcBef>
              <a:spcAft>
                <a:spcPts val="0"/>
              </a:spcAft>
              <a:buSzPts val="1600"/>
              <a:buNone/>
              <a:defRPr b="1" sz="1600"/>
            </a:lvl9pPr>
          </a:lstStyle>
          <a:p/>
        </p:txBody>
      </p:sp>
      <p:sp>
        <p:nvSpPr>
          <p:cNvPr id="188" name="Google Shape;188;gd3e5d6719f_0_1078"/>
          <p:cNvSpPr txBox="1"/>
          <p:nvPr>
            <p:ph idx="4" type="body"/>
          </p:nvPr>
        </p:nvSpPr>
        <p:spPr>
          <a:xfrm>
            <a:off x="6458712" y="2792471"/>
            <a:ext cx="4663500" cy="3164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89" name="Google Shape;189;gd3e5d6719f_0_1078"/>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gd3e5d6719f_0_1078"/>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gd3e5d6719f_0_1078"/>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2" name="Shape 192"/>
        <p:cNvGrpSpPr/>
        <p:nvPr/>
      </p:nvGrpSpPr>
      <p:grpSpPr>
        <a:xfrm>
          <a:off x="0" y="0"/>
          <a:ext cx="0" cy="0"/>
          <a:chOff x="0" y="0"/>
          <a:chExt cx="0" cy="0"/>
        </a:xfrm>
      </p:grpSpPr>
      <p:sp>
        <p:nvSpPr>
          <p:cNvPr id="193" name="Google Shape;193;gd3e5d6719f_0_108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4" name="Google Shape;194;gd3e5d6719f_0_1087"/>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gd3e5d6719f_0_1087"/>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gd3e5d6719f_0_1087"/>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1" name="Google Shape;31;p13"/>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2" name="Google Shape;32;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7" name="Shape 197"/>
        <p:cNvGrpSpPr/>
        <p:nvPr/>
      </p:nvGrpSpPr>
      <p:grpSpPr>
        <a:xfrm>
          <a:off x="0" y="0"/>
          <a:ext cx="0" cy="0"/>
          <a:chOff x="0" y="0"/>
          <a:chExt cx="0" cy="0"/>
        </a:xfrm>
      </p:grpSpPr>
      <p:sp>
        <p:nvSpPr>
          <p:cNvPr id="198" name="Google Shape;198;gd3e5d6719f_0_1092"/>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gd3e5d6719f_0_1092"/>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0" name="Google Shape;200;gd3e5d6719f_0_1092"/>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01" name="Shape 201"/>
        <p:cNvGrpSpPr/>
        <p:nvPr/>
      </p:nvGrpSpPr>
      <p:grpSpPr>
        <a:xfrm>
          <a:off x="0" y="0"/>
          <a:ext cx="0" cy="0"/>
          <a:chOff x="0" y="0"/>
          <a:chExt cx="0" cy="0"/>
        </a:xfrm>
      </p:grpSpPr>
      <p:sp>
        <p:nvSpPr>
          <p:cNvPr id="202" name="Google Shape;202;gd3e5d6719f_0_1096"/>
          <p:cNvSpPr/>
          <p:nvPr/>
        </p:nvSpPr>
        <p:spPr>
          <a:xfrm>
            <a:off x="8119870" y="237744"/>
            <a:ext cx="3826500" cy="6382500"/>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d3e5d6719f_0_1096"/>
          <p:cNvSpPr/>
          <p:nvPr/>
        </p:nvSpPr>
        <p:spPr>
          <a:xfrm>
            <a:off x="8254660" y="374904"/>
            <a:ext cx="3557100" cy="6108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d3e5d6719f_0_1096"/>
          <p:cNvSpPr txBox="1"/>
          <p:nvPr>
            <p:ph type="title"/>
          </p:nvPr>
        </p:nvSpPr>
        <p:spPr>
          <a:xfrm>
            <a:off x="8458200" y="607392"/>
            <a:ext cx="3162000" cy="16458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3200"/>
              <a:buFont typeface="Gill Sans"/>
              <a:buNone/>
              <a:defRPr b="0" sz="3200" cap="none">
                <a:solidFill>
                  <a:schemeClr val="dk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5" name="Google Shape;205;gd3e5d6719f_0_1096"/>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rtl="0" algn="l">
              <a:lnSpc>
                <a:spcPct val="100000"/>
              </a:lnSpc>
              <a:spcBef>
                <a:spcPts val="900"/>
              </a:spcBef>
              <a:spcAft>
                <a:spcPts val="0"/>
              </a:spcAft>
              <a:buSzPts val="1900"/>
              <a:buChar char="◦"/>
              <a:defRPr sz="19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206" name="Google Shape;206;gd3e5d6719f_0_1096"/>
          <p:cNvSpPr txBox="1"/>
          <p:nvPr>
            <p:ph idx="2" type="body"/>
          </p:nvPr>
        </p:nvSpPr>
        <p:spPr>
          <a:xfrm>
            <a:off x="8458200" y="2336800"/>
            <a:ext cx="3162000" cy="36069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800"/>
              </a:spcBef>
              <a:spcAft>
                <a:spcPts val="0"/>
              </a:spcAft>
              <a:buSzPts val="1800"/>
              <a:buNone/>
              <a:defRPr sz="1800">
                <a:solidFill>
                  <a:schemeClr val="dk1"/>
                </a:solidFill>
              </a:defRPr>
            </a:lvl1pPr>
            <a:lvl2pPr indent="-228600" lvl="1" marL="914400" rtl="0" algn="l">
              <a:lnSpc>
                <a:spcPct val="100000"/>
              </a:lnSpc>
              <a:spcBef>
                <a:spcPts val="500"/>
              </a:spcBef>
              <a:spcAft>
                <a:spcPts val="0"/>
              </a:spcAft>
              <a:buSzPts val="1200"/>
              <a:buNone/>
              <a:defRPr sz="1200"/>
            </a:lvl2pPr>
            <a:lvl3pPr indent="-228600" lvl="2" marL="1371600" rtl="0" algn="l">
              <a:lnSpc>
                <a:spcPct val="100000"/>
              </a:lnSpc>
              <a:spcBef>
                <a:spcPts val="500"/>
              </a:spcBef>
              <a:spcAft>
                <a:spcPts val="0"/>
              </a:spcAft>
              <a:buSzPts val="1000"/>
              <a:buNone/>
              <a:defRPr sz="1000"/>
            </a:lvl3pPr>
            <a:lvl4pPr indent="-228600" lvl="3" marL="1828800" rtl="0" algn="l">
              <a:lnSpc>
                <a:spcPct val="100000"/>
              </a:lnSpc>
              <a:spcBef>
                <a:spcPts val="500"/>
              </a:spcBef>
              <a:spcAft>
                <a:spcPts val="0"/>
              </a:spcAft>
              <a:buSzPts val="900"/>
              <a:buNone/>
              <a:defRPr sz="900"/>
            </a:lvl4pPr>
            <a:lvl5pPr indent="-228600" lvl="4" marL="2286000" rtl="0" algn="l">
              <a:lnSpc>
                <a:spcPct val="100000"/>
              </a:lnSpc>
              <a:spcBef>
                <a:spcPts val="500"/>
              </a:spcBef>
              <a:spcAft>
                <a:spcPts val="0"/>
              </a:spcAft>
              <a:buSzPts val="900"/>
              <a:buNone/>
              <a:defRPr sz="900"/>
            </a:lvl5pPr>
            <a:lvl6pPr indent="-228600" lvl="5" marL="2743200" rtl="0" algn="l">
              <a:lnSpc>
                <a:spcPct val="100000"/>
              </a:lnSpc>
              <a:spcBef>
                <a:spcPts val="500"/>
              </a:spcBef>
              <a:spcAft>
                <a:spcPts val="0"/>
              </a:spcAft>
              <a:buSzPts val="900"/>
              <a:buNone/>
              <a:defRPr sz="900"/>
            </a:lvl6pPr>
            <a:lvl7pPr indent="-228600" lvl="6" marL="3200400" rtl="0" algn="l">
              <a:lnSpc>
                <a:spcPct val="100000"/>
              </a:lnSpc>
              <a:spcBef>
                <a:spcPts val="500"/>
              </a:spcBef>
              <a:spcAft>
                <a:spcPts val="0"/>
              </a:spcAft>
              <a:buSzPts val="900"/>
              <a:buNone/>
              <a:defRPr sz="900"/>
            </a:lvl7pPr>
            <a:lvl8pPr indent="-228600" lvl="7" marL="3657600" rtl="0" algn="l">
              <a:lnSpc>
                <a:spcPct val="100000"/>
              </a:lnSpc>
              <a:spcBef>
                <a:spcPts val="500"/>
              </a:spcBef>
              <a:spcAft>
                <a:spcPts val="0"/>
              </a:spcAft>
              <a:buSzPts val="900"/>
              <a:buNone/>
              <a:defRPr sz="900"/>
            </a:lvl8pPr>
            <a:lvl9pPr indent="-228600" lvl="8" marL="4114800" rtl="0" algn="l">
              <a:lnSpc>
                <a:spcPct val="100000"/>
              </a:lnSpc>
              <a:spcBef>
                <a:spcPts val="500"/>
              </a:spcBef>
              <a:spcAft>
                <a:spcPts val="0"/>
              </a:spcAft>
              <a:buSzPts val="900"/>
              <a:buNone/>
              <a:defRPr sz="900"/>
            </a:lvl9pPr>
          </a:lstStyle>
          <a:p/>
        </p:txBody>
      </p:sp>
      <p:sp>
        <p:nvSpPr>
          <p:cNvPr id="207" name="Google Shape;207;gd3e5d6719f_0_1096"/>
          <p:cNvSpPr txBox="1"/>
          <p:nvPr>
            <p:ph idx="10" type="dt"/>
          </p:nvPr>
        </p:nvSpPr>
        <p:spPr>
          <a:xfrm>
            <a:off x="5588000" y="6035040"/>
            <a:ext cx="19557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solidFill>
                  <a:srgbClr val="262626"/>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gd3e5d6719f_0_1096"/>
          <p:cNvSpPr txBox="1"/>
          <p:nvPr>
            <p:ph idx="11" type="ftr"/>
          </p:nvPr>
        </p:nvSpPr>
        <p:spPr>
          <a:xfrm>
            <a:off x="685801" y="6035040"/>
            <a:ext cx="45846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gd3e5d6719f_0_1096"/>
          <p:cNvSpPr txBox="1"/>
          <p:nvPr>
            <p:ph idx="12" type="sldNum"/>
          </p:nvPr>
        </p:nvSpPr>
        <p:spPr>
          <a:xfrm>
            <a:off x="10396728" y="6035040"/>
            <a:ext cx="12234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000" u="none" cap="none" strike="noStrike">
                <a:solidFill>
                  <a:srgbClr val="262626"/>
                </a:solidFill>
                <a:latin typeface="Gill Sans"/>
                <a:ea typeface="Gill Sans"/>
                <a:cs typeface="Gill Sans"/>
                <a:sym typeface="Gill Sans"/>
              </a:defRPr>
            </a:lvl1pPr>
            <a:lvl2pPr indent="0" lvl="1" marL="0" rtl="0" algn="r">
              <a:spcBef>
                <a:spcPts val="0"/>
              </a:spcBef>
              <a:buNone/>
              <a:defRPr b="0" i="0" sz="1000" u="none" cap="none" strike="noStrike">
                <a:solidFill>
                  <a:srgbClr val="262626"/>
                </a:solidFill>
                <a:latin typeface="Gill Sans"/>
                <a:ea typeface="Gill Sans"/>
                <a:cs typeface="Gill Sans"/>
                <a:sym typeface="Gill Sans"/>
              </a:defRPr>
            </a:lvl2pPr>
            <a:lvl3pPr indent="0" lvl="2" marL="0" rtl="0" algn="r">
              <a:spcBef>
                <a:spcPts val="0"/>
              </a:spcBef>
              <a:buNone/>
              <a:defRPr b="0" i="0" sz="1000" u="none" cap="none" strike="noStrike">
                <a:solidFill>
                  <a:srgbClr val="262626"/>
                </a:solidFill>
                <a:latin typeface="Gill Sans"/>
                <a:ea typeface="Gill Sans"/>
                <a:cs typeface="Gill Sans"/>
                <a:sym typeface="Gill Sans"/>
              </a:defRPr>
            </a:lvl3pPr>
            <a:lvl4pPr indent="0" lvl="3" marL="0" rtl="0" algn="r">
              <a:spcBef>
                <a:spcPts val="0"/>
              </a:spcBef>
              <a:buNone/>
              <a:defRPr b="0" i="0" sz="1000" u="none" cap="none" strike="noStrike">
                <a:solidFill>
                  <a:srgbClr val="262626"/>
                </a:solidFill>
                <a:latin typeface="Gill Sans"/>
                <a:ea typeface="Gill Sans"/>
                <a:cs typeface="Gill Sans"/>
                <a:sym typeface="Gill Sans"/>
              </a:defRPr>
            </a:lvl4pPr>
            <a:lvl5pPr indent="0" lvl="4" marL="0" rtl="0" algn="r">
              <a:spcBef>
                <a:spcPts val="0"/>
              </a:spcBef>
              <a:buNone/>
              <a:defRPr b="0" i="0" sz="1000" u="none" cap="none" strike="noStrike">
                <a:solidFill>
                  <a:srgbClr val="262626"/>
                </a:solidFill>
                <a:latin typeface="Gill Sans"/>
                <a:ea typeface="Gill Sans"/>
                <a:cs typeface="Gill Sans"/>
                <a:sym typeface="Gill Sans"/>
              </a:defRPr>
            </a:lvl5pPr>
            <a:lvl6pPr indent="0" lvl="5" marL="0" rtl="0" algn="r">
              <a:spcBef>
                <a:spcPts val="0"/>
              </a:spcBef>
              <a:buNone/>
              <a:defRPr b="0" i="0" sz="1000" u="none" cap="none" strike="noStrike">
                <a:solidFill>
                  <a:srgbClr val="262626"/>
                </a:solidFill>
                <a:latin typeface="Gill Sans"/>
                <a:ea typeface="Gill Sans"/>
                <a:cs typeface="Gill Sans"/>
                <a:sym typeface="Gill Sans"/>
              </a:defRPr>
            </a:lvl6pPr>
            <a:lvl7pPr indent="0" lvl="6" marL="0" rtl="0" algn="r">
              <a:spcBef>
                <a:spcPts val="0"/>
              </a:spcBef>
              <a:buNone/>
              <a:defRPr b="0" i="0" sz="1000" u="none" cap="none" strike="noStrike">
                <a:solidFill>
                  <a:srgbClr val="262626"/>
                </a:solidFill>
                <a:latin typeface="Gill Sans"/>
                <a:ea typeface="Gill Sans"/>
                <a:cs typeface="Gill Sans"/>
                <a:sym typeface="Gill Sans"/>
              </a:defRPr>
            </a:lvl7pPr>
            <a:lvl8pPr indent="0" lvl="7" marL="0" rtl="0" algn="r">
              <a:spcBef>
                <a:spcPts val="0"/>
              </a:spcBef>
              <a:buNone/>
              <a:defRPr b="0" i="0" sz="1000" u="none" cap="none" strike="noStrike">
                <a:solidFill>
                  <a:srgbClr val="262626"/>
                </a:solidFill>
                <a:latin typeface="Gill Sans"/>
                <a:ea typeface="Gill Sans"/>
                <a:cs typeface="Gill Sans"/>
                <a:sym typeface="Gill Sans"/>
              </a:defRPr>
            </a:lvl8pPr>
            <a:lvl9pPr indent="0" lvl="8" marL="0" rt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10" name="Shape 210"/>
        <p:cNvGrpSpPr/>
        <p:nvPr/>
      </p:nvGrpSpPr>
      <p:grpSpPr>
        <a:xfrm>
          <a:off x="0" y="0"/>
          <a:ext cx="0" cy="0"/>
          <a:chOff x="0" y="0"/>
          <a:chExt cx="0" cy="0"/>
        </a:xfrm>
      </p:grpSpPr>
      <p:sp>
        <p:nvSpPr>
          <p:cNvPr id="211" name="Google Shape;211;gd3e5d6719f_0_1105"/>
          <p:cNvSpPr/>
          <p:nvPr/>
        </p:nvSpPr>
        <p:spPr>
          <a:xfrm>
            <a:off x="8119870" y="237744"/>
            <a:ext cx="3826500" cy="6382500"/>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d3e5d6719f_0_1105"/>
          <p:cNvSpPr/>
          <p:nvPr>
            <p:ph idx="2" type="pic"/>
          </p:nvPr>
        </p:nvSpPr>
        <p:spPr>
          <a:xfrm>
            <a:off x="228599" y="237744"/>
            <a:ext cx="7696200" cy="6382500"/>
          </a:xfrm>
          <a:prstGeom prst="rect">
            <a:avLst/>
          </a:prstGeom>
          <a:solidFill>
            <a:srgbClr val="BFCBCB"/>
          </a:solidFill>
          <a:ln>
            <a:noFill/>
          </a:ln>
        </p:spPr>
        <p:txBody>
          <a:bodyPr anchorCtr="0" anchor="t" bIns="45700" lIns="91425" spcFirstLastPara="1" rIns="91425" wrap="square" tIns="45700">
            <a:noAutofit/>
          </a:bodyPr>
          <a:lstStyle>
            <a:lvl1pPr lvl="0" marR="0" rtl="0" algn="l">
              <a:lnSpc>
                <a:spcPct val="100000"/>
              </a:lnSpc>
              <a:spcBef>
                <a:spcPts val="900"/>
              </a:spcBef>
              <a:spcAft>
                <a:spcPts val="0"/>
              </a:spcAft>
              <a:buClr>
                <a:srgbClr val="262626"/>
              </a:buClr>
              <a:buSzPts val="3200"/>
              <a:buFont typeface="Garamond"/>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Gill Sans"/>
                <a:ea typeface="Gill Sans"/>
                <a:cs typeface="Gill Sans"/>
                <a:sym typeface="Gill Sans"/>
              </a:defRPr>
            </a:lvl9pPr>
          </a:lstStyle>
          <a:p/>
        </p:txBody>
      </p:sp>
      <p:sp>
        <p:nvSpPr>
          <p:cNvPr id="213" name="Google Shape;213;gd3e5d6719f_0_1105"/>
          <p:cNvSpPr txBox="1"/>
          <p:nvPr>
            <p:ph idx="10" type="dt"/>
          </p:nvPr>
        </p:nvSpPr>
        <p:spPr>
          <a:xfrm>
            <a:off x="5662337" y="6035040"/>
            <a:ext cx="20721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b="1">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 name="Google Shape;214;gd3e5d6719f_0_1105"/>
          <p:cNvSpPr txBox="1"/>
          <p:nvPr>
            <p:ph idx="11" type="ftr"/>
          </p:nvPr>
        </p:nvSpPr>
        <p:spPr>
          <a:xfrm>
            <a:off x="612648" y="6035040"/>
            <a:ext cx="4587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b="1" sz="1000">
                <a:solidFill>
                  <a:srgbClr val="FFFFFF"/>
                </a:solidFill>
                <a:latin typeface="Gill Sans"/>
                <a:ea typeface="Gill Sans"/>
                <a:cs typeface="Gill Sans"/>
                <a:sym typeface="Gill Sans"/>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gd3e5d6719f_0_1105"/>
          <p:cNvSpPr txBox="1"/>
          <p:nvPr>
            <p:ph idx="12" type="sldNum"/>
          </p:nvPr>
        </p:nvSpPr>
        <p:spPr>
          <a:xfrm>
            <a:off x="10396728" y="6035040"/>
            <a:ext cx="1225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gd3e5d6719f_0_1105"/>
          <p:cNvSpPr/>
          <p:nvPr/>
        </p:nvSpPr>
        <p:spPr>
          <a:xfrm>
            <a:off x="8254660" y="374904"/>
            <a:ext cx="3557100" cy="6108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d3e5d6719f_0_1105"/>
          <p:cNvSpPr txBox="1"/>
          <p:nvPr>
            <p:ph type="title"/>
          </p:nvPr>
        </p:nvSpPr>
        <p:spPr>
          <a:xfrm>
            <a:off x="8477250" y="603504"/>
            <a:ext cx="3144900" cy="1645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3200"/>
              <a:buFont typeface="Gill Sans"/>
              <a:buNone/>
              <a:defRPr b="0" sz="3200">
                <a:solidFill>
                  <a:schemeClr val="dk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gd3e5d6719f_0_1105"/>
          <p:cNvSpPr txBox="1"/>
          <p:nvPr>
            <p:ph idx="1" type="body"/>
          </p:nvPr>
        </p:nvSpPr>
        <p:spPr>
          <a:xfrm>
            <a:off x="8477250" y="2386584"/>
            <a:ext cx="3144900" cy="35112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800"/>
              </a:spcBef>
              <a:spcAft>
                <a:spcPts val="0"/>
              </a:spcAft>
              <a:buSzPts val="1800"/>
              <a:buNone/>
              <a:defRPr sz="1800">
                <a:solidFill>
                  <a:schemeClr val="dk1"/>
                </a:solidFill>
              </a:defRPr>
            </a:lvl1pPr>
            <a:lvl2pPr indent="-228600" lvl="1" marL="914400" rtl="0" algn="l">
              <a:lnSpc>
                <a:spcPct val="100000"/>
              </a:lnSpc>
              <a:spcBef>
                <a:spcPts val="500"/>
              </a:spcBef>
              <a:spcAft>
                <a:spcPts val="0"/>
              </a:spcAft>
              <a:buSzPts val="1200"/>
              <a:buNone/>
              <a:defRPr sz="1200"/>
            </a:lvl2pPr>
            <a:lvl3pPr indent="-228600" lvl="2" marL="1371600" rtl="0" algn="l">
              <a:lnSpc>
                <a:spcPct val="100000"/>
              </a:lnSpc>
              <a:spcBef>
                <a:spcPts val="500"/>
              </a:spcBef>
              <a:spcAft>
                <a:spcPts val="0"/>
              </a:spcAft>
              <a:buSzPts val="1000"/>
              <a:buNone/>
              <a:defRPr sz="1000"/>
            </a:lvl3pPr>
            <a:lvl4pPr indent="-228600" lvl="3" marL="1828800" rtl="0" algn="l">
              <a:lnSpc>
                <a:spcPct val="100000"/>
              </a:lnSpc>
              <a:spcBef>
                <a:spcPts val="500"/>
              </a:spcBef>
              <a:spcAft>
                <a:spcPts val="0"/>
              </a:spcAft>
              <a:buSzPts val="900"/>
              <a:buNone/>
              <a:defRPr sz="900"/>
            </a:lvl4pPr>
            <a:lvl5pPr indent="-228600" lvl="4" marL="2286000" rtl="0" algn="l">
              <a:lnSpc>
                <a:spcPct val="100000"/>
              </a:lnSpc>
              <a:spcBef>
                <a:spcPts val="500"/>
              </a:spcBef>
              <a:spcAft>
                <a:spcPts val="0"/>
              </a:spcAft>
              <a:buSzPts val="900"/>
              <a:buNone/>
              <a:defRPr sz="900"/>
            </a:lvl5pPr>
            <a:lvl6pPr indent="-228600" lvl="5" marL="2743200" rtl="0" algn="l">
              <a:lnSpc>
                <a:spcPct val="100000"/>
              </a:lnSpc>
              <a:spcBef>
                <a:spcPts val="500"/>
              </a:spcBef>
              <a:spcAft>
                <a:spcPts val="0"/>
              </a:spcAft>
              <a:buSzPts val="900"/>
              <a:buNone/>
              <a:defRPr sz="900"/>
            </a:lvl6pPr>
            <a:lvl7pPr indent="-228600" lvl="6" marL="3200400" rtl="0" algn="l">
              <a:lnSpc>
                <a:spcPct val="100000"/>
              </a:lnSpc>
              <a:spcBef>
                <a:spcPts val="500"/>
              </a:spcBef>
              <a:spcAft>
                <a:spcPts val="0"/>
              </a:spcAft>
              <a:buSzPts val="900"/>
              <a:buNone/>
              <a:defRPr sz="900"/>
            </a:lvl7pPr>
            <a:lvl8pPr indent="-228600" lvl="7" marL="3657600" rtl="0" algn="l">
              <a:lnSpc>
                <a:spcPct val="100000"/>
              </a:lnSpc>
              <a:spcBef>
                <a:spcPts val="500"/>
              </a:spcBef>
              <a:spcAft>
                <a:spcPts val="0"/>
              </a:spcAft>
              <a:buSzPts val="900"/>
              <a:buNone/>
              <a:defRPr sz="900"/>
            </a:lvl8pPr>
            <a:lvl9pPr indent="-228600" lvl="8" marL="4114800" rtl="0" algn="l">
              <a:lnSpc>
                <a:spcPct val="100000"/>
              </a:lnSpc>
              <a:spcBef>
                <a:spcPts val="500"/>
              </a:spcBef>
              <a:spcAft>
                <a:spcPts val="0"/>
              </a:spcAft>
              <a:buSzPts val="900"/>
              <a:buNone/>
              <a:defRPr sz="9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9" name="Shape 219"/>
        <p:cNvGrpSpPr/>
        <p:nvPr/>
      </p:nvGrpSpPr>
      <p:grpSpPr>
        <a:xfrm>
          <a:off x="0" y="0"/>
          <a:ext cx="0" cy="0"/>
          <a:chOff x="0" y="0"/>
          <a:chExt cx="0" cy="0"/>
        </a:xfrm>
      </p:grpSpPr>
      <p:sp>
        <p:nvSpPr>
          <p:cNvPr id="220" name="Google Shape;220;gd3e5d6719f_0_11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1" name="Google Shape;221;gd3e5d6719f_0_1114"/>
          <p:cNvSpPr txBox="1"/>
          <p:nvPr>
            <p:ph idx="1" type="body"/>
          </p:nvPr>
        </p:nvSpPr>
        <p:spPr>
          <a:xfrm rot="5400000">
            <a:off x="4171200" y="-1001280"/>
            <a:ext cx="3849600" cy="10058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222" name="Google Shape;222;gd3e5d6719f_0_1114"/>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gd3e5d6719f_0_1114"/>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4" name="Google Shape;224;gd3e5d6719f_0_1114"/>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5" name="Shape 225"/>
        <p:cNvGrpSpPr/>
        <p:nvPr/>
      </p:nvGrpSpPr>
      <p:grpSpPr>
        <a:xfrm>
          <a:off x="0" y="0"/>
          <a:ext cx="0" cy="0"/>
          <a:chOff x="0" y="0"/>
          <a:chExt cx="0" cy="0"/>
        </a:xfrm>
      </p:grpSpPr>
      <p:sp>
        <p:nvSpPr>
          <p:cNvPr id="226" name="Google Shape;226;gd3e5d6719f_0_1120"/>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gd3e5d6719f_0_1120"/>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228" name="Google Shape;228;gd3e5d6719f_0_1120"/>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gd3e5d6719f_0_1120"/>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gd3e5d6719f_0_1120"/>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4" name="Shape 44"/>
        <p:cNvGrpSpPr/>
        <p:nvPr/>
      </p:nvGrpSpPr>
      <p:grpSpPr>
        <a:xfrm>
          <a:off x="0" y="0"/>
          <a:ext cx="0" cy="0"/>
          <a:chOff x="0" y="0"/>
          <a:chExt cx="0" cy="0"/>
        </a:xfrm>
      </p:grpSpPr>
      <p:sp>
        <p:nvSpPr>
          <p:cNvPr id="45" name="Google Shape;45;p10"/>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6" name="Google Shape;46;p10"/>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10"/>
          <p:cNvGrpSpPr/>
          <p:nvPr/>
        </p:nvGrpSpPr>
        <p:grpSpPr>
          <a:xfrm>
            <a:off x="5250180" y="1267730"/>
            <a:ext cx="1691640" cy="615934"/>
            <a:chOff x="5250180" y="1267730"/>
            <a:chExt cx="1691640" cy="615934"/>
          </a:xfrm>
        </p:grpSpPr>
        <p:cxnSp>
          <p:nvCxnSpPr>
            <p:cNvPr id="50" name="Google Shape;50;p10"/>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10"/>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2" name="Google Shape;52;p10"/>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3" name="Google Shape;53;p10"/>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Gill Sans"/>
              <a:buNone/>
              <a:defRPr b="0" sz="6800" cap="none">
                <a:solidFill>
                  <a:srgbClr val="262626"/>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5" name="Google Shape;55;p10"/>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61" name="Google Shape;61;p1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4" name="Shape 64"/>
        <p:cNvGrpSpPr/>
        <p:nvPr/>
      </p:nvGrpSpPr>
      <p:grpSpPr>
        <a:xfrm>
          <a:off x="0" y="0"/>
          <a:ext cx="0" cy="0"/>
          <a:chOff x="0" y="0"/>
          <a:chExt cx="0" cy="0"/>
        </a:xfrm>
      </p:grpSpPr>
      <p:sp>
        <p:nvSpPr>
          <p:cNvPr id="65" name="Google Shape;65;p1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6" name="Google Shape;66;p1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Gill Sans"/>
              <a:buNone/>
              <a:defRPr sz="6800" cap="none">
                <a:solidFill>
                  <a:srgbClr val="262626"/>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0" name="Google Shape;70;p15"/>
          <p:cNvGrpSpPr/>
          <p:nvPr/>
        </p:nvGrpSpPr>
        <p:grpSpPr>
          <a:xfrm>
            <a:off x="5250180" y="1267730"/>
            <a:ext cx="1691640" cy="615934"/>
            <a:chOff x="5250180" y="1267730"/>
            <a:chExt cx="1691640" cy="615934"/>
          </a:xfrm>
        </p:grpSpPr>
        <p:cxnSp>
          <p:nvCxnSpPr>
            <p:cNvPr id="71" name="Google Shape;71;p1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2" name="Google Shape;72;p1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3" name="Google Shape;73;p1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74" name="Google Shape;74;p15"/>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75" name="Google Shape;75;p15"/>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Gill Sans"/>
                <a:ea typeface="Gill Sans"/>
                <a:cs typeface="Gill Sans"/>
                <a:sym typeface="Gill Sans"/>
              </a:defRPr>
            </a:lvl1pPr>
            <a:lvl2pPr indent="0" lvl="1" marL="0" algn="r">
              <a:spcBef>
                <a:spcPts val="0"/>
              </a:spcBef>
              <a:buNone/>
              <a:defRPr b="0" i="0" sz="1000" u="none" cap="none" strike="noStrike">
                <a:solidFill>
                  <a:srgbClr val="262626"/>
                </a:solidFill>
                <a:latin typeface="Gill Sans"/>
                <a:ea typeface="Gill Sans"/>
                <a:cs typeface="Gill Sans"/>
                <a:sym typeface="Gill Sans"/>
              </a:defRPr>
            </a:lvl2pPr>
            <a:lvl3pPr indent="0" lvl="2" marL="0" algn="r">
              <a:spcBef>
                <a:spcPts val="0"/>
              </a:spcBef>
              <a:buNone/>
              <a:defRPr b="0" i="0" sz="1000" u="none" cap="none" strike="noStrike">
                <a:solidFill>
                  <a:srgbClr val="262626"/>
                </a:solidFill>
                <a:latin typeface="Gill Sans"/>
                <a:ea typeface="Gill Sans"/>
                <a:cs typeface="Gill Sans"/>
                <a:sym typeface="Gill Sans"/>
              </a:defRPr>
            </a:lvl3pPr>
            <a:lvl4pPr indent="0" lvl="3" marL="0" algn="r">
              <a:spcBef>
                <a:spcPts val="0"/>
              </a:spcBef>
              <a:buNone/>
              <a:defRPr b="0" i="0" sz="1000" u="none" cap="none" strike="noStrike">
                <a:solidFill>
                  <a:srgbClr val="262626"/>
                </a:solidFill>
                <a:latin typeface="Gill Sans"/>
                <a:ea typeface="Gill Sans"/>
                <a:cs typeface="Gill Sans"/>
                <a:sym typeface="Gill Sans"/>
              </a:defRPr>
            </a:lvl4pPr>
            <a:lvl5pPr indent="0" lvl="4" marL="0" algn="r">
              <a:spcBef>
                <a:spcPts val="0"/>
              </a:spcBef>
              <a:buNone/>
              <a:defRPr b="0" i="0" sz="1000" u="none" cap="none" strike="noStrike">
                <a:solidFill>
                  <a:srgbClr val="262626"/>
                </a:solidFill>
                <a:latin typeface="Gill Sans"/>
                <a:ea typeface="Gill Sans"/>
                <a:cs typeface="Gill Sans"/>
                <a:sym typeface="Gill Sans"/>
              </a:defRPr>
            </a:lvl5pPr>
            <a:lvl6pPr indent="0" lvl="5" marL="0" algn="r">
              <a:spcBef>
                <a:spcPts val="0"/>
              </a:spcBef>
              <a:buNone/>
              <a:defRPr b="0" i="0" sz="1000" u="none" cap="none" strike="noStrike">
                <a:solidFill>
                  <a:srgbClr val="262626"/>
                </a:solidFill>
                <a:latin typeface="Gill Sans"/>
                <a:ea typeface="Gill Sans"/>
                <a:cs typeface="Gill Sans"/>
                <a:sym typeface="Gill Sans"/>
              </a:defRPr>
            </a:lvl6pPr>
            <a:lvl7pPr indent="0" lvl="6" marL="0" algn="r">
              <a:spcBef>
                <a:spcPts val="0"/>
              </a:spcBef>
              <a:buNone/>
              <a:defRPr b="0" i="0" sz="1000" u="none" cap="none" strike="noStrike">
                <a:solidFill>
                  <a:srgbClr val="262626"/>
                </a:solidFill>
                <a:latin typeface="Gill Sans"/>
                <a:ea typeface="Gill Sans"/>
                <a:cs typeface="Gill Sans"/>
                <a:sym typeface="Gill Sans"/>
              </a:defRPr>
            </a:lvl7pPr>
            <a:lvl8pPr indent="0" lvl="7" marL="0" algn="r">
              <a:spcBef>
                <a:spcPts val="0"/>
              </a:spcBef>
              <a:buNone/>
              <a:defRPr b="0" i="0" sz="1000" u="none" cap="none" strike="noStrike">
                <a:solidFill>
                  <a:srgbClr val="262626"/>
                </a:solidFill>
                <a:latin typeface="Gill Sans"/>
                <a:ea typeface="Gill Sans"/>
                <a:cs typeface="Gill Sans"/>
                <a:sym typeface="Gill Sans"/>
              </a:defRPr>
            </a:lvl8pPr>
            <a:lvl9pPr indent="0" lvl="8" marL="0" algn="r">
              <a:spcBef>
                <a:spcPts val="0"/>
              </a:spcBef>
              <a:buNone/>
              <a:defRPr b="0" i="0" sz="1000" u="none" cap="none" strike="noStrike">
                <a:solidFill>
                  <a:srgbClr val="26262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1" name="Google Shape;81;p12"/>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1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900"/>
              <a:buNone/>
              <a:defRPr b="1" i="0" sz="1900">
                <a:solidFill>
                  <a:schemeClr val="dk1"/>
                </a:solidFill>
                <a:latin typeface="Gill Sans"/>
                <a:ea typeface="Gill Sans"/>
                <a:cs typeface="Gill Sans"/>
                <a:sym typeface="Gill Sans"/>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8" name="Google Shape;88;p16"/>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9" name="Google Shape;89;p16"/>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90" name="Google Shape;90;p16"/>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91" name="Google Shape;91;p1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1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9"/>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9"/>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400"/>
              <a:buFont typeface="Gill Sans"/>
              <a:buNone/>
              <a:defRPr b="0" i="0" sz="4400" u="none" cap="none" strike="noStrike">
                <a:solidFill>
                  <a:srgbClr val="FEFEFE"/>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00000"/>
              </a:lnSpc>
              <a:spcBef>
                <a:spcPts val="900"/>
              </a:spcBef>
              <a:spcAft>
                <a:spcPts val="0"/>
              </a:spcAft>
              <a:buClr>
                <a:srgbClr val="FEFEFE"/>
              </a:buClr>
              <a:buSzPts val="1700"/>
              <a:buFont typeface="Garamond"/>
              <a:buChar char="◦"/>
              <a:defRPr b="0" i="0" sz="1700" u="none" cap="none" strike="noStrike">
                <a:solidFill>
                  <a:schemeClr val="lt1"/>
                </a:solidFill>
                <a:latin typeface="Gill Sans"/>
                <a:ea typeface="Gill Sans"/>
                <a:cs typeface="Gill Sans"/>
                <a:sym typeface="Gill Sans"/>
              </a:defRPr>
            </a:lvl1pPr>
            <a:lvl2pPr indent="-323850" lvl="1" marL="914400" marR="0" rtl="0" algn="l">
              <a:lnSpc>
                <a:spcPct val="100000"/>
              </a:lnSpc>
              <a:spcBef>
                <a:spcPts val="500"/>
              </a:spcBef>
              <a:spcAft>
                <a:spcPts val="0"/>
              </a:spcAft>
              <a:buClr>
                <a:srgbClr val="FEFEFE"/>
              </a:buClr>
              <a:buSzPts val="1500"/>
              <a:buFont typeface="Garamond"/>
              <a:buChar char="◦"/>
              <a:defRPr b="0" i="0" sz="1500" u="none" cap="none" strike="noStrike">
                <a:solidFill>
                  <a:schemeClr val="lt1"/>
                </a:solidFill>
                <a:latin typeface="Gill Sans"/>
                <a:ea typeface="Gill Sans"/>
                <a:cs typeface="Gill Sans"/>
                <a:sym typeface="Gill Sans"/>
              </a:defRPr>
            </a:lvl2pPr>
            <a:lvl3pPr indent="-311150" lvl="2" marL="13716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Gill Sans"/>
                <a:ea typeface="Gill Sans"/>
                <a:cs typeface="Gill Sans"/>
                <a:sym typeface="Gill Sans"/>
              </a:defRPr>
            </a:lvl3pPr>
            <a:lvl4pPr indent="-311150" lvl="3" marL="18288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Gill Sans"/>
                <a:ea typeface="Gill Sans"/>
                <a:cs typeface="Gill Sans"/>
                <a:sym typeface="Gill Sans"/>
              </a:defRPr>
            </a:lvl4pPr>
            <a:lvl5pPr indent="-311150" lvl="4" marL="22860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Gill Sans"/>
                <a:ea typeface="Gill Sans"/>
                <a:cs typeface="Gill Sans"/>
                <a:sym typeface="Gill Sans"/>
              </a:defRPr>
            </a:lvl9pPr>
          </a:lstStyle>
          <a:p/>
        </p:txBody>
      </p:sp>
      <p:sp>
        <p:nvSpPr>
          <p:cNvPr id="11" name="Google Shape;11;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Gill Sans"/>
                <a:ea typeface="Gill Sans"/>
                <a:cs typeface="Gill Sans"/>
                <a:sym typeface="Gill Sans"/>
              </a:defRPr>
            </a:lvl1pPr>
            <a:lvl2pPr indent="0" lvl="1" marL="0" marR="0" rtl="0" algn="r">
              <a:spcBef>
                <a:spcPts val="0"/>
              </a:spcBef>
              <a:buNone/>
              <a:defRPr b="0" i="0" sz="1000" u="none" cap="none" strike="noStrike">
                <a:solidFill>
                  <a:srgbClr val="FEFEFE"/>
                </a:solidFill>
                <a:latin typeface="Gill Sans"/>
                <a:ea typeface="Gill Sans"/>
                <a:cs typeface="Gill Sans"/>
                <a:sym typeface="Gill Sans"/>
              </a:defRPr>
            </a:lvl2pPr>
            <a:lvl3pPr indent="0" lvl="2" marL="0" marR="0" rtl="0" algn="r">
              <a:spcBef>
                <a:spcPts val="0"/>
              </a:spcBef>
              <a:buNone/>
              <a:defRPr b="0" i="0" sz="1000" u="none" cap="none" strike="noStrike">
                <a:solidFill>
                  <a:srgbClr val="FEFEFE"/>
                </a:solidFill>
                <a:latin typeface="Gill Sans"/>
                <a:ea typeface="Gill Sans"/>
                <a:cs typeface="Gill Sans"/>
                <a:sym typeface="Gill Sans"/>
              </a:defRPr>
            </a:lvl3pPr>
            <a:lvl4pPr indent="0" lvl="3" marL="0" marR="0" rtl="0" algn="r">
              <a:spcBef>
                <a:spcPts val="0"/>
              </a:spcBef>
              <a:buNone/>
              <a:defRPr b="0" i="0" sz="1000" u="none" cap="none" strike="noStrike">
                <a:solidFill>
                  <a:srgbClr val="FEFEFE"/>
                </a:solidFill>
                <a:latin typeface="Gill Sans"/>
                <a:ea typeface="Gill Sans"/>
                <a:cs typeface="Gill Sans"/>
                <a:sym typeface="Gill Sans"/>
              </a:defRPr>
            </a:lvl4pPr>
            <a:lvl5pPr indent="0" lvl="4" marL="0" marR="0" rtl="0" algn="r">
              <a:spcBef>
                <a:spcPts val="0"/>
              </a:spcBef>
              <a:buNone/>
              <a:defRPr b="0" i="0" sz="1000" u="none" cap="none" strike="noStrike">
                <a:solidFill>
                  <a:srgbClr val="FEFEFE"/>
                </a:solidFill>
                <a:latin typeface="Gill Sans"/>
                <a:ea typeface="Gill Sans"/>
                <a:cs typeface="Gill Sans"/>
                <a:sym typeface="Gill Sans"/>
              </a:defRPr>
            </a:lvl5pPr>
            <a:lvl6pPr indent="0" lvl="5" marL="0" marR="0" rtl="0" algn="r">
              <a:spcBef>
                <a:spcPts val="0"/>
              </a:spcBef>
              <a:buNone/>
              <a:defRPr b="0" i="0" sz="1000" u="none" cap="none" strike="noStrike">
                <a:solidFill>
                  <a:srgbClr val="FEFEFE"/>
                </a:solidFill>
                <a:latin typeface="Gill Sans"/>
                <a:ea typeface="Gill Sans"/>
                <a:cs typeface="Gill Sans"/>
                <a:sym typeface="Gill Sans"/>
              </a:defRPr>
            </a:lvl6pPr>
            <a:lvl7pPr indent="0" lvl="6" marL="0" marR="0" rtl="0" algn="r">
              <a:spcBef>
                <a:spcPts val="0"/>
              </a:spcBef>
              <a:buNone/>
              <a:defRPr b="0" i="0" sz="1000" u="none" cap="none" strike="noStrike">
                <a:solidFill>
                  <a:srgbClr val="FEFEFE"/>
                </a:solidFill>
                <a:latin typeface="Gill Sans"/>
                <a:ea typeface="Gill Sans"/>
                <a:cs typeface="Gill Sans"/>
                <a:sym typeface="Gill Sans"/>
              </a:defRPr>
            </a:lvl7pPr>
            <a:lvl8pPr indent="0" lvl="7" marL="0" marR="0" rtl="0" algn="r">
              <a:spcBef>
                <a:spcPts val="0"/>
              </a:spcBef>
              <a:buNone/>
              <a:defRPr b="0" i="0" sz="1000" u="none" cap="none" strike="noStrike">
                <a:solidFill>
                  <a:srgbClr val="FEFEFE"/>
                </a:solidFill>
                <a:latin typeface="Gill Sans"/>
                <a:ea typeface="Gill Sans"/>
                <a:cs typeface="Gill Sans"/>
                <a:sym typeface="Gill Sans"/>
              </a:defRPr>
            </a:lvl8pPr>
            <a:lvl9pPr indent="0" lvl="8" marL="0" marR="0" rtl="0" algn="r">
              <a:spcBef>
                <a:spcPts val="0"/>
              </a:spcBef>
              <a:buNone/>
              <a:defRPr b="0" i="0" sz="10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7" name="Google Shape;37;p8"/>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400"/>
              <a:buFont typeface="Gill Sans"/>
              <a:buNone/>
              <a:defRPr b="0" i="0" sz="44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00000"/>
              </a:lnSpc>
              <a:spcBef>
                <a:spcPts val="900"/>
              </a:spcBef>
              <a:spcAft>
                <a:spcPts val="0"/>
              </a:spcAft>
              <a:buClr>
                <a:srgbClr val="262626"/>
              </a:buClr>
              <a:buSzPts val="1700"/>
              <a:buFont typeface="Garamond"/>
              <a:buChar char="◦"/>
              <a:defRPr b="0" i="0" sz="1700" u="none" cap="none" strike="noStrike">
                <a:solidFill>
                  <a:schemeClr val="dk1"/>
                </a:solidFill>
                <a:latin typeface="Gill Sans"/>
                <a:ea typeface="Gill Sans"/>
                <a:cs typeface="Gill Sans"/>
                <a:sym typeface="Gill Sans"/>
              </a:defRPr>
            </a:lvl1pPr>
            <a:lvl2pPr indent="-323850" lvl="1" marL="914400" marR="0" rtl="0" algn="l">
              <a:lnSpc>
                <a:spcPct val="100000"/>
              </a:lnSpc>
              <a:spcBef>
                <a:spcPts val="500"/>
              </a:spcBef>
              <a:spcAft>
                <a:spcPts val="0"/>
              </a:spcAft>
              <a:buClr>
                <a:srgbClr val="262626"/>
              </a:buClr>
              <a:buSzPts val="1500"/>
              <a:buFont typeface="Garamond"/>
              <a:buChar char="◦"/>
              <a:defRPr b="0" i="0" sz="1500" u="none" cap="none" strike="noStrike">
                <a:solidFill>
                  <a:schemeClr val="dk1"/>
                </a:solidFill>
                <a:latin typeface="Gill Sans"/>
                <a:ea typeface="Gill Sans"/>
                <a:cs typeface="Gill Sans"/>
                <a:sym typeface="Gill Sans"/>
              </a:defRPr>
            </a:lvl2pPr>
            <a:lvl3pPr indent="-311150" lvl="2" marL="13716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Gill Sans"/>
                <a:ea typeface="Gill Sans"/>
                <a:cs typeface="Gill Sans"/>
                <a:sym typeface="Gill Sans"/>
              </a:defRPr>
            </a:lvl3pPr>
            <a:lvl4pPr indent="-311150" lvl="3" marL="18288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Gill Sans"/>
                <a:ea typeface="Gill Sans"/>
                <a:cs typeface="Gill Sans"/>
                <a:sym typeface="Gill Sans"/>
              </a:defRPr>
            </a:lvl4pPr>
            <a:lvl5pPr indent="-311150" lvl="4" marL="22860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9pPr>
          </a:lstStyle>
          <a:p/>
        </p:txBody>
      </p:sp>
      <p:sp>
        <p:nvSpPr>
          <p:cNvPr id="41" name="Google Shape;41;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2" name="Google Shape;42;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3" name="Google Shape;43;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10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10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10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10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10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10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10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10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gd3e5d6719f_0_10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5" name="Google Shape;135;gd3e5d6719f_0_1028"/>
          <p:cNvSpPr/>
          <p:nvPr/>
        </p:nvSpPr>
        <p:spPr>
          <a:xfrm>
            <a:off x="234696" y="237744"/>
            <a:ext cx="11722500" cy="6382500"/>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3e5d6719f_0_1028"/>
          <p:cNvSpPr/>
          <p:nvPr/>
        </p:nvSpPr>
        <p:spPr>
          <a:xfrm>
            <a:off x="371856" y="374904"/>
            <a:ext cx="11448300" cy="6108300"/>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d3e5d6719f_0_102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400"/>
              <a:buFont typeface="Gill Sans"/>
              <a:buNone/>
              <a:defRPr b="0" i="0" sz="4400" u="none" cap="none" strike="noStrike">
                <a:solidFill>
                  <a:srgbClr val="262626"/>
                </a:solidFill>
                <a:latin typeface="Gill Sans"/>
                <a:ea typeface="Gill Sans"/>
                <a:cs typeface="Gill Sans"/>
                <a:sym typeface="Gill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8" name="Google Shape;138;gd3e5d6719f_0_1028"/>
          <p:cNvSpPr txBox="1"/>
          <p:nvPr>
            <p:ph idx="1" type="body"/>
          </p:nvPr>
        </p:nvSpPr>
        <p:spPr>
          <a:xfrm>
            <a:off x="1066800" y="2103120"/>
            <a:ext cx="10058400" cy="3849600"/>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00000"/>
              </a:lnSpc>
              <a:spcBef>
                <a:spcPts val="900"/>
              </a:spcBef>
              <a:spcAft>
                <a:spcPts val="0"/>
              </a:spcAft>
              <a:buClr>
                <a:srgbClr val="262626"/>
              </a:buClr>
              <a:buSzPts val="1700"/>
              <a:buFont typeface="Garamond"/>
              <a:buChar char="◦"/>
              <a:defRPr b="0" i="0" sz="1700" u="none" cap="none" strike="noStrike">
                <a:solidFill>
                  <a:schemeClr val="dk1"/>
                </a:solidFill>
                <a:latin typeface="Gill Sans"/>
                <a:ea typeface="Gill Sans"/>
                <a:cs typeface="Gill Sans"/>
                <a:sym typeface="Gill Sans"/>
              </a:defRPr>
            </a:lvl1pPr>
            <a:lvl2pPr indent="-323850" lvl="1" marL="914400" marR="0" rtl="0" algn="l">
              <a:lnSpc>
                <a:spcPct val="100000"/>
              </a:lnSpc>
              <a:spcBef>
                <a:spcPts val="500"/>
              </a:spcBef>
              <a:spcAft>
                <a:spcPts val="0"/>
              </a:spcAft>
              <a:buClr>
                <a:srgbClr val="262626"/>
              </a:buClr>
              <a:buSzPts val="1500"/>
              <a:buFont typeface="Garamond"/>
              <a:buChar char="◦"/>
              <a:defRPr b="0" i="0" sz="1500" u="none" cap="none" strike="noStrike">
                <a:solidFill>
                  <a:schemeClr val="dk1"/>
                </a:solidFill>
                <a:latin typeface="Gill Sans"/>
                <a:ea typeface="Gill Sans"/>
                <a:cs typeface="Gill Sans"/>
                <a:sym typeface="Gill Sans"/>
              </a:defRPr>
            </a:lvl2pPr>
            <a:lvl3pPr indent="-311150" lvl="2" marL="13716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Gill Sans"/>
                <a:ea typeface="Gill Sans"/>
                <a:cs typeface="Gill Sans"/>
                <a:sym typeface="Gill Sans"/>
              </a:defRPr>
            </a:lvl3pPr>
            <a:lvl4pPr indent="-311150" lvl="3" marL="18288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Gill Sans"/>
                <a:ea typeface="Gill Sans"/>
                <a:cs typeface="Gill Sans"/>
                <a:sym typeface="Gill Sans"/>
              </a:defRPr>
            </a:lvl4pPr>
            <a:lvl5pPr indent="-311150" lvl="4" marL="22860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Gill Sans"/>
                <a:ea typeface="Gill Sans"/>
                <a:cs typeface="Gill Sans"/>
                <a:sym typeface="Gill Sans"/>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ill Sans"/>
                <a:ea typeface="Gill Sans"/>
                <a:cs typeface="Gill Sans"/>
                <a:sym typeface="Gill Sans"/>
              </a:defRPr>
            </a:lvl9pPr>
          </a:lstStyle>
          <a:p/>
        </p:txBody>
      </p:sp>
      <p:sp>
        <p:nvSpPr>
          <p:cNvPr id="139" name="Google Shape;139;gd3e5d6719f_0_1028"/>
          <p:cNvSpPr txBox="1"/>
          <p:nvPr>
            <p:ph idx="10" type="dt"/>
          </p:nvPr>
        </p:nvSpPr>
        <p:spPr>
          <a:xfrm>
            <a:off x="7256794" y="6035040"/>
            <a:ext cx="2892900" cy="3657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0" name="Google Shape;140;gd3e5d6719f_0_1028"/>
          <p:cNvSpPr txBox="1"/>
          <p:nvPr>
            <p:ph idx="11" type="ftr"/>
          </p:nvPr>
        </p:nvSpPr>
        <p:spPr>
          <a:xfrm>
            <a:off x="1066800" y="6035040"/>
            <a:ext cx="5816700" cy="365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1" name="Google Shape;141;gd3e5d6719f_0_1028"/>
          <p:cNvSpPr txBox="1"/>
          <p:nvPr>
            <p:ph idx="12" type="sldNum"/>
          </p:nvPr>
        </p:nvSpPr>
        <p:spPr>
          <a:xfrm>
            <a:off x="10287000" y="6035040"/>
            <a:ext cx="838200" cy="3657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10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10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10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10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10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10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10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10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hyperlink" Target="https://www.pluralsight.com/guides/introduction-to-resnet" TargetMode="External"/><Relationship Id="rId5" Type="http://schemas.openxmlformats.org/officeDocument/2006/relationships/hyperlink" Target="https://towardsdatascience.com/how-to-train-an-image-classifier-in-pytorch-and-use-it-to-perform-basic-inference-on-single-images-99465a1e9bf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mailto:vjyesta1@umb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web.mit.edu/torralba/www/indoor.html"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Abstract in digital format of numbers and lines" id="236" name="Google Shape;236;p1"/>
          <p:cNvPicPr preferRelativeResize="0"/>
          <p:nvPr/>
        </p:nvPicPr>
        <p:blipFill rotWithShape="1">
          <a:blip r:embed="rId3">
            <a:alphaModFix amt="45000"/>
          </a:blip>
          <a:srcRect b="9270" l="0" r="0" t="7704"/>
          <a:stretch/>
        </p:blipFill>
        <p:spPr>
          <a:xfrm>
            <a:off x="1" y="10"/>
            <a:ext cx="12191999" cy="6857989"/>
          </a:xfrm>
          <a:prstGeom prst="rect">
            <a:avLst/>
          </a:prstGeom>
          <a:noFill/>
          <a:ln>
            <a:noFill/>
          </a:ln>
        </p:spPr>
      </p:pic>
      <p:sp>
        <p:nvSpPr>
          <p:cNvPr id="237" name="Google Shape;237;p1"/>
          <p:cNvSpPr/>
          <p:nvPr/>
        </p:nvSpPr>
        <p:spPr>
          <a:xfrm>
            <a:off x="1307870" y="1267730"/>
            <a:ext cx="9576262" cy="430795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
          <p:cNvSpPr txBox="1"/>
          <p:nvPr>
            <p:ph type="ctrTitle"/>
          </p:nvPr>
        </p:nvSpPr>
        <p:spPr>
          <a:xfrm>
            <a:off x="1771794" y="1651762"/>
            <a:ext cx="8652938" cy="155833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3000"/>
              </a:lnSpc>
              <a:spcBef>
                <a:spcPts val="0"/>
              </a:spcBef>
              <a:spcAft>
                <a:spcPts val="0"/>
              </a:spcAft>
              <a:buClr>
                <a:srgbClr val="FEFEFE"/>
              </a:buClr>
              <a:buSzPct val="100000"/>
              <a:buFont typeface="Courier"/>
              <a:buNone/>
            </a:pPr>
            <a:r>
              <a:rPr lang="en-US" sz="5800">
                <a:latin typeface="Courier"/>
                <a:ea typeface="Courier"/>
                <a:cs typeface="Courier"/>
                <a:sym typeface="Courier"/>
              </a:rPr>
              <a:t>INDOOR SCENE RECOGNITION </a:t>
            </a:r>
            <a:br>
              <a:rPr lang="en-US" sz="5800"/>
            </a:br>
            <a:endParaRPr sz="5800"/>
          </a:p>
        </p:txBody>
      </p:sp>
      <p:sp>
        <p:nvSpPr>
          <p:cNvPr id="239" name="Google Shape;239;p1"/>
          <p:cNvSpPr txBox="1"/>
          <p:nvPr>
            <p:ph idx="1" type="subTitle"/>
          </p:nvPr>
        </p:nvSpPr>
        <p:spPr>
          <a:xfrm>
            <a:off x="1768400" y="3647902"/>
            <a:ext cx="8655200" cy="155833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00"/>
              <a:buNone/>
            </a:pPr>
            <a:r>
              <a:rPr b="1" i="1" lang="en-US" sz="2400">
                <a:solidFill>
                  <a:schemeClr val="lt1"/>
                </a:solidFill>
                <a:latin typeface="Lustria"/>
                <a:ea typeface="Lustria"/>
                <a:cs typeface="Lustria"/>
                <a:sym typeface="Lustria"/>
              </a:rPr>
              <a:t>VISHNU PRIYA JYESTA</a:t>
            </a:r>
            <a:endParaRPr/>
          </a:p>
          <a:p>
            <a:pPr indent="0" lvl="0" marL="0" rtl="0" algn="ctr">
              <a:lnSpc>
                <a:spcPct val="100000"/>
              </a:lnSpc>
              <a:spcBef>
                <a:spcPts val="600"/>
              </a:spcBef>
              <a:spcAft>
                <a:spcPts val="0"/>
              </a:spcAft>
              <a:buSzPts val="1800"/>
              <a:buNone/>
            </a:pPr>
            <a:r>
              <a:rPr b="1" lang="en-US"/>
              <a:t>Master of Professional Studies in Data Science</a:t>
            </a:r>
            <a:endParaRPr/>
          </a:p>
          <a:p>
            <a:pPr indent="0" lvl="0" marL="0" rtl="0" algn="ctr">
              <a:lnSpc>
                <a:spcPct val="100000"/>
              </a:lnSpc>
              <a:spcBef>
                <a:spcPts val="0"/>
              </a:spcBef>
              <a:spcAft>
                <a:spcPts val="0"/>
              </a:spcAft>
              <a:buSzPts val="1800"/>
              <a:buNone/>
            </a:pPr>
            <a:r>
              <a:rPr b="1" lang="en-US"/>
              <a:t>SPRING 2021</a:t>
            </a:r>
            <a:endParaRPr/>
          </a:p>
          <a:p>
            <a:pPr indent="0" lvl="0" marL="0" rtl="0" algn="ctr">
              <a:lnSpc>
                <a:spcPct val="100000"/>
              </a:lnSpc>
              <a:spcBef>
                <a:spcPts val="0"/>
              </a:spcBef>
              <a:spcAft>
                <a:spcPts val="0"/>
              </a:spcAft>
              <a:buSzPts val="1800"/>
              <a:buNone/>
            </a:pPr>
            <a:r>
              <a:rPr b="1" lang="en-US"/>
              <a:t>Instructor: Dr. Ergun Simsek</a:t>
            </a:r>
            <a:endParaRPr/>
          </a:p>
          <a:p>
            <a:pPr indent="0" lvl="0" marL="0" rtl="0" algn="ctr">
              <a:lnSpc>
                <a:spcPct val="100000"/>
              </a:lnSpc>
              <a:spcBef>
                <a:spcPts val="0"/>
              </a:spcBef>
              <a:spcAft>
                <a:spcPts val="0"/>
              </a:spcAft>
              <a:buSzPts val="2400"/>
              <a:buNone/>
            </a:pPr>
            <a:r>
              <a:t/>
            </a:r>
            <a:endParaRPr i="1" sz="2400">
              <a:solidFill>
                <a:schemeClr val="lt1"/>
              </a:solidFill>
              <a:latin typeface="Lustria"/>
              <a:ea typeface="Lustria"/>
              <a:cs typeface="Lustria"/>
              <a:sym typeface="Lustria"/>
            </a:endParaRPr>
          </a:p>
          <a:p>
            <a:pPr indent="0" lvl="0" marL="0" rtl="0" algn="ctr">
              <a:lnSpc>
                <a:spcPct val="100000"/>
              </a:lnSpc>
              <a:spcBef>
                <a:spcPts val="600"/>
              </a:spcBef>
              <a:spcAft>
                <a:spcPts val="0"/>
              </a:spcAft>
              <a:buSzPts val="1800"/>
              <a:buNone/>
            </a:pPr>
            <a:r>
              <a:t/>
            </a:r>
            <a:endParaRPr b="1" i="1">
              <a:solidFill>
                <a:schemeClr val="lt1"/>
              </a:solidFill>
            </a:endParaRPr>
          </a:p>
          <a:p>
            <a:pPr indent="0" lvl="0" marL="0" rtl="0" algn="ctr">
              <a:lnSpc>
                <a:spcPct val="100000"/>
              </a:lnSpc>
              <a:spcBef>
                <a:spcPts val="600"/>
              </a:spcBef>
              <a:spcAft>
                <a:spcPts val="0"/>
              </a:spcAft>
              <a:buSzPts val="1800"/>
              <a:buNone/>
            </a:pPr>
            <a:r>
              <a:t/>
            </a:r>
            <a:endParaRPr>
              <a:solidFill>
                <a:schemeClr val="lt1"/>
              </a:solidFill>
            </a:endParaRPr>
          </a:p>
          <a:p>
            <a:pPr indent="0" lvl="0" marL="0" rtl="0" algn="ctr">
              <a:lnSpc>
                <a:spcPct val="100000"/>
              </a:lnSpc>
              <a:spcBef>
                <a:spcPts val="600"/>
              </a:spcBef>
              <a:spcAft>
                <a:spcPts val="0"/>
              </a:spcAft>
              <a:buSzPts val="1800"/>
              <a:buNone/>
            </a:pPr>
            <a:r>
              <a:t/>
            </a:r>
            <a:endParaRPr>
              <a:solidFill>
                <a:schemeClr val="lt1"/>
              </a:solidFill>
            </a:endParaRPr>
          </a:p>
        </p:txBody>
      </p:sp>
      <p:sp>
        <p:nvSpPr>
          <p:cNvPr id="240" name="Google Shape;240;p1"/>
          <p:cNvSpPr/>
          <p:nvPr/>
        </p:nvSpPr>
        <p:spPr>
          <a:xfrm>
            <a:off x="1447801" y="1411615"/>
            <a:ext cx="9296400" cy="4034770"/>
          </a:xfrm>
          <a:prstGeom prst="rect">
            <a:avLst/>
          </a:prstGeom>
          <a:noFill/>
          <a:ln cap="sq" cmpd="sng" w="9525">
            <a:solidFill>
              <a:srgbClr val="FEFEFE">
                <a:alpha val="800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gd3e5d6719f_0_8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4" name="Google Shape;354;gd3e5d6719f_0_819"/>
          <p:cNvSpPr/>
          <p:nvPr/>
        </p:nvSpPr>
        <p:spPr>
          <a:xfrm>
            <a:off x="234696" y="237744"/>
            <a:ext cx="11722500" cy="6382500"/>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d3e5d6719f_0_819"/>
          <p:cNvSpPr/>
          <p:nvPr/>
        </p:nvSpPr>
        <p:spPr>
          <a:xfrm>
            <a:off x="371856" y="374904"/>
            <a:ext cx="11448300" cy="610830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d3e5d6719f_0_819"/>
          <p:cNvSpPr/>
          <p:nvPr/>
        </p:nvSpPr>
        <p:spPr>
          <a:xfrm>
            <a:off x="-1" y="-518675"/>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7" name="Google Shape;357;gd3e5d6719f_0_819"/>
          <p:cNvSpPr/>
          <p:nvPr/>
        </p:nvSpPr>
        <p:spPr>
          <a:xfrm>
            <a:off x="6621267" y="255102"/>
            <a:ext cx="5342100" cy="6361500"/>
          </a:xfrm>
          <a:prstGeom prst="rect">
            <a:avLst/>
          </a:prstGeom>
          <a:solidFill>
            <a:schemeClr val="dk1">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8" name="Google Shape;358;gd3e5d6719f_0_819"/>
          <p:cNvSpPr/>
          <p:nvPr/>
        </p:nvSpPr>
        <p:spPr>
          <a:xfrm>
            <a:off x="6769100" y="393365"/>
            <a:ext cx="5018100" cy="6035400"/>
          </a:xfrm>
          <a:prstGeom prst="rect">
            <a:avLst/>
          </a:prstGeom>
          <a:noFill/>
          <a:ln cap="flat" cmpd="sng" w="9525">
            <a:solidFill>
              <a:srgbClr val="FEFE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9" name="Google Shape;359;gd3e5d6719f_0_819"/>
          <p:cNvSpPr txBox="1"/>
          <p:nvPr>
            <p:ph type="title"/>
          </p:nvPr>
        </p:nvSpPr>
        <p:spPr>
          <a:xfrm>
            <a:off x="6946350" y="850900"/>
            <a:ext cx="4873800" cy="978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4800"/>
              <a:buFont typeface="Gill Sans"/>
              <a:buNone/>
            </a:pPr>
            <a:r>
              <a:rPr b="1" lang="en-US" sz="2900">
                <a:solidFill>
                  <a:schemeClr val="lt1"/>
                </a:solidFill>
                <a:latin typeface="Arial"/>
                <a:ea typeface="Arial"/>
                <a:cs typeface="Arial"/>
                <a:sym typeface="Arial"/>
              </a:rPr>
              <a:t>Evaluation with External Images </a:t>
            </a:r>
            <a:endParaRPr b="1" sz="5900"/>
          </a:p>
        </p:txBody>
      </p:sp>
      <p:sp>
        <p:nvSpPr>
          <p:cNvPr id="360" name="Google Shape;360;gd3e5d6719f_0_819"/>
          <p:cNvSpPr txBox="1"/>
          <p:nvPr>
            <p:ph idx="2" type="body"/>
          </p:nvPr>
        </p:nvSpPr>
        <p:spPr>
          <a:xfrm>
            <a:off x="7064082" y="2103120"/>
            <a:ext cx="44730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38000"/>
              </a:lnSpc>
              <a:spcBef>
                <a:spcPts val="0"/>
              </a:spcBef>
              <a:spcAft>
                <a:spcPts val="0"/>
              </a:spcAft>
              <a:buSzPts val="1800"/>
              <a:buChar char="●"/>
            </a:pPr>
            <a:r>
              <a:rPr lang="en-US" sz="1400">
                <a:latin typeface="Arial"/>
                <a:ea typeface="Arial"/>
                <a:cs typeface="Arial"/>
                <a:sym typeface="Arial"/>
              </a:rPr>
              <a:t>A</a:t>
            </a:r>
            <a:r>
              <a:rPr lang="en-US" sz="1600">
                <a:latin typeface="Georgia"/>
                <a:ea typeface="Georgia"/>
                <a:cs typeface="Georgia"/>
                <a:sym typeface="Georgia"/>
              </a:rPr>
              <a:t>dding PIL library for loading external image from drive and the predictions were made correctly.</a:t>
            </a:r>
            <a:endParaRPr sz="1600">
              <a:latin typeface="Georgia"/>
              <a:ea typeface="Georgia"/>
              <a:cs typeface="Georgia"/>
              <a:sym typeface="Georgia"/>
            </a:endParaRPr>
          </a:p>
          <a:p>
            <a:pPr indent="-330200" lvl="0" marL="457200" rtl="0" algn="l">
              <a:lnSpc>
                <a:spcPct val="138000"/>
              </a:lnSpc>
              <a:spcBef>
                <a:spcPts val="0"/>
              </a:spcBef>
              <a:spcAft>
                <a:spcPts val="0"/>
              </a:spcAft>
              <a:buSzPts val="1600"/>
              <a:buFont typeface="Georgia"/>
              <a:buChar char="●"/>
            </a:pPr>
            <a:r>
              <a:rPr lang="en-US" sz="1600">
                <a:latin typeface="Georgia"/>
                <a:ea typeface="Georgia"/>
                <a:cs typeface="Georgia"/>
                <a:sym typeface="Georgia"/>
              </a:rPr>
              <a:t>The external images like children room and bar were predicted correctly.</a:t>
            </a:r>
            <a:endParaRPr sz="1600">
              <a:latin typeface="Georgia"/>
              <a:ea typeface="Georgia"/>
              <a:cs typeface="Georgia"/>
              <a:sym typeface="Georgia"/>
            </a:endParaRPr>
          </a:p>
        </p:txBody>
      </p:sp>
      <p:sp>
        <p:nvSpPr>
          <p:cNvPr id="361" name="Google Shape;361;gd3e5d6719f_0_819"/>
          <p:cNvSpPr txBox="1"/>
          <p:nvPr>
            <p:ph idx="1" type="body"/>
          </p:nvPr>
        </p:nvSpPr>
        <p:spPr>
          <a:xfrm>
            <a:off x="1066800" y="2103120"/>
            <a:ext cx="4663500" cy="374910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p:txBody>
      </p:sp>
      <p:pic>
        <p:nvPicPr>
          <p:cNvPr id="362" name="Google Shape;362;gd3e5d6719f_0_819"/>
          <p:cNvPicPr preferRelativeResize="0"/>
          <p:nvPr/>
        </p:nvPicPr>
        <p:blipFill rotWithShape="1">
          <a:blip r:embed="rId3">
            <a:alphaModFix/>
          </a:blip>
          <a:srcRect b="0" l="14443" r="14443" t="0"/>
          <a:stretch/>
        </p:blipFill>
        <p:spPr>
          <a:xfrm>
            <a:off x="632025" y="393375"/>
            <a:ext cx="5342126" cy="2875449"/>
          </a:xfrm>
          <a:prstGeom prst="rect">
            <a:avLst/>
          </a:prstGeom>
          <a:noFill/>
          <a:ln>
            <a:noFill/>
          </a:ln>
        </p:spPr>
      </p:pic>
      <p:pic>
        <p:nvPicPr>
          <p:cNvPr id="363" name="Google Shape;363;gd3e5d6719f_0_819"/>
          <p:cNvPicPr preferRelativeResize="0"/>
          <p:nvPr/>
        </p:nvPicPr>
        <p:blipFill>
          <a:blip r:embed="rId4">
            <a:alphaModFix/>
          </a:blip>
          <a:stretch>
            <a:fillRect/>
          </a:stretch>
        </p:blipFill>
        <p:spPr>
          <a:xfrm>
            <a:off x="428175" y="3268825"/>
            <a:ext cx="4873800" cy="2993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sp>
        <p:nvSpPr>
          <p:cNvPr id="368" name="Google Shape;368;gd3e5d6719f_0_86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9" name="Google Shape;369;gd3e5d6719f_0_863"/>
          <p:cNvSpPr/>
          <p:nvPr/>
        </p:nvSpPr>
        <p:spPr>
          <a:xfrm>
            <a:off x="234696" y="237744"/>
            <a:ext cx="11722500" cy="6382500"/>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d3e5d6719f_0_863"/>
          <p:cNvSpPr/>
          <p:nvPr/>
        </p:nvSpPr>
        <p:spPr>
          <a:xfrm>
            <a:off x="371856" y="374904"/>
            <a:ext cx="11448300" cy="610830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d3e5d6719f_0_863"/>
          <p:cNvSpPr/>
          <p:nvPr/>
        </p:nvSpPr>
        <p:spPr>
          <a:xfrm>
            <a:off x="-1" y="-518675"/>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72" name="Google Shape;372;gd3e5d6719f_0_863"/>
          <p:cNvSpPr/>
          <p:nvPr/>
        </p:nvSpPr>
        <p:spPr>
          <a:xfrm>
            <a:off x="6621267" y="255102"/>
            <a:ext cx="5342100" cy="6361500"/>
          </a:xfrm>
          <a:prstGeom prst="rect">
            <a:avLst/>
          </a:prstGeom>
          <a:solidFill>
            <a:schemeClr val="dk1">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73" name="Google Shape;373;gd3e5d6719f_0_863"/>
          <p:cNvSpPr/>
          <p:nvPr/>
        </p:nvSpPr>
        <p:spPr>
          <a:xfrm>
            <a:off x="6769100" y="393365"/>
            <a:ext cx="5018100" cy="6035400"/>
          </a:xfrm>
          <a:prstGeom prst="rect">
            <a:avLst/>
          </a:prstGeom>
          <a:noFill/>
          <a:ln cap="flat" cmpd="sng" w="9525">
            <a:solidFill>
              <a:srgbClr val="FEFE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74" name="Google Shape;374;gd3e5d6719f_0_863"/>
          <p:cNvSpPr txBox="1"/>
          <p:nvPr>
            <p:ph type="title"/>
          </p:nvPr>
        </p:nvSpPr>
        <p:spPr>
          <a:xfrm>
            <a:off x="6946350" y="850900"/>
            <a:ext cx="4873800" cy="978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4800"/>
              <a:buFont typeface="Gill Sans"/>
              <a:buNone/>
            </a:pPr>
            <a:r>
              <a:rPr b="1" lang="en-US" sz="2900">
                <a:solidFill>
                  <a:schemeClr val="lt1"/>
                </a:solidFill>
                <a:latin typeface="Arial"/>
                <a:ea typeface="Arial"/>
                <a:cs typeface="Arial"/>
                <a:sym typeface="Arial"/>
              </a:rPr>
              <a:t>Evaluation with Test Dataset Images </a:t>
            </a:r>
            <a:endParaRPr b="1" sz="5900"/>
          </a:p>
        </p:txBody>
      </p:sp>
      <p:sp>
        <p:nvSpPr>
          <p:cNvPr id="375" name="Google Shape;375;gd3e5d6719f_0_863"/>
          <p:cNvSpPr txBox="1"/>
          <p:nvPr>
            <p:ph idx="2" type="body"/>
          </p:nvPr>
        </p:nvSpPr>
        <p:spPr>
          <a:xfrm>
            <a:off x="7064082" y="2103120"/>
            <a:ext cx="4473000" cy="3931800"/>
          </a:xfrm>
          <a:prstGeom prst="rect">
            <a:avLst/>
          </a:prstGeom>
          <a:noFill/>
          <a:ln>
            <a:noFill/>
          </a:ln>
        </p:spPr>
        <p:txBody>
          <a:bodyPr anchorCtr="0" anchor="t" bIns="45700" lIns="91425" spcFirstLastPara="1" rIns="91425" wrap="square" tIns="45700">
            <a:normAutofit/>
          </a:bodyPr>
          <a:lstStyle/>
          <a:p>
            <a:pPr indent="-330200" lvl="0" marL="457200" rtl="0" algn="l">
              <a:lnSpc>
                <a:spcPct val="138000"/>
              </a:lnSpc>
              <a:spcBef>
                <a:spcPts val="0"/>
              </a:spcBef>
              <a:spcAft>
                <a:spcPts val="0"/>
              </a:spcAft>
              <a:buSzPts val="1600"/>
              <a:buFont typeface="Georgia"/>
              <a:buChar char="●"/>
            </a:pPr>
            <a:r>
              <a:rPr lang="en-US" sz="1400">
                <a:latin typeface="Arial"/>
                <a:ea typeface="Arial"/>
                <a:cs typeface="Arial"/>
                <a:sym typeface="Arial"/>
              </a:rPr>
              <a:t>I looped over all the test dataset images and there were around 200 images which were predicted incorrectly.</a:t>
            </a:r>
            <a:endParaRPr sz="1400">
              <a:latin typeface="Arial"/>
              <a:ea typeface="Arial"/>
              <a:cs typeface="Arial"/>
              <a:sym typeface="Arial"/>
            </a:endParaRPr>
          </a:p>
        </p:txBody>
      </p:sp>
      <p:sp>
        <p:nvSpPr>
          <p:cNvPr id="376" name="Google Shape;376;gd3e5d6719f_0_863"/>
          <p:cNvSpPr txBox="1"/>
          <p:nvPr>
            <p:ph idx="1" type="body"/>
          </p:nvPr>
        </p:nvSpPr>
        <p:spPr>
          <a:xfrm>
            <a:off x="1066800" y="2103120"/>
            <a:ext cx="4663500" cy="374910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p:txBody>
      </p:sp>
      <p:pic>
        <p:nvPicPr>
          <p:cNvPr id="377" name="Google Shape;377;gd3e5d6719f_0_863"/>
          <p:cNvPicPr preferRelativeResize="0"/>
          <p:nvPr/>
        </p:nvPicPr>
        <p:blipFill rotWithShape="1">
          <a:blip r:embed="rId3">
            <a:alphaModFix/>
          </a:blip>
          <a:srcRect b="0" l="2253" r="2244" t="0"/>
          <a:stretch/>
        </p:blipFill>
        <p:spPr>
          <a:xfrm>
            <a:off x="539825" y="1998125"/>
            <a:ext cx="5342125" cy="2875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gd3e5d6719f_0_10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83" name="Google Shape;383;gd3e5d6719f_0_1016"/>
          <p:cNvSpPr/>
          <p:nvPr/>
        </p:nvSpPr>
        <p:spPr>
          <a:xfrm>
            <a:off x="234696" y="237744"/>
            <a:ext cx="11722500" cy="6382500"/>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d3e5d6719f_0_1016"/>
          <p:cNvSpPr/>
          <p:nvPr/>
        </p:nvSpPr>
        <p:spPr>
          <a:xfrm>
            <a:off x="371856" y="374904"/>
            <a:ext cx="11448300" cy="6108300"/>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d3e5d6719f_0_101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86" name="Google Shape;386;gd3e5d6719f_0_1016"/>
          <p:cNvSpPr/>
          <p:nvPr/>
        </p:nvSpPr>
        <p:spPr>
          <a:xfrm>
            <a:off x="234696" y="237744"/>
            <a:ext cx="11722500" cy="6382500"/>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n digital format of numbers and lines" id="387" name="Google Shape;387;gd3e5d6719f_0_1016"/>
          <p:cNvPicPr preferRelativeResize="0"/>
          <p:nvPr/>
        </p:nvPicPr>
        <p:blipFill rotWithShape="1">
          <a:blip r:embed="rId3">
            <a:alphaModFix/>
          </a:blip>
          <a:srcRect b="0" l="15691" r="41889" t="0"/>
          <a:stretch/>
        </p:blipFill>
        <p:spPr>
          <a:xfrm>
            <a:off x="234696" y="374904"/>
            <a:ext cx="3996180" cy="6382512"/>
          </a:xfrm>
          <a:prstGeom prst="rect">
            <a:avLst/>
          </a:prstGeom>
          <a:noFill/>
          <a:ln>
            <a:noFill/>
          </a:ln>
        </p:spPr>
      </p:pic>
      <p:sp>
        <p:nvSpPr>
          <p:cNvPr id="388" name="Google Shape;388;gd3e5d6719f_0_1016"/>
          <p:cNvSpPr/>
          <p:nvPr/>
        </p:nvSpPr>
        <p:spPr>
          <a:xfrm>
            <a:off x="4379494" y="374904"/>
            <a:ext cx="7440600" cy="6108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d3e5d6719f_0_1016"/>
          <p:cNvSpPr txBox="1"/>
          <p:nvPr>
            <p:ph type="ctrTitle"/>
          </p:nvPr>
        </p:nvSpPr>
        <p:spPr>
          <a:xfrm>
            <a:off x="4965192" y="642593"/>
            <a:ext cx="6280800" cy="672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ourier"/>
              <a:buNone/>
            </a:pPr>
            <a:r>
              <a:rPr lang="en-US" sz="4400" cap="none">
                <a:latin typeface="Courier"/>
                <a:ea typeface="Courier"/>
                <a:cs typeface="Courier"/>
                <a:sym typeface="Courier"/>
              </a:rPr>
              <a:t>References</a:t>
            </a:r>
            <a:br>
              <a:rPr lang="en-US" sz="4400" cap="none"/>
            </a:br>
            <a:endParaRPr sz="4400" cap="none"/>
          </a:p>
        </p:txBody>
      </p:sp>
      <p:sp>
        <p:nvSpPr>
          <p:cNvPr id="390" name="Google Shape;390;gd3e5d6719f_0_1016"/>
          <p:cNvSpPr txBox="1"/>
          <p:nvPr>
            <p:ph idx="1" type="subTitle"/>
          </p:nvPr>
        </p:nvSpPr>
        <p:spPr>
          <a:xfrm>
            <a:off x="4965192" y="1128713"/>
            <a:ext cx="6280800" cy="4906200"/>
          </a:xfrm>
          <a:prstGeom prst="rect">
            <a:avLst/>
          </a:prstGeom>
          <a:noFill/>
          <a:ln>
            <a:noFill/>
          </a:ln>
        </p:spPr>
        <p:txBody>
          <a:bodyPr anchorCtr="0" anchor="t" bIns="45700" lIns="91425" spcFirstLastPara="1" rIns="91425" wrap="square" tIns="45700">
            <a:noAutofit/>
          </a:bodyPr>
          <a:lstStyle/>
          <a:p>
            <a:pPr indent="-279400" lvl="0" marL="285750" rtl="0" algn="l">
              <a:lnSpc>
                <a:spcPct val="100000"/>
              </a:lnSpc>
              <a:spcBef>
                <a:spcPts val="0"/>
              </a:spcBef>
              <a:spcAft>
                <a:spcPts val="0"/>
              </a:spcAft>
              <a:buSzPts val="1300"/>
              <a:buFont typeface="Arial"/>
              <a:buChar char="•"/>
            </a:pPr>
            <a:r>
              <a:rPr lang="en-US" sz="1300"/>
              <a:t>A. Quattoni and A. Torralba, “Recognizing indoor scenes,” in </a:t>
            </a:r>
            <a:r>
              <a:rPr i="1" lang="en-US" sz="1300"/>
              <a:t>Proceedings of the IEEE Computer Society Conference on Computer Vision and Pattern Recognition Workshops (CVPR Workshops '09)</a:t>
            </a:r>
            <a:r>
              <a:rPr lang="en-US" sz="1300"/>
              <a:t>, pp. 413–420, Miami, USA, June 2009.</a:t>
            </a:r>
            <a:endParaRPr sz="1700"/>
          </a:p>
          <a:p>
            <a:pPr indent="-279400" lvl="0" marL="285750" rtl="0" algn="l">
              <a:lnSpc>
                <a:spcPct val="100000"/>
              </a:lnSpc>
              <a:spcBef>
                <a:spcPts val="0"/>
              </a:spcBef>
              <a:spcAft>
                <a:spcPts val="0"/>
              </a:spcAft>
              <a:buSzPts val="1300"/>
              <a:buFont typeface="Arial"/>
              <a:buChar char="•"/>
            </a:pPr>
            <a:r>
              <a:rPr lang="en-US" sz="1300"/>
              <a:t>Shaopeng Liu, Guohui Tian, "An Indoor Scene Classification Method for Service Robot Based on CNN Feature", </a:t>
            </a:r>
            <a:r>
              <a:rPr i="1" lang="en-US" sz="1300"/>
              <a:t>Journal of Robotics</a:t>
            </a:r>
            <a:r>
              <a:rPr lang="en-US" sz="1300"/>
              <a:t>, vol. 2019, Article ID 8591035, 12 pages,2019. https://doi.org/10.1155/2019/8591035</a:t>
            </a:r>
            <a:endParaRPr sz="1700"/>
          </a:p>
          <a:p>
            <a:pPr indent="-279400" lvl="0" marL="285750" rtl="0" algn="l">
              <a:lnSpc>
                <a:spcPct val="100000"/>
              </a:lnSpc>
              <a:spcBef>
                <a:spcPts val="0"/>
              </a:spcBef>
              <a:spcAft>
                <a:spcPts val="0"/>
              </a:spcAft>
              <a:buSzPts val="1300"/>
              <a:buFont typeface="Arial"/>
              <a:buChar char="•"/>
            </a:pPr>
            <a:r>
              <a:rPr lang="en-US" sz="1300"/>
              <a:t>Singhal, G. (2020, May 05). Gaurav Singhal. Retrieved April 05, 2021, from </a:t>
            </a:r>
            <a:r>
              <a:rPr lang="en-US" sz="1300" u="sng">
                <a:solidFill>
                  <a:schemeClr val="hlink"/>
                </a:solidFill>
                <a:hlinkClick r:id="rId4"/>
              </a:rPr>
              <a:t>https://www.pluralsight.com/guides/introduction-to-resnet</a:t>
            </a:r>
            <a:endParaRPr sz="1300" u="sng"/>
          </a:p>
          <a:p>
            <a:pPr indent="-279400" lvl="0" marL="285750" rtl="0" algn="l">
              <a:lnSpc>
                <a:spcPct val="100000"/>
              </a:lnSpc>
              <a:spcBef>
                <a:spcPts val="0"/>
              </a:spcBef>
              <a:spcAft>
                <a:spcPts val="0"/>
              </a:spcAft>
              <a:buSzPts val="1300"/>
              <a:buFont typeface="Arial"/>
              <a:buChar char="•"/>
            </a:pPr>
            <a:r>
              <a:rPr lang="en-US" sz="1300"/>
              <a:t>Fotache, C. (2018, December 10). How to train an image classifier In pytorch and use it to perform Basic inference on single images. Retrieved April 05, 2021, from </a:t>
            </a:r>
            <a:r>
              <a:rPr lang="en-US" sz="1300" u="sng">
                <a:solidFill>
                  <a:schemeClr val="hlink"/>
                </a:solidFill>
                <a:hlinkClick r:id="rId5"/>
              </a:rPr>
              <a:t>https://towardsdatascience.com/how-to-train-an-image-classifier-in-pytorch-and-use-it-to-perform-basic-inference-on-single-images-99465a1e9bf5</a:t>
            </a:r>
            <a:endParaRPr sz="1300" u="sng"/>
          </a:p>
          <a:p>
            <a:pPr indent="-279400" lvl="0" marL="285750" rtl="0" algn="l">
              <a:lnSpc>
                <a:spcPct val="100000"/>
              </a:lnSpc>
              <a:spcBef>
                <a:spcPts val="0"/>
              </a:spcBef>
              <a:spcAft>
                <a:spcPts val="0"/>
              </a:spcAft>
              <a:buSzPts val="1300"/>
              <a:buFont typeface="Arial"/>
              <a:buChar char="•"/>
            </a:pPr>
            <a:r>
              <a:rPr lang="en-US" sz="1300"/>
              <a:t>López-Cifuentes, A., Escudero-Viñolo, M., Bescós, J., &amp; García-Martín, Á. (2020). Semantic-aware scene recognition. </a:t>
            </a:r>
            <a:r>
              <a:rPr i="1" lang="en-US" sz="1300"/>
              <a:t>Pattern Recognition,</a:t>
            </a:r>
            <a:r>
              <a:rPr lang="en-US" sz="1300"/>
              <a:t> </a:t>
            </a:r>
            <a:r>
              <a:rPr i="1" lang="en-US" sz="1300"/>
              <a:t>102</a:t>
            </a:r>
            <a:r>
              <a:rPr lang="en-US" sz="1300"/>
              <a:t>, 107256. doi:10.1016/j.patcog.2020.107256</a:t>
            </a:r>
            <a:endParaRPr sz="1700"/>
          </a:p>
          <a:p>
            <a:pPr indent="-279400" lvl="0" marL="285750" rtl="0" algn="l">
              <a:lnSpc>
                <a:spcPct val="100000"/>
              </a:lnSpc>
              <a:spcBef>
                <a:spcPts val="0"/>
              </a:spcBef>
              <a:spcAft>
                <a:spcPts val="0"/>
              </a:spcAft>
              <a:buSzPts val="1300"/>
              <a:buFont typeface="Arial"/>
              <a:buChar char="•"/>
            </a:pPr>
            <a:r>
              <a:rPr lang="en-US" sz="1300"/>
              <a:t>Du, D., Wang, L., Wang, H., Zhao, K., &amp; Wu, G. (2019). Translate-to-Recognize networks FOR RGB-D Scene Recognition. </a:t>
            </a:r>
            <a:r>
              <a:rPr i="1" lang="en-US" sz="1300"/>
              <a:t>2019 IEEE/CVF Conference on Computer Vision and Pattern Recognition (CVPR)</a:t>
            </a:r>
            <a:r>
              <a:rPr lang="en-US" sz="1300"/>
              <a:t>. doi:10.1109/cvpr.2019.01211</a:t>
            </a:r>
            <a:endParaRPr sz="1300"/>
          </a:p>
          <a:p>
            <a:pPr indent="-279400" lvl="0" marL="285750" rtl="0" algn="l">
              <a:lnSpc>
                <a:spcPct val="100000"/>
              </a:lnSpc>
              <a:spcBef>
                <a:spcPts val="0"/>
              </a:spcBef>
              <a:spcAft>
                <a:spcPts val="0"/>
              </a:spcAft>
              <a:buSzPts val="1300"/>
              <a:buFont typeface="Arial"/>
              <a:buChar char="•"/>
            </a:pPr>
            <a:r>
              <a:rPr lang="en-US" sz="1300">
                <a:solidFill>
                  <a:schemeClr val="dk1"/>
                </a:solidFill>
                <a:latin typeface="Arial"/>
                <a:ea typeface="Arial"/>
                <a:cs typeface="Arial"/>
                <a:sym typeface="Arial"/>
              </a:rPr>
              <a:t>Dalvi, A. (2021, February 09). Tackling multi-class image classification problem with transfer learning using pytorch. Retrieved May 06, 2021, from https://medium.com/walmartglobaltech/tackling-multi-class-image-classification-problem-with-transfer-learning-using-pytorch-50150b215fb6</a:t>
            </a:r>
            <a:endParaRPr sz="1300"/>
          </a:p>
          <a:p>
            <a:pPr indent="-196850" lvl="0" marL="285750" rtl="0" algn="l">
              <a:lnSpc>
                <a:spcPct val="100000"/>
              </a:lnSpc>
              <a:spcBef>
                <a:spcPts val="0"/>
              </a:spcBef>
              <a:spcAft>
                <a:spcPts val="0"/>
              </a:spcAft>
              <a:buSzPts val="1400"/>
              <a:buFont typeface="Arial"/>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pic>
        <p:nvPicPr>
          <p:cNvPr descr="Abstract in digital format of numbers and lines" id="395" name="Google Shape;395;p7"/>
          <p:cNvPicPr preferRelativeResize="0"/>
          <p:nvPr/>
        </p:nvPicPr>
        <p:blipFill rotWithShape="1">
          <a:blip r:embed="rId3">
            <a:alphaModFix/>
          </a:blip>
          <a:srcRect b="9270" l="0" r="0" t="7704"/>
          <a:stretch/>
        </p:blipFill>
        <p:spPr>
          <a:xfrm>
            <a:off x="20" y="303961"/>
            <a:ext cx="12191980" cy="6858000"/>
          </a:xfrm>
          <a:prstGeom prst="rect">
            <a:avLst/>
          </a:prstGeom>
          <a:noFill/>
          <a:ln>
            <a:noFill/>
          </a:ln>
        </p:spPr>
      </p:pic>
      <p:sp>
        <p:nvSpPr>
          <p:cNvPr id="396" name="Google Shape;396;p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txBox="1"/>
          <p:nvPr>
            <p:ph type="ctrTitle"/>
          </p:nvPr>
        </p:nvSpPr>
        <p:spPr>
          <a:xfrm>
            <a:off x="1771132" y="2091263"/>
            <a:ext cx="8649738" cy="2590800"/>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6800"/>
              <a:buFont typeface="Courier"/>
              <a:buNone/>
            </a:pPr>
            <a:r>
              <a:rPr lang="en-US" cap="none">
                <a:latin typeface="Courier"/>
                <a:ea typeface="Courier"/>
                <a:cs typeface="Courier"/>
                <a:sym typeface="Courier"/>
              </a:rPr>
              <a:t>THANK YOU</a:t>
            </a:r>
            <a:br>
              <a:rPr lang="en-US" cap="none"/>
            </a:br>
            <a:endParaRPr cap="none"/>
          </a:p>
        </p:txBody>
      </p:sp>
      <p:sp>
        <p:nvSpPr>
          <p:cNvPr id="399" name="Google Shape;399;p7"/>
          <p:cNvSpPr txBox="1"/>
          <p:nvPr>
            <p:ph idx="1" type="subTitle"/>
          </p:nvPr>
        </p:nvSpPr>
        <p:spPr>
          <a:xfrm>
            <a:off x="1771130" y="3429000"/>
            <a:ext cx="8652788" cy="17102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300"/>
              <a:buNone/>
            </a:pPr>
            <a:r>
              <a:rPr lang="en-US" sz="1300"/>
              <a:t>ANY QUESTIONS &amp; FEEDBACK</a:t>
            </a:r>
            <a:endParaRPr/>
          </a:p>
          <a:p>
            <a:pPr indent="0" lvl="0" marL="0" rtl="0" algn="ctr">
              <a:lnSpc>
                <a:spcPct val="90000"/>
              </a:lnSpc>
              <a:spcBef>
                <a:spcPts val="600"/>
              </a:spcBef>
              <a:spcAft>
                <a:spcPts val="0"/>
              </a:spcAft>
              <a:buSzPts val="1300"/>
              <a:buNone/>
            </a:pPr>
            <a:r>
              <a:rPr lang="en-US" sz="1300" u="sng">
                <a:solidFill>
                  <a:srgbClr val="0070C0"/>
                </a:solidFill>
                <a:hlinkClick r:id="rId4">
                  <a:extLst>
                    <a:ext uri="{A12FA001-AC4F-418D-AE19-62706E023703}">
                      <ahyp:hlinkClr val="tx"/>
                    </a:ext>
                  </a:extLst>
                </a:hlinkClick>
              </a:rPr>
              <a:t>vjyesta1@umbc.edu</a:t>
            </a:r>
            <a:endParaRPr sz="1300" u="sng">
              <a:solidFill>
                <a:srgbClr val="0070C0"/>
              </a:solidFill>
            </a:endParaRPr>
          </a:p>
        </p:txBody>
      </p:sp>
      <p:sp>
        <p:nvSpPr>
          <p:cNvPr id="400" name="Google Shape;400;p7"/>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 name="Google Shape;401;p7"/>
          <p:cNvCxnSpPr/>
          <p:nvPr/>
        </p:nvCxnSpPr>
        <p:spPr>
          <a:xfrm>
            <a:off x="5250180" y="1267730"/>
            <a:ext cx="0" cy="64008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402" name="Google Shape;402;p7"/>
          <p:cNvCxnSpPr/>
          <p:nvPr/>
        </p:nvCxnSpPr>
        <p:spPr>
          <a:xfrm>
            <a:off x="6941820" y="1267730"/>
            <a:ext cx="0" cy="64008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403" name="Google Shape;403;p7"/>
          <p:cNvCxnSpPr/>
          <p:nvPr/>
        </p:nvCxnSpPr>
        <p:spPr>
          <a:xfrm>
            <a:off x="5250180" y="1913025"/>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6" name="Google Shape;246;p2"/>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2"/>
          <p:cNvSpPr/>
          <p:nvPr/>
        </p:nvSpPr>
        <p:spPr>
          <a:xfrm>
            <a:off x="234696" y="237744"/>
            <a:ext cx="11722608"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n digital format of numbers and lines" id="250" name="Google Shape;250;p2"/>
          <p:cNvPicPr preferRelativeResize="0"/>
          <p:nvPr/>
        </p:nvPicPr>
        <p:blipFill rotWithShape="1">
          <a:blip r:embed="rId3">
            <a:alphaModFix/>
          </a:blip>
          <a:srcRect b="1" l="15692" r="41889" t="0"/>
          <a:stretch/>
        </p:blipFill>
        <p:spPr>
          <a:xfrm>
            <a:off x="234696" y="237744"/>
            <a:ext cx="3996183" cy="6382512"/>
          </a:xfrm>
          <a:prstGeom prst="rect">
            <a:avLst/>
          </a:prstGeom>
          <a:noFill/>
          <a:ln>
            <a:noFill/>
          </a:ln>
        </p:spPr>
      </p:pic>
      <p:sp>
        <p:nvSpPr>
          <p:cNvPr id="251" name="Google Shape;251;p2"/>
          <p:cNvSpPr/>
          <p:nvPr/>
        </p:nvSpPr>
        <p:spPr>
          <a:xfrm>
            <a:off x="4379494" y="374904"/>
            <a:ext cx="7440649"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txBox="1"/>
          <p:nvPr>
            <p:ph type="ctrTitle"/>
          </p:nvPr>
        </p:nvSpPr>
        <p:spPr>
          <a:xfrm>
            <a:off x="4885098" y="555040"/>
            <a:ext cx="6280826" cy="6718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ourier"/>
              <a:buNone/>
            </a:pPr>
            <a:r>
              <a:rPr lang="en-US" sz="4400" cap="none">
                <a:latin typeface="Courier"/>
                <a:ea typeface="Courier"/>
                <a:cs typeface="Courier"/>
                <a:sym typeface="Courier"/>
              </a:rPr>
              <a:t>Description </a:t>
            </a:r>
            <a:br>
              <a:rPr lang="en-US" sz="4400" cap="none"/>
            </a:br>
            <a:endParaRPr sz="4400" cap="none"/>
          </a:p>
        </p:txBody>
      </p:sp>
      <p:sp>
        <p:nvSpPr>
          <p:cNvPr id="253" name="Google Shape;253;p2"/>
          <p:cNvSpPr txBox="1"/>
          <p:nvPr>
            <p:ph idx="1" type="subTitle"/>
          </p:nvPr>
        </p:nvSpPr>
        <p:spPr>
          <a:xfrm>
            <a:off x="4965192" y="1128713"/>
            <a:ext cx="6280826" cy="490632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b="1" i="1" lang="en-US" sz="2400"/>
              <a:t>Indoor scene recognition</a:t>
            </a:r>
            <a:r>
              <a:rPr lang="en-US" sz="2400"/>
              <a:t> is a challenging open problem in high level vision. Most scene recognition models that work well for outdoor scenes perform poorly in the indoor domain. The main difficulty is that while some indoor scenes (e.g., corridors) can be well characterized by global spatial properties, others (e.g., bookstores) are better characterized by the objects they contain. More generally, to address the indoor scenes recognition problem we need a model that can utilize local and global discriminative information.</a:t>
            </a:r>
            <a:endParaRPr b="1" i="1"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pic>
        <p:nvPicPr>
          <p:cNvPr descr="Abstract in digital format of numbers and lines" id="258" name="Google Shape;258;p3"/>
          <p:cNvPicPr preferRelativeResize="0"/>
          <p:nvPr/>
        </p:nvPicPr>
        <p:blipFill rotWithShape="1">
          <a:blip r:embed="rId3">
            <a:alphaModFix/>
          </a:blip>
          <a:srcRect b="9270" l="0" r="0" t="7704"/>
          <a:stretch/>
        </p:blipFill>
        <p:spPr>
          <a:xfrm>
            <a:off x="20" y="10"/>
            <a:ext cx="12191980" cy="6857990"/>
          </a:xfrm>
          <a:prstGeom prst="rect">
            <a:avLst/>
          </a:prstGeom>
          <a:noFill/>
          <a:ln>
            <a:noFill/>
          </a:ln>
        </p:spPr>
      </p:pic>
      <p:sp>
        <p:nvSpPr>
          <p:cNvPr id="259" name="Google Shape;259;p3"/>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txBox="1"/>
          <p:nvPr>
            <p:ph type="ctrTitle"/>
          </p:nvPr>
        </p:nvSpPr>
        <p:spPr>
          <a:xfrm>
            <a:off x="1771132" y="2091263"/>
            <a:ext cx="8649738" cy="2590800"/>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6800"/>
              <a:buFont typeface="Gill Sans"/>
              <a:buNone/>
            </a:pPr>
            <a:br>
              <a:rPr lang="en-US" cap="none"/>
            </a:br>
            <a:endParaRPr cap="none"/>
          </a:p>
        </p:txBody>
      </p:sp>
      <p:sp>
        <p:nvSpPr>
          <p:cNvPr id="262" name="Google Shape;262;p3"/>
          <p:cNvSpPr txBox="1"/>
          <p:nvPr>
            <p:ph idx="1" type="subTitle"/>
          </p:nvPr>
        </p:nvSpPr>
        <p:spPr>
          <a:xfrm>
            <a:off x="1771130" y="2051696"/>
            <a:ext cx="8652788" cy="308756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4000"/>
              <a:buNone/>
            </a:pPr>
            <a:r>
              <a:rPr i="1" lang="en-US" sz="4000">
                <a:latin typeface="Courier"/>
                <a:ea typeface="Courier"/>
                <a:cs typeface="Courier"/>
                <a:sym typeface="Courier"/>
              </a:rPr>
              <a:t>Aim</a:t>
            </a:r>
            <a:r>
              <a:rPr b="1" i="1" lang="en-US" sz="4000">
                <a:latin typeface="Courier"/>
                <a:ea typeface="Courier"/>
                <a:cs typeface="Courier"/>
                <a:sym typeface="Courier"/>
              </a:rPr>
              <a:t> </a:t>
            </a:r>
            <a:endParaRPr b="1" i="1" sz="2400">
              <a:latin typeface="Courier"/>
              <a:ea typeface="Courier"/>
              <a:cs typeface="Courier"/>
              <a:sym typeface="Courier"/>
            </a:endParaRPr>
          </a:p>
          <a:p>
            <a:pPr indent="0" lvl="0" marL="0" rtl="0" algn="ctr">
              <a:lnSpc>
                <a:spcPct val="90000"/>
              </a:lnSpc>
              <a:spcBef>
                <a:spcPts val="600"/>
              </a:spcBef>
              <a:spcAft>
                <a:spcPts val="0"/>
              </a:spcAft>
              <a:buSzPts val="1800"/>
              <a:buNone/>
            </a:pPr>
            <a:r>
              <a:rPr lang="en-US"/>
              <a:t>An indoor scene classification method which utilizes CNN feature of scene images to generate scene category features to classify scenes by a novel feature matching ML algorithm and Neural Networks. </a:t>
            </a:r>
            <a:endParaRPr b="1" i="1" sz="2400"/>
          </a:p>
        </p:txBody>
      </p:sp>
      <p:sp>
        <p:nvSpPr>
          <p:cNvPr id="263" name="Google Shape;263;p3"/>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
          <p:cNvCxnSpPr/>
          <p:nvPr/>
        </p:nvCxnSpPr>
        <p:spPr>
          <a:xfrm>
            <a:off x="5250180" y="1267730"/>
            <a:ext cx="0" cy="64008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65" name="Google Shape;265;p3"/>
          <p:cNvCxnSpPr/>
          <p:nvPr/>
        </p:nvCxnSpPr>
        <p:spPr>
          <a:xfrm>
            <a:off x="6941820" y="1267730"/>
            <a:ext cx="0" cy="640080"/>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66" name="Google Shape;266;p3"/>
          <p:cNvCxnSpPr/>
          <p:nvPr/>
        </p:nvCxnSpPr>
        <p:spPr>
          <a:xfrm>
            <a:off x="5250180" y="1913025"/>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2" name="Google Shape;272;p4"/>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5" name="Google Shape;275;p4"/>
          <p:cNvSpPr/>
          <p:nvPr/>
        </p:nvSpPr>
        <p:spPr>
          <a:xfrm>
            <a:off x="234696" y="237744"/>
            <a:ext cx="11722608"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n digital format of numbers and lines" id="276" name="Google Shape;276;p4"/>
          <p:cNvPicPr preferRelativeResize="0"/>
          <p:nvPr/>
        </p:nvPicPr>
        <p:blipFill rotWithShape="1">
          <a:blip r:embed="rId3">
            <a:alphaModFix/>
          </a:blip>
          <a:srcRect b="1" l="15692" r="41889" t="0"/>
          <a:stretch/>
        </p:blipFill>
        <p:spPr>
          <a:xfrm>
            <a:off x="234696" y="374904"/>
            <a:ext cx="3996183" cy="6382512"/>
          </a:xfrm>
          <a:prstGeom prst="rect">
            <a:avLst/>
          </a:prstGeom>
          <a:noFill/>
          <a:ln>
            <a:noFill/>
          </a:ln>
        </p:spPr>
      </p:pic>
      <p:sp>
        <p:nvSpPr>
          <p:cNvPr id="277" name="Google Shape;277;p4"/>
          <p:cNvSpPr/>
          <p:nvPr/>
        </p:nvSpPr>
        <p:spPr>
          <a:xfrm>
            <a:off x="4379494" y="374904"/>
            <a:ext cx="7440649"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txBox="1"/>
          <p:nvPr>
            <p:ph type="ctrTitle"/>
          </p:nvPr>
        </p:nvSpPr>
        <p:spPr>
          <a:xfrm>
            <a:off x="4965192" y="648291"/>
            <a:ext cx="6280826" cy="6718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ourier"/>
              <a:buNone/>
            </a:pPr>
            <a:r>
              <a:rPr lang="en-US" sz="4400" cap="none">
                <a:latin typeface="Courier"/>
                <a:ea typeface="Courier"/>
                <a:cs typeface="Courier"/>
                <a:sym typeface="Courier"/>
              </a:rPr>
              <a:t>Dataset Information</a:t>
            </a:r>
            <a:br>
              <a:rPr lang="en-US" sz="4400" cap="none"/>
            </a:br>
            <a:endParaRPr sz="4400" cap="none"/>
          </a:p>
        </p:txBody>
      </p:sp>
      <p:sp>
        <p:nvSpPr>
          <p:cNvPr id="279" name="Google Shape;279;p4"/>
          <p:cNvSpPr txBox="1"/>
          <p:nvPr>
            <p:ph idx="1" type="subTitle"/>
          </p:nvPr>
        </p:nvSpPr>
        <p:spPr>
          <a:xfrm>
            <a:off x="4965192" y="1128713"/>
            <a:ext cx="6280826" cy="4906327"/>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2400"/>
              <a:buFont typeface="Arial"/>
              <a:buChar char="•"/>
            </a:pPr>
            <a:r>
              <a:rPr lang="en-US" sz="2400"/>
              <a:t>The Dataset has 67 categories like bedroom, kitchen, garage, game room, airport, salon etc. and each category has at least 100 images and 15,687 RGB images totally.</a:t>
            </a:r>
            <a:endParaRPr/>
          </a:p>
          <a:p>
            <a:pPr indent="-285750" lvl="0" marL="285750" rtl="0" algn="l">
              <a:lnSpc>
                <a:spcPct val="100000"/>
              </a:lnSpc>
              <a:spcBef>
                <a:spcPts val="600"/>
              </a:spcBef>
              <a:spcAft>
                <a:spcPts val="0"/>
              </a:spcAft>
              <a:buSzPts val="2400"/>
              <a:buFont typeface="Arial"/>
              <a:buChar char="•"/>
            </a:pPr>
            <a:r>
              <a:rPr lang="en-US" sz="2400"/>
              <a:t>The size of the Dataset is 2GB.</a:t>
            </a:r>
            <a:endParaRPr/>
          </a:p>
          <a:p>
            <a:pPr indent="-285750" lvl="0" marL="285750" rtl="0" algn="l">
              <a:lnSpc>
                <a:spcPct val="100000"/>
              </a:lnSpc>
              <a:spcBef>
                <a:spcPts val="600"/>
              </a:spcBef>
              <a:spcAft>
                <a:spcPts val="0"/>
              </a:spcAft>
              <a:buSzPts val="2400"/>
              <a:buFont typeface="Arial"/>
              <a:buChar char="•"/>
            </a:pPr>
            <a:r>
              <a:rPr lang="en-US" sz="2400"/>
              <a:t>All these images are in jpg format. </a:t>
            </a:r>
            <a:endParaRPr/>
          </a:p>
          <a:p>
            <a:pPr indent="-285750" lvl="0" marL="285750" rtl="0" algn="l">
              <a:lnSpc>
                <a:spcPct val="100000"/>
              </a:lnSpc>
              <a:spcBef>
                <a:spcPts val="600"/>
              </a:spcBef>
              <a:spcAft>
                <a:spcPts val="0"/>
              </a:spcAft>
              <a:buSzPts val="2400"/>
              <a:buFont typeface="Arial"/>
              <a:buChar char="•"/>
            </a:pPr>
            <a:r>
              <a:rPr lang="en-US" sz="2400"/>
              <a:t>All of 67 categories of indoor scene image are used to train the models.</a:t>
            </a:r>
            <a:endParaRPr/>
          </a:p>
          <a:p>
            <a:pPr indent="-285750" lvl="0" marL="285750" rtl="0" algn="l">
              <a:lnSpc>
                <a:spcPct val="100000"/>
              </a:lnSpc>
              <a:spcBef>
                <a:spcPts val="600"/>
              </a:spcBef>
              <a:spcAft>
                <a:spcPts val="0"/>
              </a:spcAft>
              <a:buSzPts val="1800"/>
              <a:buFont typeface="Arial"/>
              <a:buChar char="•"/>
            </a:pPr>
            <a:r>
              <a:rPr b="1" lang="en-US"/>
              <a:t>Source : </a:t>
            </a:r>
            <a:r>
              <a:rPr lang="en-US" u="sng">
                <a:solidFill>
                  <a:schemeClr val="hlink"/>
                </a:solidFill>
                <a:hlinkClick r:id="rId4"/>
              </a:rPr>
              <a:t>http://web.mit.edu/torralba/www/indoor.html</a:t>
            </a:r>
            <a:r>
              <a:rPr lang="en-US"/>
              <a:t>  </a:t>
            </a:r>
            <a:endParaRPr/>
          </a:p>
        </p:txBody>
      </p:sp>
      <p:pic>
        <p:nvPicPr>
          <p:cNvPr descr="A picture containing text, different, screenshot, various&#10;&#10;Description automatically generated" id="280" name="Google Shape;280;p4"/>
          <p:cNvPicPr preferRelativeResize="0"/>
          <p:nvPr/>
        </p:nvPicPr>
        <p:blipFill rotWithShape="1">
          <a:blip r:embed="rId5">
            <a:alphaModFix/>
          </a:blip>
          <a:srcRect b="0" l="0" r="0" t="0"/>
          <a:stretch/>
        </p:blipFill>
        <p:spPr>
          <a:xfrm>
            <a:off x="304501" y="1593535"/>
            <a:ext cx="3840297" cy="37736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6" name="Google Shape;286;p5"/>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agram&#10;&#10;Description automatically generated" id="289" name="Google Shape;289;p5"/>
          <p:cNvPicPr preferRelativeResize="0"/>
          <p:nvPr>
            <p:ph idx="1" type="body"/>
          </p:nvPr>
        </p:nvPicPr>
        <p:blipFill rotWithShape="1">
          <a:blip r:embed="rId3">
            <a:alphaModFix/>
          </a:blip>
          <a:srcRect b="0" l="0" r="0" t="0"/>
          <a:stretch/>
        </p:blipFill>
        <p:spPr>
          <a:xfrm>
            <a:off x="137160" y="642594"/>
            <a:ext cx="6346947" cy="5786317"/>
          </a:xfrm>
          <a:prstGeom prst="rect">
            <a:avLst/>
          </a:prstGeom>
          <a:noFill/>
          <a:ln>
            <a:noFill/>
          </a:ln>
        </p:spPr>
      </p:pic>
      <p:sp>
        <p:nvSpPr>
          <p:cNvPr id="290" name="Google Shape;290;p5"/>
          <p:cNvSpPr/>
          <p:nvPr/>
        </p:nvSpPr>
        <p:spPr>
          <a:xfrm>
            <a:off x="6621267" y="255102"/>
            <a:ext cx="5342133" cy="6361598"/>
          </a:xfrm>
          <a:prstGeom prst="rect">
            <a:avLst/>
          </a:prstGeom>
          <a:solidFill>
            <a:schemeClr val="dk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1" name="Google Shape;291;p5"/>
          <p:cNvSpPr/>
          <p:nvPr/>
        </p:nvSpPr>
        <p:spPr>
          <a:xfrm>
            <a:off x="6769100" y="393365"/>
            <a:ext cx="5018211" cy="6035547"/>
          </a:xfrm>
          <a:prstGeom prst="rect">
            <a:avLst/>
          </a:prstGeom>
          <a:noFill/>
          <a:ln cap="flat" cmpd="sng" w="9525">
            <a:solidFill>
              <a:srgbClr val="FEFE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2" name="Google Shape;292;p5"/>
          <p:cNvSpPr txBox="1"/>
          <p:nvPr>
            <p:ph type="title"/>
          </p:nvPr>
        </p:nvSpPr>
        <p:spPr>
          <a:xfrm>
            <a:off x="7064082" y="642594"/>
            <a:ext cx="4472921"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EFEFE"/>
              </a:buClr>
              <a:buSzPct val="100000"/>
              <a:buFont typeface="Gill Sans"/>
              <a:buNone/>
            </a:pPr>
            <a:r>
              <a:rPr lang="en-US" sz="4800"/>
              <a:t>Planned Framework</a:t>
            </a:r>
            <a:endParaRPr/>
          </a:p>
        </p:txBody>
      </p:sp>
      <p:sp>
        <p:nvSpPr>
          <p:cNvPr id="293" name="Google Shape;293;p5"/>
          <p:cNvSpPr txBox="1"/>
          <p:nvPr>
            <p:ph idx="2" type="body"/>
          </p:nvPr>
        </p:nvSpPr>
        <p:spPr>
          <a:xfrm>
            <a:off x="7064082" y="2103120"/>
            <a:ext cx="4472922"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Overall framework of the indoor scene classification method will be based on CNN feature. There are two parts in the framework. The first part is to generate scene category features by CNN feature extraction and process. The second step is to match CNN feature vector of the test scene image with the scene category features by a new feature matching algorithm to generate scores of different scenes. The largest score indicates the result of scene classification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gd3e5d6719f_0_2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9" name="Google Shape;299;gd3e5d6719f_0_220"/>
          <p:cNvSpPr/>
          <p:nvPr/>
        </p:nvSpPr>
        <p:spPr>
          <a:xfrm>
            <a:off x="234696" y="237744"/>
            <a:ext cx="11722500" cy="6382500"/>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d3e5d6719f_0_220"/>
          <p:cNvSpPr/>
          <p:nvPr/>
        </p:nvSpPr>
        <p:spPr>
          <a:xfrm>
            <a:off x="371856" y="374904"/>
            <a:ext cx="11448300" cy="6108300"/>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d3e5d6719f_0_22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2" name="Google Shape;302;gd3e5d6719f_0_220"/>
          <p:cNvSpPr/>
          <p:nvPr/>
        </p:nvSpPr>
        <p:spPr>
          <a:xfrm>
            <a:off x="234696" y="237744"/>
            <a:ext cx="11722500" cy="6382500"/>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n digital format of numbers and lines" id="303" name="Google Shape;303;gd3e5d6719f_0_220"/>
          <p:cNvPicPr preferRelativeResize="0"/>
          <p:nvPr/>
        </p:nvPicPr>
        <p:blipFill rotWithShape="1">
          <a:blip r:embed="rId3">
            <a:alphaModFix/>
          </a:blip>
          <a:srcRect b="0" l="15691" r="41889" t="0"/>
          <a:stretch/>
        </p:blipFill>
        <p:spPr>
          <a:xfrm>
            <a:off x="234696" y="237744"/>
            <a:ext cx="3996180" cy="6382512"/>
          </a:xfrm>
          <a:prstGeom prst="rect">
            <a:avLst/>
          </a:prstGeom>
          <a:noFill/>
          <a:ln>
            <a:noFill/>
          </a:ln>
        </p:spPr>
      </p:pic>
      <p:sp>
        <p:nvSpPr>
          <p:cNvPr id="304" name="Google Shape;304;gd3e5d6719f_0_220"/>
          <p:cNvSpPr/>
          <p:nvPr/>
        </p:nvSpPr>
        <p:spPr>
          <a:xfrm>
            <a:off x="4379494" y="374904"/>
            <a:ext cx="7440600" cy="6108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d3e5d6719f_0_220"/>
          <p:cNvSpPr txBox="1"/>
          <p:nvPr>
            <p:ph type="ctrTitle"/>
          </p:nvPr>
        </p:nvSpPr>
        <p:spPr>
          <a:xfrm>
            <a:off x="4885098" y="555040"/>
            <a:ext cx="6280800" cy="672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ourier"/>
              <a:buNone/>
            </a:pPr>
            <a:r>
              <a:rPr lang="en-US" sz="4400" cap="none">
                <a:latin typeface="Courier"/>
                <a:ea typeface="Courier"/>
                <a:cs typeface="Courier"/>
                <a:sym typeface="Courier"/>
              </a:rPr>
              <a:t>ResNet</a:t>
            </a:r>
            <a:br>
              <a:rPr lang="en-US" sz="4400" cap="none"/>
            </a:br>
            <a:endParaRPr sz="4400" cap="none"/>
          </a:p>
        </p:txBody>
      </p:sp>
      <p:sp>
        <p:nvSpPr>
          <p:cNvPr id="306" name="Google Shape;306;gd3e5d6719f_0_220"/>
          <p:cNvSpPr txBox="1"/>
          <p:nvPr>
            <p:ph idx="1" type="subTitle"/>
          </p:nvPr>
        </p:nvSpPr>
        <p:spPr>
          <a:xfrm>
            <a:off x="4965192" y="1128713"/>
            <a:ext cx="6280800" cy="490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sz="2400"/>
              <a:t>A residual network (ResNet), is an artificial neural network that helps to build deeper neural network by utilizing </a:t>
            </a:r>
            <a:r>
              <a:rPr i="1" lang="en-US" sz="2400"/>
              <a:t>skip connections </a:t>
            </a:r>
            <a:r>
              <a:rPr lang="en-US" sz="2400"/>
              <a:t>or </a:t>
            </a:r>
            <a:r>
              <a:rPr i="1" lang="en-US" sz="2400"/>
              <a:t>shortcuts</a:t>
            </a:r>
            <a:r>
              <a:rPr lang="en-US" sz="2400"/>
              <a:t> to jump over some layers. It's skipping helps build deeper network layers without falling into the problem of vanishing gradients. </a:t>
            </a:r>
            <a:endParaRPr/>
          </a:p>
          <a:p>
            <a:pPr indent="0" lvl="0" marL="0" rtl="0" algn="l">
              <a:lnSpc>
                <a:spcPct val="100000"/>
              </a:lnSpc>
              <a:spcBef>
                <a:spcPts val="0"/>
              </a:spcBef>
              <a:spcAft>
                <a:spcPts val="0"/>
              </a:spcAft>
              <a:buSzPts val="2400"/>
              <a:buNone/>
            </a:pPr>
            <a:r>
              <a:rPr lang="en-US" sz="2400"/>
              <a:t>There are different versions of ResNet, including ResNet-18, ResNet-34, ResNet-50, and so on. The numbers denote layers, although the architecture is the same. I have used the 18-layer ResNet18 in this project.</a:t>
            </a:r>
            <a:endParaRPr/>
          </a:p>
          <a:p>
            <a:pPr indent="0" lvl="0" marL="0" rtl="0" algn="l">
              <a:lnSpc>
                <a:spcPct val="100000"/>
              </a:lnSpc>
              <a:spcBef>
                <a:spcPts val="0"/>
              </a:spcBef>
              <a:spcAft>
                <a:spcPts val="0"/>
              </a:spcAft>
              <a:buSzPts val="2400"/>
              <a:buNone/>
            </a:pPr>
            <a:r>
              <a:t/>
            </a:r>
            <a:endParaRPr sz="2400"/>
          </a:p>
          <a:p>
            <a:pPr indent="0" lvl="0" marL="0" rtl="0" algn="ctr">
              <a:lnSpc>
                <a:spcPct val="100000"/>
              </a:lnSpc>
              <a:spcBef>
                <a:spcPts val="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gd3e5d6719f_0_3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2" name="Google Shape;312;gd3e5d6719f_0_330"/>
          <p:cNvSpPr/>
          <p:nvPr/>
        </p:nvSpPr>
        <p:spPr>
          <a:xfrm>
            <a:off x="234696" y="237744"/>
            <a:ext cx="11722500" cy="6382500"/>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d3e5d6719f_0_330"/>
          <p:cNvSpPr/>
          <p:nvPr/>
        </p:nvSpPr>
        <p:spPr>
          <a:xfrm>
            <a:off x="371856" y="374904"/>
            <a:ext cx="11448300" cy="6108300"/>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d3e5d6719f_0_33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5" name="Google Shape;315;gd3e5d6719f_0_330"/>
          <p:cNvSpPr/>
          <p:nvPr/>
        </p:nvSpPr>
        <p:spPr>
          <a:xfrm>
            <a:off x="234696" y="237744"/>
            <a:ext cx="11722500" cy="6382500"/>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n digital format of numbers and lines" id="316" name="Google Shape;316;gd3e5d6719f_0_330"/>
          <p:cNvPicPr preferRelativeResize="0"/>
          <p:nvPr/>
        </p:nvPicPr>
        <p:blipFill rotWithShape="1">
          <a:blip r:embed="rId3">
            <a:alphaModFix/>
          </a:blip>
          <a:srcRect b="0" l="15691" r="41889" t="0"/>
          <a:stretch/>
        </p:blipFill>
        <p:spPr>
          <a:xfrm>
            <a:off x="234696" y="237744"/>
            <a:ext cx="3996180" cy="6382512"/>
          </a:xfrm>
          <a:prstGeom prst="rect">
            <a:avLst/>
          </a:prstGeom>
          <a:noFill/>
          <a:ln>
            <a:noFill/>
          </a:ln>
        </p:spPr>
      </p:pic>
      <p:sp>
        <p:nvSpPr>
          <p:cNvPr id="317" name="Google Shape;317;gd3e5d6719f_0_330"/>
          <p:cNvSpPr/>
          <p:nvPr/>
        </p:nvSpPr>
        <p:spPr>
          <a:xfrm>
            <a:off x="4379494" y="374904"/>
            <a:ext cx="7440600" cy="6108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d3e5d6719f_0_330"/>
          <p:cNvSpPr txBox="1"/>
          <p:nvPr>
            <p:ph type="ctrTitle"/>
          </p:nvPr>
        </p:nvSpPr>
        <p:spPr>
          <a:xfrm>
            <a:off x="4885098" y="555040"/>
            <a:ext cx="6280800" cy="672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ourier"/>
              <a:buNone/>
            </a:pPr>
            <a:r>
              <a:rPr lang="en-US" sz="4400" cap="none">
                <a:latin typeface="Courier"/>
                <a:ea typeface="Courier"/>
                <a:cs typeface="Courier"/>
                <a:sym typeface="Courier"/>
              </a:rPr>
              <a:t>ResNet</a:t>
            </a:r>
            <a:br>
              <a:rPr lang="en-US" sz="4400" cap="none"/>
            </a:br>
            <a:endParaRPr sz="4400" cap="none"/>
          </a:p>
        </p:txBody>
      </p:sp>
      <p:sp>
        <p:nvSpPr>
          <p:cNvPr id="319" name="Google Shape;319;gd3e5d6719f_0_330"/>
          <p:cNvSpPr txBox="1"/>
          <p:nvPr>
            <p:ph idx="1" type="subTitle"/>
          </p:nvPr>
        </p:nvSpPr>
        <p:spPr>
          <a:xfrm>
            <a:off x="4965192" y="1128713"/>
            <a:ext cx="6280800" cy="490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sz="2400"/>
              <a:t>There are two main types of blocks used:</a:t>
            </a:r>
            <a:endParaRPr/>
          </a:p>
          <a:p>
            <a:pPr indent="-342900" lvl="0" marL="342900" rtl="0" algn="l">
              <a:lnSpc>
                <a:spcPct val="100000"/>
              </a:lnSpc>
              <a:spcBef>
                <a:spcPts val="0"/>
              </a:spcBef>
              <a:spcAft>
                <a:spcPts val="0"/>
              </a:spcAft>
              <a:buSzPts val="2400"/>
              <a:buFont typeface="Arial"/>
              <a:buChar char="•"/>
            </a:pPr>
            <a:r>
              <a:rPr lang="en-US" sz="2400"/>
              <a:t>Identity Block</a:t>
            </a:r>
            <a:endParaRPr/>
          </a:p>
          <a:p>
            <a:pPr indent="-342900" lvl="0" marL="342900" rtl="0" algn="l">
              <a:lnSpc>
                <a:spcPct val="100000"/>
              </a:lnSpc>
              <a:spcBef>
                <a:spcPts val="0"/>
              </a:spcBef>
              <a:spcAft>
                <a:spcPts val="0"/>
              </a:spcAft>
              <a:buSzPts val="2400"/>
              <a:buFont typeface="Arial"/>
              <a:buChar char="•"/>
            </a:pPr>
            <a:r>
              <a:rPr lang="en-US" sz="2400"/>
              <a:t>Convolution Block</a:t>
            </a:r>
            <a:endParaRPr/>
          </a:p>
          <a:p>
            <a:pPr indent="0" lvl="0" marL="0" rtl="0" algn="l">
              <a:lnSpc>
                <a:spcPct val="100000"/>
              </a:lnSpc>
              <a:spcBef>
                <a:spcPts val="0"/>
              </a:spcBef>
              <a:spcAft>
                <a:spcPts val="0"/>
              </a:spcAft>
              <a:buSzPts val="2400"/>
              <a:buNone/>
            </a:pPr>
            <a:r>
              <a:rPr b="1" lang="en-US" sz="2400"/>
              <a:t>Transfer Learning with Pytorch: </a:t>
            </a:r>
            <a:endParaRPr/>
          </a:p>
          <a:p>
            <a:pPr indent="0" lvl="0" marL="0" rtl="0" algn="l">
              <a:lnSpc>
                <a:spcPct val="100000"/>
              </a:lnSpc>
              <a:spcBef>
                <a:spcPts val="0"/>
              </a:spcBef>
              <a:spcAft>
                <a:spcPts val="0"/>
              </a:spcAft>
              <a:buSzPts val="2400"/>
              <a:buNone/>
            </a:pPr>
            <a:r>
              <a:rPr lang="en-US" sz="2400"/>
              <a:t>The main aim of </a:t>
            </a:r>
            <a:r>
              <a:rPr i="1" lang="en-US" sz="2400"/>
              <a:t>transfer learning (TL)</a:t>
            </a:r>
            <a:r>
              <a:rPr lang="en-US" sz="2400"/>
              <a:t> is to implement a model quickly. To solve the current problem, instead of creating a DNN (dense neural network) from scratch, the model will transfer the features it has learned from the different dataset that has performed the same task. This transaction is also known as </a:t>
            </a:r>
            <a:r>
              <a:rPr i="1" lang="en-US" sz="2400"/>
              <a:t>knowledge transfer</a:t>
            </a:r>
            <a:r>
              <a:rPr lang="en-US" sz="24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gd3e5d6719f_0_55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5" name="Google Shape;325;gd3e5d6719f_0_552"/>
          <p:cNvSpPr/>
          <p:nvPr/>
        </p:nvSpPr>
        <p:spPr>
          <a:xfrm>
            <a:off x="234696" y="237744"/>
            <a:ext cx="11722500" cy="6382500"/>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d3e5d6719f_0_552"/>
          <p:cNvSpPr/>
          <p:nvPr/>
        </p:nvSpPr>
        <p:spPr>
          <a:xfrm>
            <a:off x="371856" y="374904"/>
            <a:ext cx="11448300" cy="6108300"/>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d3e5d6719f_0_552"/>
          <p:cNvSpPr/>
          <p:nvPr/>
        </p:nvSpPr>
        <p:spPr>
          <a:xfrm>
            <a:off x="-1866" y="0"/>
            <a:ext cx="121938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Abstract in digital format of numbers and lines" id="328" name="Google Shape;328;gd3e5d6719f_0_552"/>
          <p:cNvPicPr preferRelativeResize="0"/>
          <p:nvPr/>
        </p:nvPicPr>
        <p:blipFill rotWithShape="1">
          <a:blip r:embed="rId3">
            <a:alphaModFix/>
          </a:blip>
          <a:srcRect b="9266" l="0" r="0" t="7705"/>
          <a:stretch/>
        </p:blipFill>
        <p:spPr>
          <a:xfrm>
            <a:off x="20" y="10"/>
            <a:ext cx="12191980" cy="6857989"/>
          </a:xfrm>
          <a:prstGeom prst="rect">
            <a:avLst/>
          </a:prstGeom>
          <a:noFill/>
          <a:ln>
            <a:noFill/>
          </a:ln>
        </p:spPr>
      </p:pic>
      <p:sp>
        <p:nvSpPr>
          <p:cNvPr id="329" name="Google Shape;329;gd3e5d6719f_0_552"/>
          <p:cNvSpPr/>
          <p:nvPr/>
        </p:nvSpPr>
        <p:spPr>
          <a:xfrm>
            <a:off x="6339709" y="253548"/>
            <a:ext cx="5612100" cy="6361500"/>
          </a:xfrm>
          <a:prstGeom prst="rect">
            <a:avLst/>
          </a:prstGeom>
          <a:solidFill>
            <a:schemeClr val="lt1">
              <a:alpha val="9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30" name="Google Shape;330;gd3e5d6719f_0_552"/>
          <p:cNvSpPr/>
          <p:nvPr/>
        </p:nvSpPr>
        <p:spPr>
          <a:xfrm>
            <a:off x="6487542" y="407588"/>
            <a:ext cx="5299800" cy="6022800"/>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31" name="Google Shape;331;gd3e5d6719f_0_552"/>
          <p:cNvSpPr txBox="1"/>
          <p:nvPr>
            <p:ph type="ctrTitle"/>
          </p:nvPr>
        </p:nvSpPr>
        <p:spPr>
          <a:xfrm>
            <a:off x="6717549" y="595974"/>
            <a:ext cx="4602300" cy="939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000"/>
              <a:buFont typeface="Gill Sans"/>
              <a:buNone/>
            </a:pPr>
            <a:r>
              <a:rPr lang="en-US" sz="3000" cap="none"/>
              <a:t>Implementation</a:t>
            </a:r>
            <a:br>
              <a:rPr lang="en-US" sz="3000" cap="none"/>
            </a:br>
            <a:endParaRPr sz="3000" cap="none"/>
          </a:p>
        </p:txBody>
      </p:sp>
      <p:sp>
        <p:nvSpPr>
          <p:cNvPr id="332" name="Google Shape;332;gd3e5d6719f_0_552"/>
          <p:cNvSpPr txBox="1"/>
          <p:nvPr>
            <p:ph idx="1" type="subTitle"/>
          </p:nvPr>
        </p:nvSpPr>
        <p:spPr>
          <a:xfrm>
            <a:off x="6717549" y="1312409"/>
            <a:ext cx="4602300" cy="47169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t/>
            </a:r>
            <a:endParaRPr/>
          </a:p>
          <a:p>
            <a:pPr indent="-342900" lvl="0" marL="342900" rtl="0" algn="l">
              <a:spcBef>
                <a:spcPts val="0"/>
              </a:spcBef>
              <a:spcAft>
                <a:spcPts val="0"/>
              </a:spcAft>
              <a:buSzPts val="2400"/>
              <a:buFont typeface="Arial"/>
              <a:buChar char="•"/>
            </a:pPr>
            <a:r>
              <a:rPr lang="en-US" sz="2221">
                <a:solidFill>
                  <a:schemeClr val="dk1"/>
                </a:solidFill>
                <a:latin typeface="Arial"/>
                <a:ea typeface="Arial"/>
                <a:cs typeface="Arial"/>
                <a:sym typeface="Arial"/>
              </a:rPr>
              <a:t>Added a fully-connected layer for classification, specifying the classes and number of features and also tuned the parameters.</a:t>
            </a:r>
            <a:endParaRPr sz="2400"/>
          </a:p>
          <a:p>
            <a:pPr indent="0" lvl="0" marL="0" rtl="0" algn="l">
              <a:spcBef>
                <a:spcPts val="0"/>
              </a:spcBef>
              <a:spcAft>
                <a:spcPts val="0"/>
              </a:spcAft>
              <a:buNone/>
            </a:pPr>
            <a:r>
              <a:t/>
            </a:r>
            <a:endParaRPr sz="2400"/>
          </a:p>
          <a:p>
            <a:pPr indent="-330200" lvl="0" marL="342900" rtl="0" algn="l">
              <a:spcBef>
                <a:spcPts val="0"/>
              </a:spcBef>
              <a:spcAft>
                <a:spcPts val="0"/>
              </a:spcAft>
              <a:buSzPts val="2200"/>
              <a:buFont typeface="Arial"/>
              <a:buChar char="•"/>
            </a:pPr>
            <a:r>
              <a:rPr lang="en-US" sz="2200">
                <a:solidFill>
                  <a:srgbClr val="212121"/>
                </a:solidFill>
                <a:latin typeface="Arial"/>
                <a:ea typeface="Arial"/>
                <a:cs typeface="Arial"/>
                <a:sym typeface="Arial"/>
              </a:rPr>
              <a:t>The initial accuracy is pretty low, so need to train the model. Let's train for 11 epochs and evaluate the performance for learning of 0.00006.</a:t>
            </a:r>
            <a:endParaRPr sz="2021">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38000"/>
              </a:lnSpc>
              <a:spcBef>
                <a:spcPts val="0"/>
              </a:spcBef>
              <a:spcAft>
                <a:spcPts val="0"/>
              </a:spcAft>
              <a:buNone/>
            </a:pPr>
            <a:r>
              <a:t/>
            </a:r>
            <a:endParaRPr sz="1400">
              <a:solidFill>
                <a:srgbClr val="212121"/>
              </a:solidFill>
              <a:latin typeface="Arial"/>
              <a:ea typeface="Arial"/>
              <a:cs typeface="Arial"/>
              <a:sym typeface="Arial"/>
            </a:endParaRPr>
          </a:p>
          <a:p>
            <a:pPr indent="0" lvl="0" marL="0" rtl="0" algn="l">
              <a:lnSpc>
                <a:spcPct val="90000"/>
              </a:lnSpc>
              <a:spcBef>
                <a:spcPts val="600"/>
              </a:spcBef>
              <a:spcAft>
                <a:spcPts val="0"/>
              </a:spcAft>
              <a:buNone/>
            </a:pPr>
            <a:r>
              <a:t/>
            </a:r>
            <a:endParaRPr/>
          </a:p>
          <a:p>
            <a:pPr indent="88900" lvl="0" marL="0" rtl="0" algn="l">
              <a:lnSpc>
                <a:spcPct val="90000"/>
              </a:lnSpc>
              <a:spcBef>
                <a:spcPts val="600"/>
              </a:spcBef>
              <a:spcAft>
                <a:spcPts val="0"/>
              </a:spcAft>
              <a:buSzPts val="1400"/>
              <a:buFont typeface="Garamond"/>
              <a:buNone/>
            </a:pPr>
            <a:r>
              <a:t/>
            </a:r>
            <a:endParaRPr sz="1400">
              <a:solidFill>
                <a:schemeClr val="dk1"/>
              </a:solidFill>
            </a:endParaRPr>
          </a:p>
        </p:txBody>
      </p:sp>
      <p:pic>
        <p:nvPicPr>
          <p:cNvPr id="333" name="Google Shape;333;gd3e5d6719f_0_552"/>
          <p:cNvPicPr preferRelativeResize="0"/>
          <p:nvPr/>
        </p:nvPicPr>
        <p:blipFill>
          <a:blip r:embed="rId4">
            <a:alphaModFix/>
          </a:blip>
          <a:stretch>
            <a:fillRect/>
          </a:stretch>
        </p:blipFill>
        <p:spPr>
          <a:xfrm>
            <a:off x="234700" y="837100"/>
            <a:ext cx="5568326" cy="1114500"/>
          </a:xfrm>
          <a:prstGeom prst="rect">
            <a:avLst/>
          </a:prstGeom>
          <a:noFill/>
          <a:ln>
            <a:noFill/>
          </a:ln>
        </p:spPr>
      </p:pic>
      <p:pic>
        <p:nvPicPr>
          <p:cNvPr id="334" name="Google Shape;334;gd3e5d6719f_0_552"/>
          <p:cNvPicPr preferRelativeResize="0"/>
          <p:nvPr/>
        </p:nvPicPr>
        <p:blipFill rotWithShape="1">
          <a:blip r:embed="rId5">
            <a:alphaModFix/>
          </a:blip>
          <a:srcRect b="0" l="0" r="0" t="0"/>
          <a:stretch/>
        </p:blipFill>
        <p:spPr>
          <a:xfrm>
            <a:off x="281750" y="2404725"/>
            <a:ext cx="5521274" cy="349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gd3e5d6719f_0_66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40" name="Google Shape;340;gd3e5d6719f_0_664"/>
          <p:cNvSpPr/>
          <p:nvPr/>
        </p:nvSpPr>
        <p:spPr>
          <a:xfrm>
            <a:off x="234696" y="237744"/>
            <a:ext cx="11722500" cy="6382500"/>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d3e5d6719f_0_664"/>
          <p:cNvSpPr/>
          <p:nvPr/>
        </p:nvSpPr>
        <p:spPr>
          <a:xfrm>
            <a:off x="371856" y="374904"/>
            <a:ext cx="11448300" cy="6108300"/>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d3e5d6719f_0_664"/>
          <p:cNvSpPr/>
          <p:nvPr/>
        </p:nvSpPr>
        <p:spPr>
          <a:xfrm>
            <a:off x="-1866" y="0"/>
            <a:ext cx="121938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Abstract in digital format of numbers and lines" id="343" name="Google Shape;343;gd3e5d6719f_0_664"/>
          <p:cNvPicPr preferRelativeResize="0"/>
          <p:nvPr/>
        </p:nvPicPr>
        <p:blipFill rotWithShape="1">
          <a:blip r:embed="rId3">
            <a:alphaModFix/>
          </a:blip>
          <a:srcRect b="9266" l="0" r="0" t="7705"/>
          <a:stretch/>
        </p:blipFill>
        <p:spPr>
          <a:xfrm>
            <a:off x="20" y="10"/>
            <a:ext cx="12191980" cy="6857989"/>
          </a:xfrm>
          <a:prstGeom prst="rect">
            <a:avLst/>
          </a:prstGeom>
          <a:noFill/>
          <a:ln>
            <a:noFill/>
          </a:ln>
        </p:spPr>
      </p:pic>
      <p:sp>
        <p:nvSpPr>
          <p:cNvPr id="344" name="Google Shape;344;gd3e5d6719f_0_664"/>
          <p:cNvSpPr/>
          <p:nvPr/>
        </p:nvSpPr>
        <p:spPr>
          <a:xfrm>
            <a:off x="6339709" y="253548"/>
            <a:ext cx="5612100" cy="6361500"/>
          </a:xfrm>
          <a:prstGeom prst="rect">
            <a:avLst/>
          </a:prstGeom>
          <a:solidFill>
            <a:schemeClr val="lt1">
              <a:alpha val="9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45" name="Google Shape;345;gd3e5d6719f_0_664"/>
          <p:cNvSpPr/>
          <p:nvPr/>
        </p:nvSpPr>
        <p:spPr>
          <a:xfrm>
            <a:off x="6487542" y="407588"/>
            <a:ext cx="5299800" cy="6022800"/>
          </a:xfrm>
          <a:prstGeom prst="rect">
            <a:avLst/>
          </a:pr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46" name="Google Shape;346;gd3e5d6719f_0_664"/>
          <p:cNvSpPr txBox="1"/>
          <p:nvPr>
            <p:ph type="ctrTitle"/>
          </p:nvPr>
        </p:nvSpPr>
        <p:spPr>
          <a:xfrm>
            <a:off x="6717549" y="595974"/>
            <a:ext cx="4602300" cy="939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000"/>
              <a:buFont typeface="Gill Sans"/>
              <a:buNone/>
            </a:pPr>
            <a:r>
              <a:rPr lang="en-US" sz="3000"/>
              <a:t>Accuracy Vs Epoch</a:t>
            </a:r>
            <a:br>
              <a:rPr lang="en-US" sz="3000" cap="none"/>
            </a:br>
            <a:endParaRPr sz="3000" cap="none"/>
          </a:p>
        </p:txBody>
      </p:sp>
      <p:sp>
        <p:nvSpPr>
          <p:cNvPr id="347" name="Google Shape;347;gd3e5d6719f_0_664"/>
          <p:cNvSpPr txBox="1"/>
          <p:nvPr>
            <p:ph idx="1" type="subTitle"/>
          </p:nvPr>
        </p:nvSpPr>
        <p:spPr>
          <a:xfrm>
            <a:off x="6717549" y="1312409"/>
            <a:ext cx="4602300" cy="4716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30200" lvl="0" marL="342900" rtl="0" algn="l">
              <a:spcBef>
                <a:spcPts val="0"/>
              </a:spcBef>
              <a:spcAft>
                <a:spcPts val="0"/>
              </a:spcAft>
              <a:buSzPts val="2200"/>
              <a:buFont typeface="Arial"/>
              <a:buChar char="•"/>
            </a:pPr>
            <a:r>
              <a:rPr lang="en-US" sz="2221">
                <a:solidFill>
                  <a:schemeClr val="dk1"/>
                </a:solidFill>
                <a:latin typeface="Arial"/>
                <a:ea typeface="Arial"/>
                <a:cs typeface="Arial"/>
                <a:sym typeface="Arial"/>
              </a:rPr>
              <a:t>The model has accuracy of 78% and it predicts the external scenes correctly.</a:t>
            </a:r>
            <a:endParaRPr sz="1100">
              <a:solidFill>
                <a:schemeClr val="dk1"/>
              </a:solidFill>
              <a:latin typeface="Arial"/>
              <a:ea typeface="Arial"/>
              <a:cs typeface="Arial"/>
              <a:sym typeface="Arial"/>
            </a:endParaRPr>
          </a:p>
          <a:p>
            <a:pPr indent="0" lvl="0" marL="0" rtl="0" algn="l">
              <a:lnSpc>
                <a:spcPct val="138000"/>
              </a:lnSpc>
              <a:spcBef>
                <a:spcPts val="0"/>
              </a:spcBef>
              <a:spcAft>
                <a:spcPts val="0"/>
              </a:spcAft>
              <a:buNone/>
            </a:pPr>
            <a:r>
              <a:t/>
            </a:r>
            <a:endParaRPr sz="1400">
              <a:solidFill>
                <a:srgbClr val="212121"/>
              </a:solidFill>
              <a:latin typeface="Arial"/>
              <a:ea typeface="Arial"/>
              <a:cs typeface="Arial"/>
              <a:sym typeface="Arial"/>
            </a:endParaRPr>
          </a:p>
          <a:p>
            <a:pPr indent="0" lvl="0" marL="0" rtl="0" algn="l">
              <a:lnSpc>
                <a:spcPct val="90000"/>
              </a:lnSpc>
              <a:spcBef>
                <a:spcPts val="600"/>
              </a:spcBef>
              <a:spcAft>
                <a:spcPts val="0"/>
              </a:spcAft>
              <a:buNone/>
            </a:pPr>
            <a:r>
              <a:t/>
            </a:r>
            <a:endParaRPr/>
          </a:p>
          <a:p>
            <a:pPr indent="88900" lvl="0" marL="0" rtl="0" algn="l">
              <a:lnSpc>
                <a:spcPct val="90000"/>
              </a:lnSpc>
              <a:spcBef>
                <a:spcPts val="600"/>
              </a:spcBef>
              <a:spcAft>
                <a:spcPts val="0"/>
              </a:spcAft>
              <a:buSzPts val="1400"/>
              <a:buFont typeface="Garamond"/>
              <a:buNone/>
            </a:pPr>
            <a:r>
              <a:t/>
            </a:r>
            <a:endParaRPr sz="1400">
              <a:solidFill>
                <a:schemeClr val="dk1"/>
              </a:solidFill>
            </a:endParaRPr>
          </a:p>
        </p:txBody>
      </p:sp>
      <p:pic>
        <p:nvPicPr>
          <p:cNvPr id="348" name="Google Shape;348;gd3e5d6719f_0_664"/>
          <p:cNvPicPr preferRelativeResize="0"/>
          <p:nvPr/>
        </p:nvPicPr>
        <p:blipFill rotWithShape="1">
          <a:blip r:embed="rId4">
            <a:alphaModFix/>
          </a:blip>
          <a:srcRect b="5373" l="0" r="0" t="5373"/>
          <a:stretch/>
        </p:blipFill>
        <p:spPr>
          <a:xfrm>
            <a:off x="234700" y="1586375"/>
            <a:ext cx="5521273" cy="3496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Custom 8">
      <a:dk1>
        <a:srgbClr val="000000"/>
      </a:dk1>
      <a:lt1>
        <a:srgbClr val="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Custom 8">
      <a:dk1>
        <a:srgbClr val="000000"/>
      </a:dk1>
      <a:lt1>
        <a:srgbClr val="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avonVTI">
  <a:themeElements>
    <a:clrScheme name="Custom 8">
      <a:dk1>
        <a:srgbClr val="000000"/>
      </a:dk1>
      <a:lt1>
        <a:srgbClr val="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2021-02-17T21:19:10Z</dcterms:created>
  <dc:creator>Vishnu Priya Jyesta</dc:creator>
</cp:coreProperties>
</file>