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5" name="Priya Khatri"/>
  <p:cmAuthor clrIdx="1" id="1" initials="" lastIdx="3" name="Muskan Shin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verage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0-17T20:30:27.465">
    <p:pos x="6000" y="0"/>
    <p:text>MySQL is a database system used on the web
MySQL is a database system that runs on a server
MySQL is ideal for both small and large applications
MySQL is very fast, reliable, and easy to use
MySQL uses standard SQL
MySQL compiles on a number of platforms
MySQL is free to download and use
MySQL is developed, distributed, and supported by Oracle Corporation
MySQL is named after co-founder Monty Widenius's daughter: My</p:text>
  </p:cm>
  <p:cm authorId="1" idx="1" dt="2018-10-17T20:27:41.270">
    <p:pos x="6000" y="0"/>
    <p:text>thanks. should i add this on the first slide or like where lol</p:text>
  </p:cm>
  <p:cm authorId="0" idx="2" dt="2018-10-17T20:28:44.810">
    <p:pos x="6000" y="0"/>
    <p:text>some to the first. just pick and choose</p:text>
  </p:cm>
  <p:cm authorId="0" idx="3" dt="2018-10-17T20:29:15.401">
    <p:pos x="6000" y="0"/>
    <p:text>or you can make another side and put some on and then some don't so it doesn't looke like you're reading off the slide when you're presenting</p:text>
  </p:cm>
  <p:cm authorId="1" idx="2" dt="2018-10-17T20:29:39.136">
    <p:pos x="6000" y="0"/>
    <p:text>so i have this info. but i was thinking of just adding these as part of speaking rather than making points</p:text>
  </p:cm>
  <p:cm authorId="0" idx="4" dt="2018-10-17T20:29:51.484">
    <p:pos x="6000" y="0"/>
    <p:text>as long as you look like and sound like you've done research :p</p:text>
  </p:cm>
  <p:cm authorId="1" idx="3" dt="2018-10-17T20:30:27.465">
    <p:pos x="6000" y="0"/>
    <p:text>lol okay thanks</p:text>
  </p:cm>
  <p:cm authorId="0" idx="5" dt="2018-10-17T20:23:37.164">
    <p:pos x="6000" y="100"/>
    <p:text>want to use some of this information?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48df6b1d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48df6b1d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48df6b1d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48df6b1d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8df6b1d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8df6b1d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8df6b1d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48df6b1d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48df6b1dd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48df6b1dd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48df6b1d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48df6b1d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48df6b1d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48df6b1d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48df6b1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48df6b1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48df6b1dd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48df6b1dd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8df6b1dd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8df6b1dd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48df6b1dd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48df6b1dd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48df6b1d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48df6b1d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48df6b1d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48df6b1d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8df6b1dd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8df6b1dd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48df6b1dd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48df6b1d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48df6b1d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48df6b1d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vs NoSQL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Muskan, Lukas, Priya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478" y="1642800"/>
            <a:ext cx="4946597" cy="29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2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Other uses</a:t>
            </a:r>
            <a:endParaRPr sz="5100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174800" y="1642800"/>
            <a:ext cx="80979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Data warehouse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E-commerce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Logging applications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225150" y="2285400"/>
            <a:ext cx="391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u="sng"/>
              <a:t>Key </a:t>
            </a:r>
            <a:r>
              <a:rPr lang="en" sz="3400" u="sng"/>
              <a:t>Differences:</a:t>
            </a:r>
            <a:endParaRPr sz="3400" u="sng"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4915050" y="1059563"/>
            <a:ext cx="224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Model</a:t>
            </a:r>
            <a:endParaRPr sz="2800"/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4915050" y="2694013"/>
            <a:ext cx="224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Scaling</a:t>
            </a:r>
            <a:endParaRPr sz="2800"/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4915050" y="3511238"/>
            <a:ext cx="224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Support</a:t>
            </a:r>
            <a:endParaRPr sz="2800"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4915050" y="1876788"/>
            <a:ext cx="224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Language</a:t>
            </a:r>
            <a:endParaRPr sz="2800"/>
          </a:p>
        </p:txBody>
      </p:sp>
      <p:cxnSp>
        <p:nvCxnSpPr>
          <p:cNvPr id="135" name="Google Shape;135;p23"/>
          <p:cNvCxnSpPr/>
          <p:nvPr/>
        </p:nvCxnSpPr>
        <p:spPr>
          <a:xfrm>
            <a:off x="4613700" y="1139800"/>
            <a:ext cx="3300" cy="30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Models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6027" l="4301" r="4954" t="5718"/>
          <a:stretch/>
        </p:blipFill>
        <p:spPr>
          <a:xfrm>
            <a:off x="4869375" y="1403100"/>
            <a:ext cx="4205700" cy="23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445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MySQL: </a:t>
            </a:r>
            <a:r>
              <a:rPr b="1" lang="en"/>
              <a:t>Relational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sorted into entities and attributes viewed in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Constrained by normalization and </a:t>
            </a:r>
            <a:r>
              <a:rPr lang="en"/>
              <a:t>uniqueness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NoSQL: </a:t>
            </a:r>
            <a:r>
              <a:rPr b="1" lang="en"/>
              <a:t>Non-Relational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Documents </a:t>
            </a:r>
            <a:r>
              <a:rPr lang="en"/>
              <a:t>referring</a:t>
            </a:r>
            <a:r>
              <a:rPr lang="en"/>
              <a:t> to each other by key-value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necessarily unique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2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MySQL:</a:t>
            </a:r>
            <a:endParaRPr sz="2000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Uses SQL Language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Powerful use of </a:t>
            </a:r>
            <a:r>
              <a:rPr lang="en" sz="1800"/>
              <a:t>statements</a:t>
            </a:r>
            <a:endParaRPr sz="1800"/>
          </a:p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NoSQL:</a:t>
            </a:r>
            <a:endParaRPr sz="2000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Dynamic and efficient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Documents created rapidly without first being defined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678125" y="1312925"/>
            <a:ext cx="3332825" cy="33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4572000" y="1226938"/>
            <a:ext cx="375285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&amp; Documentation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299475" y="1282325"/>
            <a:ext cx="4413000" cy="19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SQL is mature and well-documented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Open-source options available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276550" y="2610575"/>
            <a:ext cx="3986700" cy="19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Newer, so solutions are still in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NoSQL has dedicated community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Scaling: MySQL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504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MySQL is </a:t>
            </a:r>
            <a:r>
              <a:rPr b="1" lang="en" u="sng"/>
              <a:t>vertically-scalable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Increase load on single server by adding more CPU, 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to add to existing schema</a:t>
            </a:r>
            <a:br>
              <a:rPr lang="en"/>
            </a:b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525" y="1017725"/>
            <a:ext cx="3056782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Scaling: NoSQL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504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NoSQL is </a:t>
            </a:r>
            <a:r>
              <a:rPr b="1" lang="en" u="sng"/>
              <a:t>horizontally-scalable</a:t>
            </a:r>
            <a:endParaRPr b="1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Handles traffic through sharding, adding servers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Potentially larger amounts of data in different structures</a:t>
            </a:r>
            <a:br>
              <a:rPr lang="en"/>
            </a:b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300" y="2750625"/>
            <a:ext cx="3486600" cy="2241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	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724125"/>
            <a:ext cx="3999900" cy="28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MySQL </a:t>
            </a:r>
            <a:r>
              <a:rPr lang="en" sz="2000"/>
              <a:t>is best for databases using a replicable schema and limited, powerful hardware.</a:t>
            </a:r>
            <a:endParaRPr sz="2000"/>
          </a:p>
        </p:txBody>
      </p:sp>
      <p:sp>
        <p:nvSpPr>
          <p:cNvPr id="179" name="Google Shape;179;p29"/>
          <p:cNvSpPr txBox="1"/>
          <p:nvPr>
            <p:ph idx="2" type="body"/>
          </p:nvPr>
        </p:nvSpPr>
        <p:spPr>
          <a:xfrm>
            <a:off x="4832400" y="1723975"/>
            <a:ext cx="3999900" cy="28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NoSQL </a:t>
            </a:r>
            <a:r>
              <a:rPr lang="en" sz="2000"/>
              <a:t>is best in cases where data is varied and needs to be updated quickly. </a:t>
            </a:r>
            <a:endParaRPr sz="2000"/>
          </a:p>
        </p:txBody>
      </p:sp>
      <p:cxnSp>
        <p:nvCxnSpPr>
          <p:cNvPr id="180" name="Google Shape;180;p29"/>
          <p:cNvCxnSpPr/>
          <p:nvPr/>
        </p:nvCxnSpPr>
        <p:spPr>
          <a:xfrm>
            <a:off x="4432450" y="1063075"/>
            <a:ext cx="0" cy="27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What is </a:t>
            </a:r>
            <a:r>
              <a:rPr lang="en" sz="5100"/>
              <a:t>NoSQL? How is it used?</a:t>
            </a:r>
            <a:endParaRPr sz="51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826325"/>
            <a:ext cx="4510200" cy="29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Stands for “not only SQL”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Similar to SQL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Efficient in large-scale data sets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Became mainstream in the mid-2000s</a:t>
            </a:r>
            <a:endParaRPr sz="23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900" y="1765075"/>
            <a:ext cx="4168600" cy="27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15000"/>
            <a:ext cx="85206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4 Main database types</a:t>
            </a:r>
            <a:endParaRPr sz="48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25" y="853600"/>
            <a:ext cx="9144000" cy="20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❖"/>
            </a:pPr>
            <a:r>
              <a:rPr b="1" lang="en" sz="2300"/>
              <a:t>Document Database</a:t>
            </a:r>
            <a:endParaRPr b="1" sz="2300"/>
          </a:p>
          <a:p>
            <a:pPr indent="-260350" lvl="1" marL="57150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" sz="2300"/>
              <a:t>Different key value pairs, or key-array pairs, or even nested documents.</a:t>
            </a:r>
            <a:endParaRPr sz="2300"/>
          </a:p>
          <a:p>
            <a:pPr indent="-260350" lvl="1" marL="57150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" sz="2300"/>
              <a:t>Allows developers at companies to create and update programs</a:t>
            </a:r>
            <a:endParaRPr sz="2300"/>
          </a:p>
          <a:p>
            <a:pPr indent="-260350" lvl="1" marL="57150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" sz="2300"/>
              <a:t>E.g. couchbase server, documentDB, and mark logic</a:t>
            </a:r>
            <a:endParaRPr sz="23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350" y="2997400"/>
            <a:ext cx="5552850" cy="19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2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4 Main database types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94875" y="1534925"/>
            <a:ext cx="4942800" cy="32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❖"/>
            </a:pPr>
            <a:r>
              <a:rPr b="1" lang="en" sz="2300"/>
              <a:t>Graph stores</a:t>
            </a:r>
            <a:endParaRPr b="1"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" sz="2300"/>
              <a:t>a. stores information about  networks of data  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" sz="2300"/>
              <a:t>Relationship between nodes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" sz="2300"/>
              <a:t>Mapping relationships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" sz="2300"/>
              <a:t>E.g. Neo4J and Titan </a:t>
            </a:r>
            <a:endParaRPr sz="23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625" y="1370400"/>
            <a:ext cx="3401525" cy="34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91475"/>
            <a:ext cx="85206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4 Main database types</a:t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026300" y="1224150"/>
            <a:ext cx="4806000" cy="16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Wide-column stores</a:t>
            </a:r>
            <a:endParaRPr b="1" sz="18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Optimizes queries for large datasets, stores data together, instead of rows.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Store large data volumes faster</a:t>
            </a:r>
            <a:endParaRPr sz="19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19775" y="3569800"/>
            <a:ext cx="4192200" cy="1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Key-value stores</a:t>
            </a:r>
            <a:endParaRPr b="1" sz="18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Simplest NoSQL database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E.g. between Riak and Berkeley database. </a:t>
            </a:r>
            <a:endParaRPr sz="20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75" y="1224150"/>
            <a:ext cx="2529100" cy="21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875" y="2857357"/>
            <a:ext cx="4371549" cy="1776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70225" y="20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               </a:t>
            </a:r>
            <a:r>
              <a:rPr lang="en" sz="5100"/>
              <a:t>What is MySQL?</a:t>
            </a:r>
            <a:endParaRPr sz="51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45825" y="1210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Open source relational DBMS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Uses standard SQL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Backed by Oracle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Invented by David Axmark, Allan Larrson, Michael Widenius in 1995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Named after co-founder Michael’s daughter- My</a:t>
            </a:r>
            <a:endParaRPr sz="23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150" y="2823625"/>
            <a:ext cx="4155876" cy="231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Components</a:t>
            </a:r>
            <a:endParaRPr sz="5300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205350" y="1427675"/>
            <a:ext cx="8627100" cy="31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MySql server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Utility programs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Supporting softwares</a:t>
            </a:r>
            <a:endParaRPr sz="23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925" y="846663"/>
            <a:ext cx="37528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                </a:t>
            </a:r>
            <a:r>
              <a:rPr lang="en" sz="5100"/>
              <a:t>Web Database </a:t>
            </a:r>
            <a:endParaRPr sz="51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233475" y="1484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Central component in LAMP (Linux, Apache, MySql, PHP) stack </a:t>
            </a:r>
            <a:endParaRPr sz="30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125" y="2395725"/>
            <a:ext cx="5438950" cy="22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