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601200" cy="128016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17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1F8A0-97E3-4238-8FDD-4371C9F9F4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2B1492-6EF0-4E04-9BCD-59CBD5D37E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1F98B-FA52-4A0E-95E7-9F654D5939D2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827A5-DFCB-4EDE-A52E-6D580D7A08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FECF9-D1B1-4406-B644-0CDEE8BC6A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0EE9C-5815-41EA-A1B5-07480246F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472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408AA-8F9C-4508-A134-75581C489CB5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6796A-236B-4EB4-8FAE-910ED067E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087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70C3-7351-448F-8364-7093F0C115A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2846-D684-42A6-AAEC-E0C102959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70C3-7351-448F-8364-7093F0C115A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2846-D684-42A6-AAEC-E0C102959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70C3-7351-448F-8364-7093F0C115A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2846-D684-42A6-AAEC-E0C102959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0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70C3-7351-448F-8364-7093F0C115A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2846-D684-42A6-AAEC-E0C102959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9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70C3-7351-448F-8364-7093F0C115A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2846-D684-42A6-AAEC-E0C102959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4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70C3-7351-448F-8364-7093F0C115A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2846-D684-42A6-AAEC-E0C102959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9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70C3-7351-448F-8364-7093F0C115A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2846-D684-42A6-AAEC-E0C102959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2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70C3-7351-448F-8364-7093F0C115A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2846-D684-42A6-AAEC-E0C102959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7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70C3-7351-448F-8364-7093F0C115A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2846-D684-42A6-AAEC-E0C102959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9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70C3-7351-448F-8364-7093F0C115A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2846-D684-42A6-AAEC-E0C102959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4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70C3-7351-448F-8364-7093F0C115A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2846-D684-42A6-AAEC-E0C102959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E70C3-7351-448F-8364-7093F0C115A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B2846-D684-42A6-AAEC-E0C102959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694AA88-64AF-40DC-AE85-650AEFA3D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37" y="524035"/>
            <a:ext cx="3089661" cy="3089661"/>
          </a:xfrm>
          <a:prstGeom prst="ellipse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B4CC96-CB97-4B48-9B25-E95433A22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19" y="4270350"/>
            <a:ext cx="3050141" cy="11803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A3C2E7-63F7-4BA0-97AC-95AA672FD4BE}"/>
              </a:ext>
            </a:extLst>
          </p:cNvPr>
          <p:cNvSpPr/>
          <p:nvPr/>
        </p:nvSpPr>
        <p:spPr>
          <a:xfrm rot="872172">
            <a:off x="3552168" y="843930"/>
            <a:ext cx="61884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rgbClr val="FFC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erlin Sans FB Demi" panose="020B0604020202020204" pitchFamily="34" charset="0"/>
              </a:rPr>
              <a:t>Having Technical Issues Nearby??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6864F4-5047-413C-BEED-952593D02A4C}"/>
              </a:ext>
            </a:extLst>
          </p:cNvPr>
          <p:cNvSpPr/>
          <p:nvPr/>
        </p:nvSpPr>
        <p:spPr>
          <a:xfrm rot="19997331">
            <a:off x="3588739" y="3767819"/>
            <a:ext cx="598754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lin Sans FB Demi" panose="020B0604020202020204" pitchFamily="34" charset="0"/>
              </a:rPr>
              <a:t>Report it to someone who can will help you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574BFC1-4192-4ADA-B003-F16C040940CB}"/>
              </a:ext>
            </a:extLst>
          </p:cNvPr>
          <p:cNvSpPr/>
          <p:nvPr/>
        </p:nvSpPr>
        <p:spPr>
          <a:xfrm>
            <a:off x="3752160" y="8473011"/>
            <a:ext cx="1862050" cy="99752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rlin Sans FB Demi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83D516-7C2D-4F3B-ADB5-08D0835A02F3}"/>
              </a:ext>
            </a:extLst>
          </p:cNvPr>
          <p:cNvSpPr/>
          <p:nvPr/>
        </p:nvSpPr>
        <p:spPr>
          <a:xfrm>
            <a:off x="379359" y="6109459"/>
            <a:ext cx="3372801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lin Sans FB Demi" panose="020B0604020202020204" pitchFamily="34" charset="0"/>
              </a:rPr>
              <a:t>Scan One of these to Send Feedback on this Project Room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0C1042-B7DC-456E-ABA8-A548FCBB6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560" y="7479521"/>
            <a:ext cx="3350618" cy="33506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E71D2D5-06BC-42F7-BAE3-4755469F72C3}"/>
              </a:ext>
            </a:extLst>
          </p:cNvPr>
          <p:cNvSpPr/>
          <p:nvPr/>
        </p:nvSpPr>
        <p:spPr>
          <a:xfrm rot="19510814">
            <a:off x="1108680" y="2661476"/>
            <a:ext cx="41166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Berlin Sans FB Demi" panose="020E0802020502020306" pitchFamily="34" charset="0"/>
              </a:rPr>
              <a:t>ScanAway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41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5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694AA88-64AF-40DC-AE85-650AEFA3D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37" y="524035"/>
            <a:ext cx="3089661" cy="3089661"/>
          </a:xfrm>
          <a:prstGeom prst="ellipse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B4CC96-CB97-4B48-9B25-E95433A22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19" y="4270350"/>
            <a:ext cx="3050141" cy="11803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A3C2E7-63F7-4BA0-97AC-95AA672FD4BE}"/>
              </a:ext>
            </a:extLst>
          </p:cNvPr>
          <p:cNvSpPr/>
          <p:nvPr/>
        </p:nvSpPr>
        <p:spPr>
          <a:xfrm rot="872172">
            <a:off x="3552168" y="843930"/>
            <a:ext cx="61884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rgbClr val="FFC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erlin Sans FB Demi" panose="020B0604020202020204" pitchFamily="34" charset="0"/>
              </a:rPr>
              <a:t>Having Technical Issues Nearby??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6864F4-5047-413C-BEED-952593D02A4C}"/>
              </a:ext>
            </a:extLst>
          </p:cNvPr>
          <p:cNvSpPr/>
          <p:nvPr/>
        </p:nvSpPr>
        <p:spPr>
          <a:xfrm rot="19997331">
            <a:off x="3588739" y="3767819"/>
            <a:ext cx="598754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lin Sans FB Demi" panose="020B0604020202020204" pitchFamily="34" charset="0"/>
              </a:rPr>
              <a:t>Report it to someone who can will help you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574BFC1-4192-4ADA-B003-F16C040940CB}"/>
              </a:ext>
            </a:extLst>
          </p:cNvPr>
          <p:cNvSpPr/>
          <p:nvPr/>
        </p:nvSpPr>
        <p:spPr>
          <a:xfrm>
            <a:off x="3752160" y="8473011"/>
            <a:ext cx="1862050" cy="99752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rlin Sans FB Demi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83D516-7C2D-4F3B-ADB5-08D0835A02F3}"/>
              </a:ext>
            </a:extLst>
          </p:cNvPr>
          <p:cNvSpPr/>
          <p:nvPr/>
        </p:nvSpPr>
        <p:spPr>
          <a:xfrm>
            <a:off x="379359" y="6109459"/>
            <a:ext cx="3372801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lin Sans FB Demi" panose="020B0604020202020204" pitchFamily="34" charset="0"/>
              </a:rPr>
              <a:t>Scan One of these to Send Feedback on this Project Room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0C1042-B7DC-456E-ABA8-A548FCBB6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560" y="7479521"/>
            <a:ext cx="3350618" cy="33506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E71D2D5-06BC-42F7-BAE3-4755469F72C3}"/>
              </a:ext>
            </a:extLst>
          </p:cNvPr>
          <p:cNvSpPr/>
          <p:nvPr/>
        </p:nvSpPr>
        <p:spPr>
          <a:xfrm rot="19510814">
            <a:off x="1108680" y="2661476"/>
            <a:ext cx="41166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Berlin Sans FB Demi" panose="020E0802020502020306" pitchFamily="34" charset="0"/>
              </a:rPr>
              <a:t>ScanAway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96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52</Words>
  <Application>Microsoft Office PowerPoint</Application>
  <PresentationFormat>A3 Paper (297x420 mm)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Nithyasri Babu</dc:creator>
  <cp:lastModifiedBy>Nithyasri Babu</cp:lastModifiedBy>
  <cp:revision>5</cp:revision>
  <cp:lastPrinted>2019-03-03T16:14:14Z</cp:lastPrinted>
  <dcterms:created xsi:type="dcterms:W3CDTF">2019-03-03T15:33:24Z</dcterms:created>
  <dcterms:modified xsi:type="dcterms:W3CDTF">2019-03-03T16:14:17Z</dcterms:modified>
</cp:coreProperties>
</file>