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018d67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018d67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018d67e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018d67e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018d67e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018d67e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018d67e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018d67e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018d67e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018d67e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018d67e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018d67e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018d67e1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018d67e1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018d67e1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018d67e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Application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screen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75" y="1152475"/>
            <a:ext cx="8416850" cy="39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Transactions(s) Purchase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2" cy="40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11700" y="445025"/>
            <a:ext cx="85206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Transaction with Delete option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25" y="1219925"/>
            <a:ext cx="8383800" cy="37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Account For Deduction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50" y="1152475"/>
            <a:ext cx="8480952" cy="4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Summary after transactions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2" cy="3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Accounts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5650"/>
            <a:ext cx="8520602" cy="35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25" y="1152475"/>
            <a:ext cx="8373576" cy="37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