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tmp" ContentType="image/tmp"/>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notesSlides/notesSlide14.xml" ContentType="application/vnd.openxmlformats-officedocument.presentationml.notesSlide+xml"/>
  <Override PartName="/ppt/slides/slide14.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snapToGrid="0">
      <p:cViewPr varScale="1">
        <p:scale>
          <a:sx n="56" d="100"/>
          <a:sy n="56"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1" name="文本框"/>
          <p:cNvSpPr>
            <a:spLocks noGrp="1"/>
          </p:cNvSpPr>
          <p:nvPr>
            <p:ph type="hdr"/>
          </p:nvPr>
        </p:nvSpPr>
        <p:spPr>
          <a:xfrm rot="0">
            <a:off x="0" y="0"/>
            <a:ext cx="2971799" cy="458787"/>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2" name="文本框"/>
          <p:cNvSpPr>
            <a:spLocks noGrp="1"/>
          </p:cNvSpPr>
          <p:nvPr>
            <p:ph type="dt" idx="1"/>
          </p:nvPr>
        </p:nvSpPr>
        <p:spPr>
          <a:xfrm rot="0">
            <a:off x="3884613" y="0"/>
            <a:ext cx="2971800" cy="458787"/>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4/15/2024</a:t>
            </a:fld>
            <a:endParaRPr lang="zh-CN" altLang="en-US" sz="1200">
              <a:latin typeface="Calibri" pitchFamily="0" charset="0"/>
              <a:ea typeface="等线" pitchFamily="0" charset="0"/>
              <a:cs typeface="Calibri" pitchFamily="0" charset="0"/>
            </a:endParaRPr>
          </a:p>
        </p:txBody>
      </p:sp>
      <p:sp>
        <p:nvSpPr>
          <p:cNvPr id="13" name="对象"/>
          <p:cNvSpPr>
            <a:spLocks noGrp="1" noChangeAspect="1"/>
          </p:cNvSpPr>
          <p:nvPr>
            <p:ph type="sldImg" idx="2"/>
          </p:nvPr>
        </p:nvSpPr>
        <p:spPr>
          <a:xfrm rot="0">
            <a:off x="685800" y="1143000"/>
            <a:ext cx="5486400" cy="3086100"/>
          </a:xfrm>
          <a:prstGeom prst="rect"/>
          <a:noFill/>
          <a:ln w="12700" cmpd="sng" cap="flat">
            <a:solidFill>
              <a:srgbClr val="000000"/>
            </a:solidFill>
            <a:prstDash val="solid"/>
            <a:round/>
          </a:ln>
        </p:spPr>
      </p:sp>
      <p:sp>
        <p:nvSpPr>
          <p:cNvPr id="14" name="文本框"/>
          <p:cNvSpPr>
            <a:spLocks noGrp="1"/>
          </p:cNvSpPr>
          <p:nvPr>
            <p:ph type="body" idx="3"/>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5" name="文本框"/>
          <p:cNvSpPr>
            <a:spLocks noGrp="1"/>
          </p:cNvSpPr>
          <p:nvPr>
            <p:ph type="ftr" idx="4"/>
          </p:nvPr>
        </p:nvSpPr>
        <p:spPr>
          <a:xfrm rot="0">
            <a:off x="0" y="8685213"/>
            <a:ext cx="2971799" cy="4587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16853401"/>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29" name="对象"/>
          <p:cNvSpPr>
            <a:spLocks noGrp="1"/>
          </p:cNvSpPr>
          <p:nvPr>
            <p:ph type="sldImg"/>
          </p:nvPr>
        </p:nvSpPr>
        <p:spPr>
          <a:xfrm rot="0">
            <a:off x="685800" y="1143000"/>
            <a:ext cx="5486400" cy="3086100"/>
          </a:xfrm>
          <a:prstGeom prst="rect"/>
          <a:noFill/>
          <a:ln w="12700" cmpd="sng" cap="flat">
            <a:noFill/>
            <a:prstDash val="solid"/>
            <a:miter/>
          </a:ln>
        </p:spPr>
      </p:sp>
      <p:sp>
        <p:nvSpPr>
          <p:cNvPr id="30"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22706623"/>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85" name="对象"/>
          <p:cNvSpPr>
            <a:spLocks noGrp="1"/>
          </p:cNvSpPr>
          <p:nvPr>
            <p:ph type="sldImg"/>
          </p:nvPr>
        </p:nvSpPr>
        <p:spPr>
          <a:xfrm rot="0">
            <a:off x="685800" y="1143000"/>
            <a:ext cx="5486400" cy="3086100"/>
          </a:xfrm>
          <a:prstGeom prst="rect"/>
          <a:noFill/>
          <a:ln w="12700" cmpd="sng" cap="flat">
            <a:noFill/>
            <a:prstDash val="solid"/>
            <a:miter/>
          </a:ln>
        </p:spPr>
      </p:sp>
      <p:sp>
        <p:nvSpPr>
          <p:cNvPr id="86"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24035942"/>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89" name="对象"/>
          <p:cNvSpPr>
            <a:spLocks noGrp="1"/>
          </p:cNvSpPr>
          <p:nvPr>
            <p:ph type="sldImg"/>
          </p:nvPr>
        </p:nvSpPr>
        <p:spPr>
          <a:xfrm rot="0">
            <a:off x="685800" y="1143000"/>
            <a:ext cx="5486400" cy="3086100"/>
          </a:xfrm>
          <a:prstGeom prst="rect"/>
          <a:noFill/>
          <a:ln w="12700" cmpd="sng" cap="flat">
            <a:noFill/>
            <a:prstDash val="solid"/>
            <a:miter/>
          </a:ln>
        </p:spPr>
      </p:sp>
      <p:sp>
        <p:nvSpPr>
          <p:cNvPr id="90"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57203732"/>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93" name="对象"/>
          <p:cNvSpPr>
            <a:spLocks noGrp="1"/>
          </p:cNvSpPr>
          <p:nvPr>
            <p:ph type="sldImg"/>
          </p:nvPr>
        </p:nvSpPr>
        <p:spPr>
          <a:xfrm rot="0">
            <a:off x="685800" y="1143000"/>
            <a:ext cx="5486400" cy="3086100"/>
          </a:xfrm>
          <a:prstGeom prst="rect"/>
          <a:noFill/>
          <a:ln w="12700" cmpd="sng" cap="flat">
            <a:noFill/>
            <a:prstDash val="solid"/>
            <a:miter/>
          </a:ln>
        </p:spPr>
      </p:sp>
      <p:sp>
        <p:nvSpPr>
          <p:cNvPr id="94"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39100587"/>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
        <p:nvSpPr>
          <p:cNvPr id="97" name="对象"/>
          <p:cNvSpPr>
            <a:spLocks noGrp="1"/>
          </p:cNvSpPr>
          <p:nvPr>
            <p:ph type="sldImg"/>
          </p:nvPr>
        </p:nvSpPr>
        <p:spPr>
          <a:xfrm rot="0">
            <a:off x="685800" y="1143000"/>
            <a:ext cx="5486400" cy="3086100"/>
          </a:xfrm>
          <a:prstGeom prst="rect"/>
          <a:noFill/>
          <a:ln w="12700" cmpd="sng" cap="flat">
            <a:noFill/>
            <a:prstDash val="solid"/>
            <a:miter/>
          </a:ln>
        </p:spPr>
      </p:sp>
      <p:sp>
        <p:nvSpPr>
          <p:cNvPr id="98"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13001433"/>
      </p:ext>
    </p:extLst>
  </p:cSld>
  <p:clrMapOvr>
    <a:masterClrMapping/>
  </p:clrMapOvr>
</p:notes>
</file>

<file path=ppt/notesSlides/notesSlide1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14</a:t>
            </a:fld>
            <a:endParaRPr lang="zh-CN" altLang="en-US" sz="1200">
              <a:latin typeface="Calibri" pitchFamily="0" charset="0"/>
              <a:ea typeface="等线" pitchFamily="0" charset="0"/>
              <a:cs typeface="Calibri" pitchFamily="0" charset="0"/>
            </a:endParaRPr>
          </a:p>
        </p:txBody>
      </p:sp>
      <p:sp>
        <p:nvSpPr>
          <p:cNvPr id="108" name="对象"/>
          <p:cNvSpPr>
            <a:spLocks noGrp="1"/>
          </p:cNvSpPr>
          <p:nvPr>
            <p:ph type="sldImg"/>
          </p:nvPr>
        </p:nvSpPr>
        <p:spPr>
          <a:xfrm rot="0">
            <a:off x="685800" y="1143000"/>
            <a:ext cx="5486400" cy="3086100"/>
          </a:xfrm>
          <a:prstGeom prst="rect"/>
          <a:noFill/>
          <a:ln w="12700" cmpd="sng" cap="flat">
            <a:noFill/>
            <a:prstDash val="solid"/>
            <a:miter/>
          </a:ln>
        </p:spPr>
      </p:sp>
      <p:sp>
        <p:nvSpPr>
          <p:cNvPr id="109"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01249403"/>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40" name="对象"/>
          <p:cNvSpPr>
            <a:spLocks noGrp="1"/>
          </p:cNvSpPr>
          <p:nvPr>
            <p:ph type="sldImg"/>
          </p:nvPr>
        </p:nvSpPr>
        <p:spPr>
          <a:xfrm rot="0">
            <a:off x="685800" y="1143000"/>
            <a:ext cx="5486400" cy="3086100"/>
          </a:xfrm>
          <a:prstGeom prst="rect"/>
          <a:noFill/>
          <a:ln w="12700" cmpd="sng" cap="flat">
            <a:noFill/>
            <a:prstDash val="solid"/>
            <a:miter/>
          </a:ln>
        </p:spPr>
      </p:sp>
      <p:sp>
        <p:nvSpPr>
          <p:cNvPr id="41"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58141465"/>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46" name="对象"/>
          <p:cNvSpPr>
            <a:spLocks noGrp="1"/>
          </p:cNvSpPr>
          <p:nvPr>
            <p:ph type="sldImg"/>
          </p:nvPr>
        </p:nvSpPr>
        <p:spPr>
          <a:xfrm rot="0">
            <a:off x="685800" y="1143000"/>
            <a:ext cx="5486400" cy="3086100"/>
          </a:xfrm>
          <a:prstGeom prst="rect"/>
          <a:noFill/>
          <a:ln w="12700" cmpd="sng" cap="flat">
            <a:noFill/>
            <a:prstDash val="solid"/>
            <a:miter/>
          </a:ln>
        </p:spPr>
      </p:sp>
      <p:sp>
        <p:nvSpPr>
          <p:cNvPr id="47"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00405280"/>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51" name="对象"/>
          <p:cNvSpPr>
            <a:spLocks noGrp="1"/>
          </p:cNvSpPr>
          <p:nvPr>
            <p:ph type="sldImg"/>
          </p:nvPr>
        </p:nvSpPr>
        <p:spPr>
          <a:xfrm rot="0">
            <a:off x="685800" y="1143000"/>
            <a:ext cx="5486400" cy="3086100"/>
          </a:xfrm>
          <a:prstGeom prst="rect"/>
          <a:noFill/>
          <a:ln w="12700" cmpd="sng" cap="flat">
            <a:noFill/>
            <a:prstDash val="solid"/>
            <a:miter/>
          </a:ln>
        </p:spPr>
      </p:sp>
      <p:sp>
        <p:nvSpPr>
          <p:cNvPr id="52"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1503977"/>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57" name="对象"/>
          <p:cNvSpPr>
            <a:spLocks noGrp="1"/>
          </p:cNvSpPr>
          <p:nvPr>
            <p:ph type="sldImg"/>
          </p:nvPr>
        </p:nvSpPr>
        <p:spPr>
          <a:xfrm rot="0">
            <a:off x="685800" y="1143000"/>
            <a:ext cx="5486400" cy="3086100"/>
          </a:xfrm>
          <a:prstGeom prst="rect"/>
          <a:noFill/>
          <a:ln w="12700" cmpd="sng" cap="flat">
            <a:noFill/>
            <a:prstDash val="solid"/>
            <a:miter/>
          </a:ln>
        </p:spPr>
      </p:sp>
      <p:sp>
        <p:nvSpPr>
          <p:cNvPr id="58"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68575765"/>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61" name="对象"/>
          <p:cNvSpPr>
            <a:spLocks noGrp="1"/>
          </p:cNvSpPr>
          <p:nvPr>
            <p:ph type="sldImg"/>
          </p:nvPr>
        </p:nvSpPr>
        <p:spPr>
          <a:xfrm rot="0">
            <a:off x="685800" y="1143000"/>
            <a:ext cx="5486400" cy="3086100"/>
          </a:xfrm>
          <a:prstGeom prst="rect"/>
          <a:noFill/>
          <a:ln w="12700" cmpd="sng" cap="flat">
            <a:noFill/>
            <a:prstDash val="solid"/>
            <a:miter/>
          </a:ln>
        </p:spPr>
      </p:sp>
      <p:sp>
        <p:nvSpPr>
          <p:cNvPr id="62"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54361666"/>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66" name="对象"/>
          <p:cNvSpPr>
            <a:spLocks noGrp="1"/>
          </p:cNvSpPr>
          <p:nvPr>
            <p:ph type="sldImg"/>
          </p:nvPr>
        </p:nvSpPr>
        <p:spPr>
          <a:xfrm rot="0">
            <a:off x="685800" y="1143000"/>
            <a:ext cx="5486400" cy="3086100"/>
          </a:xfrm>
          <a:prstGeom prst="rect"/>
          <a:noFill/>
          <a:ln w="12700" cmpd="sng" cap="flat">
            <a:noFill/>
            <a:prstDash val="solid"/>
            <a:miter/>
          </a:ln>
        </p:spPr>
      </p:sp>
      <p:sp>
        <p:nvSpPr>
          <p:cNvPr id="67"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26319854"/>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73" name="对象"/>
          <p:cNvSpPr>
            <a:spLocks noGrp="1"/>
          </p:cNvSpPr>
          <p:nvPr>
            <p:ph type="sldImg"/>
          </p:nvPr>
        </p:nvSpPr>
        <p:spPr>
          <a:xfrm rot="0">
            <a:off x="685800" y="1143000"/>
            <a:ext cx="5486400" cy="3086100"/>
          </a:xfrm>
          <a:prstGeom prst="rect"/>
          <a:noFill/>
          <a:ln w="12700" cmpd="sng" cap="flat">
            <a:noFill/>
            <a:prstDash val="solid"/>
            <a:miter/>
          </a:ln>
        </p:spPr>
      </p:sp>
      <p:sp>
        <p:nvSpPr>
          <p:cNvPr id="74"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46341958"/>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80" name="对象"/>
          <p:cNvSpPr>
            <a:spLocks noGrp="1"/>
          </p:cNvSpPr>
          <p:nvPr>
            <p:ph type="sldImg"/>
          </p:nvPr>
        </p:nvSpPr>
        <p:spPr>
          <a:xfrm rot="0">
            <a:off x="685800" y="1143000"/>
            <a:ext cx="5486400" cy="3086100"/>
          </a:xfrm>
          <a:prstGeom prst="rect"/>
          <a:noFill/>
          <a:ln w="12700" cmpd="sng" cap="flat">
            <a:noFill/>
            <a:prstDash val="solid"/>
            <a:miter/>
          </a:ln>
        </p:spPr>
      </p:sp>
      <p:sp>
        <p:nvSpPr>
          <p:cNvPr id="81"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5151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chemeClr val="bg1"/>
        </a:solidFill>
      </p:bgPr>
    </p:bg>
    <p:spTree>
      <p:nvGrpSpPr>
        <p:cNvPr id="1" name=""/>
        <p:cNvGrpSpPr/>
        <p:nvPr/>
      </p:nvGrpSpPr>
      <p:grpSpPr>
        <a:xfrm>
          <a:off x="0" y="0"/>
          <a:ext cx="0" cy="0"/>
          <a:chOff x="0" y="0"/>
          <a:chExt cx="0" cy="0"/>
        </a:xfrm>
      </p:grpSpPr>
      <p:sp>
        <p:nvSpPr>
          <p:cNvPr id="16" name="矩形"/>
          <p:cNvSpPr>
            <a:spLocks/>
          </p:cNvSpPr>
          <p:nvPr/>
        </p:nvSpPr>
        <p:spPr>
          <a:xfrm rot="0">
            <a:off x="446534" y="457200"/>
            <a:ext cx="3703319" cy="94997"/>
          </a:xfrm>
          <a:prstGeom prst="rect"/>
          <a:solidFill>
            <a:srgbClr val="465359"/>
          </a:solidFill>
          <a:ln w="12700" cmpd="sng" cap="flat">
            <a:noFill/>
            <a:prstDash val="solid"/>
            <a:round/>
          </a:ln>
        </p:spPr>
      </p:sp>
      <p:sp>
        <p:nvSpPr>
          <p:cNvPr id="17" name="矩形"/>
          <p:cNvSpPr>
            <a:spLocks/>
          </p:cNvSpPr>
          <p:nvPr/>
        </p:nvSpPr>
        <p:spPr>
          <a:xfrm rot="0">
            <a:off x="8042147" y="453643"/>
            <a:ext cx="3703317" cy="98554"/>
          </a:xfrm>
          <a:prstGeom prst="rect"/>
          <a:solidFill>
            <a:srgbClr val="969FA7"/>
          </a:solidFill>
          <a:ln w="12700" cmpd="sng" cap="flat">
            <a:noFill/>
            <a:prstDash val="solid"/>
            <a:round/>
          </a:ln>
        </p:spPr>
      </p:sp>
      <p:sp>
        <p:nvSpPr>
          <p:cNvPr id="18" name="矩形"/>
          <p:cNvSpPr>
            <a:spLocks/>
          </p:cNvSpPr>
          <p:nvPr/>
        </p:nvSpPr>
        <p:spPr>
          <a:xfrm rot="0">
            <a:off x="4241830" y="457200"/>
            <a:ext cx="3703316" cy="91440"/>
          </a:xfrm>
          <a:prstGeom prst="rect"/>
          <a:solidFill>
            <a:schemeClr val="accent1"/>
          </a:solidFill>
          <a:ln w="12700" cmpd="sng" cap="flat">
            <a:noFill/>
            <a:prstDash val="solid"/>
            <a:round/>
          </a:ln>
        </p:spPr>
      </p:sp>
      <p:pic>
        <p:nvPicPr>
          <p:cNvPr id="19" name="图片" descr="Logo&#10;&#10;Description automatically generated"/>
          <p:cNvPicPr>
            <a:picLocks noChangeAspect="1"/>
          </p:cNvPicPr>
          <p:nvPr/>
        </p:nvPicPr>
        <p:blipFill>
          <a:blip r:embed="rId2" cstate="print"/>
          <a:stretch>
            <a:fillRect/>
          </a:stretch>
        </p:blipFill>
        <p:spPr>
          <a:xfrm rot="0">
            <a:off x="10485002" y="6437910"/>
            <a:ext cx="1125802" cy="365126"/>
          </a:xfrm>
          <a:prstGeom prst="rect"/>
          <a:noFill/>
          <a:ln w="12700" cmpd="sng" cap="flat">
            <a:noFill/>
            <a:prstDash val="solid"/>
            <a:miter/>
          </a:ln>
        </p:spPr>
      </p:pic>
      <p:sp>
        <p:nvSpPr>
          <p:cNvPr id="20" name="矩形"/>
          <p:cNvSpPr>
            <a:spLocks/>
          </p:cNvSpPr>
          <p:nvPr/>
        </p:nvSpPr>
        <p:spPr>
          <a:xfrm rot="0">
            <a:off x="446534" y="3085764"/>
            <a:ext cx="11298933" cy="3338149"/>
          </a:xfrm>
          <a:prstGeom prst="rect"/>
          <a:solidFill>
            <a:srgbClr val="465359"/>
          </a:solidFill>
          <a:ln w="12700" cmpd="sng" cap="flat">
            <a:noFill/>
            <a:prstDash val="solid"/>
            <a:round/>
          </a:ln>
        </p:spPr>
      </p:sp>
      <p:sp>
        <p:nvSpPr>
          <p:cNvPr id="21" name="文本框"/>
          <p:cNvSpPr>
            <a:spLocks noGrp="1"/>
          </p:cNvSpPr>
          <p:nvPr>
            <p:ph type="ctrTitle"/>
          </p:nvPr>
        </p:nvSpPr>
        <p:spPr>
          <a:xfrm rot="0">
            <a:off x="581191" y="1020431"/>
            <a:ext cx="10993550" cy="147501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600" b="0" i="0" u="none" strike="noStrike" kern="1200" cap="all" spc="0" baseline="0">
                <a:solidFill>
                  <a:srgbClr val="404040"/>
                </a:solidFill>
                <a:latin typeface="Franklin Gothic Demi" pitchFamily="0" charset="0"/>
                <a:ea typeface="华文中宋" pitchFamily="0" charset="0"/>
                <a:cs typeface="Lucida Sans" pitchFamily="0" charset="0"/>
              </a:rPr>
              <a:t>Click to edit Master title style</a:t>
            </a:r>
            <a:endParaRPr lang="zh-CN" altLang="en-US" sz="36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22" name="文本框"/>
          <p:cNvSpPr>
            <a:spLocks noGrp="1"/>
          </p:cNvSpPr>
          <p:nvPr>
            <p:ph type="subTitle" idx="1"/>
          </p:nvPr>
        </p:nvSpPr>
        <p:spPr>
          <a:xfrm rot="0">
            <a:off x="581194" y="2495445"/>
            <a:ext cx="10993546" cy="59032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1600" b="0" i="0" u="none" strike="noStrike" kern="1200" cap="all" spc="0" baseline="0">
                <a:solidFill>
                  <a:schemeClr val="accent1"/>
                </a:solidFill>
                <a:latin typeface="Franklin Gothic Book" pitchFamily="0" charset="0"/>
                <a:ea typeface="华文中宋" pitchFamily="0" charset="0"/>
                <a:cs typeface="Lucida Sans" pitchFamily="0" charset="0"/>
              </a:rPr>
              <a:t>Click to edit Master subtitle style</a:t>
            </a:r>
            <a:endParaRPr lang="zh-CN" altLang="en-US" sz="1600" b="0" i="0" u="none" strike="noStrike" kern="1200" cap="all" spc="0" baseline="0">
              <a:solidFill>
                <a:schemeClr val="accent1"/>
              </a:solidFill>
              <a:latin typeface="Franklin Gothic Book" pitchFamily="0" charset="0"/>
              <a:ea typeface="华文中宋" pitchFamily="0" charset="0"/>
              <a:cs typeface="Lucida Sans" pitchFamily="0" charset="0"/>
            </a:endParaRPr>
          </a:p>
        </p:txBody>
      </p:sp>
      <p:sp>
        <p:nvSpPr>
          <p:cNvPr id="23" name="文本框"/>
          <p:cNvSpPr>
            <a:spLocks noGrp="1"/>
          </p:cNvSpPr>
          <p:nvPr>
            <p:ph type="dt" idx="10"/>
          </p:nvPr>
        </p:nvSpPr>
        <p:spPr>
          <a:xfrm rot="0">
            <a:off x="7605950" y="6423914"/>
            <a:ext cx="2844798"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datetime1">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4/15/2024</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
        <p:nvSpPr>
          <p:cNvPr id="24" name="文本框"/>
          <p:cNvSpPr>
            <a:spLocks noGrp="1"/>
          </p:cNvSpPr>
          <p:nvPr>
            <p:ph type="ftr"/>
          </p:nvPr>
        </p:nvSpPr>
        <p:spPr>
          <a:xfrm rot="0">
            <a:off x="581192" y="6423914"/>
            <a:ext cx="6917210" cy="36512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
        <p:nvSpPr>
          <p:cNvPr id="25" name="文本框"/>
          <p:cNvSpPr>
            <a:spLocks noGrp="1"/>
          </p:cNvSpPr>
          <p:nvPr>
            <p:ph type="sldNum"/>
          </p:nvPr>
        </p:nvSpPr>
        <p:spPr>
          <a:xfrm rot="0">
            <a:off x="10558300" y="6423914"/>
            <a:ext cx="1052510"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427819402"/>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55190882"/>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0835678"/>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1"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32" name="矩形"/>
          <p:cNvSpPr>
            <a:spLocks xmlns:a="http://schemas.openxmlformats.org/drawingml/2006/main"/>
          </p:cNvSpPr>
          <p:nvPr/>
        </p:nvSpPr>
        <p:spPr>
          <a:xfrm xmlns:a="http://schemas.openxmlformats.org/drawingml/2006/main" rot="0">
            <a:off x="8042147" y="453643"/>
            <a:ext cx="3703317"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33" name="矩形"/>
          <p:cNvSpPr>
            <a:spLocks xmlns:a="http://schemas.openxmlformats.org/drawingml/2006/main"/>
          </p:cNvSpPr>
          <p:nvPr/>
        </p:nvSpPr>
        <p:spPr>
          <a:xfrm xmlns:a="http://schemas.openxmlformats.org/drawingml/2006/main" rot="0">
            <a:off x="4241830" y="457200"/>
            <a:ext cx="3703316"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34"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2"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35" name="文本框"/>
          <p:cNvSpPr>
            <a:spLocks xmlns:a="http://schemas.openxmlformats.org/drawingml/2006/main" noGrp="1"/>
          </p:cNvSpPr>
          <p:nvPr>
            <p:ph type="title"/>
          </p:nvPr>
        </p:nvSpPr>
        <p:spPr>
          <a:xfrm xmlns:a="http://schemas.openxmlformats.org/drawingml/2006/main" rot="0">
            <a:off x="581192" y="702155"/>
            <a:ext cx="11029616" cy="530296"/>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36" name="文本框"/>
          <p:cNvSpPr>
            <a:spLocks xmlns:a="http://schemas.openxmlformats.org/drawingml/2006/main" noGrp="1"/>
          </p:cNvSpPr>
          <p:nvPr>
            <p:ph type="body" idx="1"/>
          </p:nvPr>
        </p:nvSpPr>
        <p:spPr>
          <a:xfrm xmlns:a="http://schemas.openxmlformats.org/drawingml/2006/main" rot="0">
            <a:off x="581192" y="1302026"/>
            <a:ext cx="11029615" cy="467332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37"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4/15/2024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424831366"/>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99"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100" name="矩形"/>
          <p:cNvSpPr>
            <a:spLocks xmlns:a="http://schemas.openxmlformats.org/drawingml/2006/main"/>
          </p:cNvSpPr>
          <p:nvPr/>
        </p:nvSpPr>
        <p:spPr>
          <a:xfrm xmlns:a="http://schemas.openxmlformats.org/drawingml/2006/main" rot="0">
            <a:off x="8042147" y="453643"/>
            <a:ext cx="3703317"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101" name="矩形"/>
          <p:cNvSpPr>
            <a:spLocks xmlns:a="http://schemas.openxmlformats.org/drawingml/2006/main"/>
          </p:cNvSpPr>
          <p:nvPr/>
        </p:nvSpPr>
        <p:spPr>
          <a:xfrm xmlns:a="http://schemas.openxmlformats.org/drawingml/2006/main" rot="0">
            <a:off x="4241830" y="457200"/>
            <a:ext cx="3703316"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102"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2"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103" name="文本框"/>
          <p:cNvSpPr>
            <a:spLocks xmlns:a="http://schemas.openxmlformats.org/drawingml/2006/main" noGrp="1"/>
          </p:cNvSpPr>
          <p:nvPr>
            <p:ph type="title"/>
          </p:nvPr>
        </p:nvSpPr>
        <p:spPr>
          <a:xfrm xmlns:a="http://schemas.openxmlformats.org/drawingml/2006/main" rot="0">
            <a:off x="575894" y="729658"/>
            <a:ext cx="11029616" cy="59224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104"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4/15/2024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105" name="文本框"/>
          <p:cNvSpPr>
            <a:spLocks xmlns:a="http://schemas.openxmlformats.org/drawingml/2006/main" noGrp="1"/>
          </p:cNvSpPr>
          <p:nvPr>
            <p:ph type="ftr"/>
          </p:nvPr>
        </p:nvSpPr>
        <p:spPr>
          <a:xfrm xmlns:a="http://schemas.openxmlformats.org/drawingml/2006/main" rot="0">
            <a:off x="581192" y="6423914"/>
            <a:ext cx="69172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endParaRPr lang="zh-CN" altLang="en-US">
              <a:latin typeface="Franklin Gothic Book" pitchFamily="0" charset="0"/>
              <a:ea typeface="华文中宋" pitchFamily="0" charset="0"/>
              <a:cs typeface="Franklin Gothic Book" pitchFamily="0" charset="0"/>
            </a:endParaRPr>
          </a:p>
        </p:txBody>
      </p:sp>
      <p:sp>
        <p:nvSpPr>
          <p:cNvPr id="106" name="文本框"/>
          <p:cNvSpPr>
            <a:spLocks xmlns:a="http://schemas.openxmlformats.org/drawingml/2006/main" noGrp="1"/>
          </p:cNvSpPr>
          <p:nvPr>
            <p:ph type="sldNum"/>
          </p:nvPr>
        </p:nvSpPr>
        <p:spPr>
          <a:xfrm xmlns:a="http://schemas.openxmlformats.org/drawingml/2006/main" rot="0">
            <a:off x="10558300" y="6423914"/>
            <a:ext cx="10525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998114724"/>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81969274"/>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67064177"/>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4725113"/>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55627912"/>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21765021"/>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01437359"/>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01732748"/>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41052751"/>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581192" y="705124"/>
            <a:ext cx="11029616" cy="557146"/>
          </a:xfrm>
          <a:prstGeom prst="rect"/>
          <a:noFill/>
          <a:ln w="12700" cmpd="sng" cap="flat">
            <a:noFill/>
            <a:prstDash val="solid"/>
            <a:miter/>
          </a:ln>
        </p:spPr>
        <p:txBody>
          <a:bodyPr vert="horz" wrap="square" lIns="91440" tIns="45720" rIns="91440" bIns="45720" anchor="b"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581192" y="1415198"/>
            <a:ext cx="11029616" cy="4572852"/>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7605950" y="6423914"/>
            <a:ext cx="2844798"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4/15/2024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5" name="文本框"/>
          <p:cNvSpPr>
            <a:spLocks noGrp="1"/>
          </p:cNvSpPr>
          <p:nvPr>
            <p:ph type="sldNum" idx="4"/>
          </p:nvPr>
        </p:nvSpPr>
        <p:spPr>
          <a:xfrm rot="0">
            <a:off x="10558300" y="6423914"/>
            <a:ext cx="105251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6" name="矩形"/>
          <p:cNvSpPr>
            <a:spLocks/>
          </p:cNvSpPr>
          <p:nvPr/>
        </p:nvSpPr>
        <p:spPr>
          <a:xfrm rot="0">
            <a:off x="446534" y="457200"/>
            <a:ext cx="3703319" cy="94997"/>
          </a:xfrm>
          <a:prstGeom prst="rect"/>
          <a:solidFill>
            <a:srgbClr val="465359"/>
          </a:solidFill>
          <a:ln w="12700" cmpd="sng" cap="flat">
            <a:noFill/>
            <a:prstDash val="solid"/>
            <a:round/>
          </a:ln>
        </p:spPr>
      </p:sp>
      <p:sp>
        <p:nvSpPr>
          <p:cNvPr id="7" name="矩形"/>
          <p:cNvSpPr>
            <a:spLocks/>
          </p:cNvSpPr>
          <p:nvPr/>
        </p:nvSpPr>
        <p:spPr>
          <a:xfrm rot="0">
            <a:off x="8042147" y="453643"/>
            <a:ext cx="3703317" cy="98554"/>
          </a:xfrm>
          <a:prstGeom prst="rect"/>
          <a:solidFill>
            <a:srgbClr val="969FA7"/>
          </a:solidFill>
          <a:ln w="12700" cmpd="sng" cap="flat">
            <a:noFill/>
            <a:prstDash val="solid"/>
            <a:round/>
          </a:ln>
        </p:spPr>
      </p:sp>
      <p:sp>
        <p:nvSpPr>
          <p:cNvPr id="8" name="矩形"/>
          <p:cNvSpPr>
            <a:spLocks/>
          </p:cNvSpPr>
          <p:nvPr/>
        </p:nvSpPr>
        <p:spPr>
          <a:xfrm rot="0">
            <a:off x="4241830" y="457200"/>
            <a:ext cx="3703316" cy="91440"/>
          </a:xfrm>
          <a:prstGeom prst="rect"/>
          <a:solidFill>
            <a:schemeClr val="accent1"/>
          </a:solidFill>
          <a:ln w="12700" cmpd="sng" cap="flat">
            <a:noFill/>
            <a:prstDash val="solid"/>
            <a:round/>
          </a:ln>
        </p:spPr>
      </p:sp>
      <p:pic>
        <p:nvPicPr>
          <p:cNvPr id="9" name="图片" descr="Logo&#10;&#10;Description automatically generated"/>
          <p:cNvPicPr>
            <a:picLocks noChangeAspect="1"/>
          </p:cNvPicPr>
          <p:nvPr/>
        </p:nvPicPr>
        <p:blipFill>
          <a:blip r:embed="rId1" cstate="print"/>
          <a:stretch>
            <a:fillRect/>
          </a:stretch>
        </p:blipFill>
        <p:spPr>
          <a:xfrm rot="0">
            <a:off x="10485002" y="6437910"/>
            <a:ext cx="1125802" cy="365126"/>
          </a:xfrm>
          <a:prstGeom prst="rect"/>
          <a:noFill/>
          <a:ln w="12700" cmpd="sng" cap="flat">
            <a:noFill/>
            <a:prstDash val="solid"/>
            <a:miter/>
          </a:ln>
        </p:spPr>
      </p:pic>
    </p:spTree>
    <p:extLst>
      <p:ext uri="{BB962C8B-B14F-4D97-AF65-F5344CB8AC3E}">
        <p14:creationId xmlns:p14="http://schemas.microsoft.com/office/powerpoint/2010/main" val="736489163"/>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sldNum="0" hdr="0" ftr="0" dt="0"/>
  <p:txStyles>
    <p:titleStyle>
      <a:lvl1pPr algn="l" defTabSz="914400" eaLnBrk="1" fontAlgn="auto" latinLnBrk="0" hangingPunct="1">
        <a:lnSpc>
          <a:spcPct val="100000"/>
        </a:lnSpc>
        <a:spcBef>
          <a:spcPts val="0"/>
        </a:spcBef>
        <a:buNone/>
        <a:defRPr sz="2800" b="0" kern="1200" cap="all">
          <a:solidFill>
            <a:srgbClr val="404040"/>
          </a:solidFill>
          <a:latin typeface="Franklin Gothic Demi" pitchFamily="0" charset="0"/>
          <a:ea typeface="华文中宋" pitchFamily="0" charset="0"/>
          <a:cs typeface="Franklin Gothic Demi" pitchFamily="0" charset="0"/>
        </a:defRPr>
      </a:lvl1pPr>
    </p:titleStyle>
    <p:bodyStyle>
      <a:lvl1pPr marL="305943" indent="-305943" algn="l" defTabSz="914400" eaLnBrk="1" fontAlgn="auto" latinLnBrk="0" hangingPunct="1">
        <a:lnSpc>
          <a:spcPct val="110000"/>
        </a:lnSpc>
        <a:spcBef>
          <a:spcPct val="20000"/>
        </a:spcBef>
        <a:spcAft>
          <a:spcPts val="600"/>
        </a:spcAft>
        <a:buClr>
          <a:schemeClr val="accent1"/>
        </a:buClr>
        <a:buSzPct val="92000"/>
        <a:buFont typeface="Wingdings 2" pitchFamily="18" charset="2"/>
        <a:buChar char=""/>
        <a:defRPr sz="1700" kern="1200">
          <a:solidFill>
            <a:srgbClr val="404040"/>
          </a:solidFill>
          <a:latin typeface="Franklin Gothic Book" pitchFamily="0" charset="0"/>
          <a:ea typeface="华文中宋" pitchFamily="0" charset="0"/>
          <a:cs typeface="Franklin Gothic Book" pitchFamily="0" charset="0"/>
        </a:defRPr>
      </a:lvl1pPr>
      <a:lvl2pPr marL="629793" indent="-305943" algn="l" defTabSz="914400" eaLnBrk="1" fontAlgn="auto" latinLnBrk="0" hangingPunct="1">
        <a:spcBef>
          <a:spcPct val="20000"/>
        </a:spcBef>
        <a:spcAft>
          <a:spcPts val="600"/>
        </a:spcAft>
        <a:buClr>
          <a:schemeClr val="accent1"/>
        </a:buClr>
        <a:buSzPct val="92000"/>
        <a:buFont typeface="Wingdings 2" pitchFamily="18" charset="2"/>
        <a:buChar char=""/>
        <a:defRPr sz="1400" kern="1200">
          <a:solidFill>
            <a:srgbClr val="404040"/>
          </a:solidFill>
          <a:latin typeface="Franklin Gothic Book" pitchFamily="0" charset="0"/>
          <a:ea typeface="华文中宋" pitchFamily="0" charset="0"/>
          <a:cs typeface="Franklin Gothic Book" pitchFamily="0" charset="0"/>
        </a:defRPr>
      </a:lvl2pPr>
      <a:lvl3pPr marL="899795" indent="-269875" algn="l" defTabSz="914400" eaLnBrk="1" fontAlgn="auto" latinLnBrk="0" hangingPunct="1">
        <a:spcBef>
          <a:spcPct val="20000"/>
        </a:spcBef>
        <a:spcAft>
          <a:spcPts val="600"/>
        </a:spcAft>
        <a:buClr>
          <a:schemeClr val="accent1"/>
        </a:buClr>
        <a:buSzPct val="92000"/>
        <a:buFont typeface="Wingdings 2" pitchFamily="18" charset="2"/>
        <a:buChar char=""/>
        <a:defRPr sz="1300" kern="1200">
          <a:solidFill>
            <a:srgbClr val="404040"/>
          </a:solidFill>
          <a:latin typeface="Franklin Gothic Book" pitchFamily="0" charset="0"/>
          <a:ea typeface="华文中宋" pitchFamily="0" charset="0"/>
          <a:cs typeface="Franklin Gothic Book" pitchFamily="0" charset="0"/>
        </a:defRPr>
      </a:lvl3pPr>
      <a:lvl4pPr marL="1241933"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4pPr>
      <a:lvl5pPr marL="1601851"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5pPr>
      <a:lvl6pPr marL="1899920"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6pPr>
      <a:lvl7pPr marL="2199894"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7pPr>
      <a:lvl8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8pPr>
      <a:lvl9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hyperlink" Target="https://en.wikipedia.org/wiki/Keystroke_logging" TargetMode="External"/><Relationship Id="rId2" Type="http://schemas.openxmlformats.org/officeDocument/2006/relationships/slideLayout" Target="../slideLayouts/slideLayout12.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2.tmp"/><Relationship Id="rId2" Type="http://schemas.openxmlformats.org/officeDocument/2006/relationships/image" Target="../media/3.tmp"/><Relationship Id="rId3" Type="http://schemas.openxmlformats.org/officeDocument/2006/relationships/slideLayout" Target="../slideLayouts/slideLayout1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4.tmp"/><Relationship Id="rId2" Type="http://schemas.openxmlformats.org/officeDocument/2006/relationships/image" Target="../media/5.tmp"/><Relationship Id="rId3" Type="http://schemas.openxmlformats.org/officeDocument/2006/relationships/slideLayout" Target="../slideLayouts/slideLayout12.xml"/><Relationship Id="rId4"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6" name="文本框"/>
          <p:cNvSpPr>
            <a:spLocks noGrp="1"/>
          </p:cNvSpPr>
          <p:nvPr>
            <p:ph type="ctrTitle"/>
          </p:nvPr>
        </p:nvSpPr>
        <p:spPr>
          <a:xfrm rot="0">
            <a:off x="1359107" y="1821635"/>
            <a:ext cx="9144000" cy="977778"/>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3600" b="1" i="0" u="none" strike="noStrike" kern="1200" cap="all" spc="0" baseline="0">
                <a:solidFill>
                  <a:schemeClr val="accent1"/>
                </a:solidFill>
                <a:latin typeface="Arial" pitchFamily="34" charset="0"/>
                <a:ea typeface="华文中宋" pitchFamily="0" charset="0"/>
                <a:cs typeface="Arial" pitchFamily="34" charset="0"/>
              </a:rPr>
              <a:t>KeyLogger</a:t>
            </a:r>
            <a:endParaRPr lang="zh-CN" altLang="en-US" sz="3600" b="1" i="0" u="none" strike="noStrike" kern="1200" cap="all" spc="0" baseline="0">
              <a:solidFill>
                <a:schemeClr val="accent1"/>
              </a:solidFill>
              <a:latin typeface="Arial" pitchFamily="34" charset="0"/>
              <a:ea typeface="华文中宋" pitchFamily="0" charset="0"/>
              <a:cs typeface="Arial" pitchFamily="34" charset="0"/>
            </a:endParaRPr>
          </a:p>
        </p:txBody>
      </p:sp>
      <p:sp>
        <p:nvSpPr>
          <p:cNvPr id="27" name="矩形"/>
          <p:cNvSpPr>
            <a:spLocks/>
          </p:cNvSpPr>
          <p:nvPr/>
        </p:nvSpPr>
        <p:spPr>
          <a:xfrm rot="0">
            <a:off x="-329782" y="1034320"/>
            <a:ext cx="12726648"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3200" b="1" i="0" u="none" strike="noStrike" kern="1200" cap="none" spc="0" baseline="0">
                <a:solidFill>
                  <a:srgbClr val="1481AC"/>
                </a:solidFill>
                <a:latin typeface="Arial" pitchFamily="34" charset="0"/>
                <a:ea typeface="华文中宋" pitchFamily="0" charset="0"/>
                <a:cs typeface="Arial" pitchFamily="34" charset="0"/>
              </a:rPr>
              <a:t>CAPSTONE PROJECT</a:t>
            </a:r>
            <a:endParaRPr lang="zh-CN" altLang="en-US" sz="3200" b="1" i="0" u="none" strike="noStrike" kern="1200" cap="none" spc="0" baseline="0">
              <a:solidFill>
                <a:srgbClr val="1481AC"/>
              </a:solidFill>
              <a:latin typeface="Arial" pitchFamily="34" charset="0"/>
              <a:ea typeface="华文中宋" pitchFamily="0" charset="0"/>
              <a:cs typeface="Arial" pitchFamily="34" charset="0"/>
            </a:endParaRPr>
          </a:p>
        </p:txBody>
      </p:sp>
      <p:sp>
        <p:nvSpPr>
          <p:cNvPr id="28" name="矩形"/>
          <p:cNvSpPr>
            <a:spLocks/>
          </p:cNvSpPr>
          <p:nvPr/>
        </p:nvSpPr>
        <p:spPr>
          <a:xfrm rot="0">
            <a:off x="3117529" y="4586365"/>
            <a:ext cx="7980183" cy="12725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Presented By:</a:t>
            </a:r>
            <a:endParaRPr lang="en-US" altLang="zh-CN" sz="2000" b="1" i="0" u="none" strike="noStrike" kern="1200" cap="none" spc="0" baseline="0">
              <a:solidFill>
                <a:srgbClr val="1481AC"/>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Priya Dharshini. M</a:t>
            </a:r>
            <a:endParaRPr lang="en-US" altLang="zh-CN" sz="2000" b="1" i="0" u="none" strike="noStrike" kern="1200" cap="none" spc="0" baseline="0">
              <a:solidFill>
                <a:srgbClr val="1481AC"/>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Latha</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Mathavan</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 Engineering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college,Madurai</a:t>
            </a:r>
            <a:endParaRPr lang="en-US" altLang="zh-CN" sz="2000" b="1" i="0" u="none" strike="noStrike" kern="1200" cap="none" spc="0" baseline="0">
              <a:solidFill>
                <a:srgbClr val="1481AC"/>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	    III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rd</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 year, CSE</a:t>
            </a:r>
            <a:endParaRPr lang="zh-CN" altLang="en-US" sz="2000" b="1" i="0" u="none" strike="noStrike" kern="1200" cap="none" spc="0" baseline="0">
              <a:solidFill>
                <a:srgbClr val="1481AC"/>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2041987786"/>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2"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0" i="0" u="none" strike="noStrike" kern="1200" cap="all" spc="0" baseline="0">
                <a:solidFill>
                  <a:srgbClr val="404040"/>
                </a:solidFill>
                <a:latin typeface="Franklin Gothic Demi" pitchFamily="0" charset="0"/>
                <a:ea typeface="华文中宋" pitchFamily="0" charset="0"/>
                <a:cs typeface="Lucida Sans" pitchFamily="0" charset="0"/>
              </a:rPr>
              <a:t>Output files</a:t>
            </a:r>
            <a:endParaRPr lang="zh-CN" altLang="en-US" sz="28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pic>
        <p:nvPicPr>
          <p:cNvPr id="83" name="图片"/>
          <p:cNvPicPr>
            <a:picLocks noChangeAspect="1"/>
          </p:cNvPicPr>
          <p:nvPr/>
        </p:nvPicPr>
        <p:blipFill>
          <a:blip r:embed="rId1" cstate="print"/>
          <a:stretch>
            <a:fillRect/>
          </a:stretch>
        </p:blipFill>
        <p:spPr>
          <a:xfrm rot="0">
            <a:off x="2401824" y="1946913"/>
            <a:ext cx="6948306" cy="3906516"/>
          </a:xfrm>
          <a:prstGeom prst="rect"/>
          <a:noFill/>
          <a:ln w="12700" cmpd="sng" cap="flat">
            <a:noFill/>
            <a:prstDash val="solid"/>
            <a:miter/>
          </a:ln>
        </p:spPr>
      </p:pic>
      <p:sp>
        <p:nvSpPr>
          <p:cNvPr id="84" name="矩形"/>
          <p:cNvSpPr>
            <a:spLocks/>
          </p:cNvSpPr>
          <p:nvPr/>
        </p:nvSpPr>
        <p:spPr>
          <a:xfrm rot="0">
            <a:off x="3877055" y="1377696"/>
            <a:ext cx="3889248" cy="36576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json file showing user’s keystroke</a:t>
            </a: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560721027"/>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7"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Conclusion</a:t>
            </a:r>
            <a:endParaRPr lang="zh-CN" altLang="en-US" sz="25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88"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0F0F0F"/>
                </a:solidFill>
                <a:latin typeface="Franklin Gothic Book" pitchFamily="0" charset="0"/>
                <a:ea typeface="Franklin Gothic Book" pitchFamily="0" charset="0"/>
                <a:cs typeface="Franklin Gothic Book" pitchFamily="0" charset="0"/>
              </a:rPr>
              <a:t>A</a:t>
            </a:r>
            <a:r>
              <a:rPr lang="en-US" altLang="zh-CN" sz="2000" b="0" i="0" u="none" strike="noStrike" kern="1200" cap="none" spc="0" baseline="0">
                <a:solidFill>
                  <a:srgbClr val="0F0F0F"/>
                </a:solidFill>
                <a:latin typeface="Franklin Gothic Book" pitchFamily="0" charset="0"/>
                <a:ea typeface="Franklin Gothic Book" pitchFamily="0" charset="0"/>
                <a:cs typeface="Franklin Gothic Book" pitchFamily="0" charset="0"/>
              </a:rPr>
              <a:t>s a result we got to know about keylogger and how a hacker use it effectively to do a data breach using keylogger by finding our </a:t>
            </a:r>
            <a:r>
              <a:rPr lang="en-US" altLang="zh-CN" sz="2000" b="0" i="0" u="none" strike="noStrike" kern="1200" cap="none" spc="0" baseline="0">
                <a:solidFill>
                  <a:srgbClr val="0F0F0F"/>
                </a:solidFill>
                <a:latin typeface="Franklin Gothic Book" pitchFamily="0" charset="0"/>
                <a:ea typeface="Franklin Gothic Book" pitchFamily="0" charset="0"/>
                <a:cs typeface="Franklin Gothic Book" pitchFamily="0" charset="0"/>
              </a:rPr>
              <a:t>keystrokes.Now</a:t>
            </a:r>
            <a:r>
              <a:rPr lang="en-US" altLang="zh-CN" sz="2000" b="0" i="0" u="none" strike="noStrike" kern="1200" cap="none" spc="0" baseline="0">
                <a:solidFill>
                  <a:srgbClr val="0F0F0F"/>
                </a:solidFill>
                <a:latin typeface="Franklin Gothic Book" pitchFamily="0" charset="0"/>
                <a:ea typeface="Franklin Gothic Book" pitchFamily="0" charset="0"/>
                <a:cs typeface="Franklin Gothic Book" pitchFamily="0" charset="0"/>
              </a:rPr>
              <a:t> we can be aware of it and also we can use it for good purpose</a:t>
            </a:r>
            <a:endParaRPr lang="zh-CN" altLang="en-US" sz="20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2067491098"/>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1"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endParaRPr lang="en-US" altLang="zh-CN" sz="2000" b="1"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700" b="1" i="0" u="none" strike="noStrike" kern="1200" cap="none" spc="0" baseline="0">
                <a:solidFill>
                  <a:srgbClr val="404040"/>
                </a:solidFill>
                <a:latin typeface="Franklin Gothic Book" pitchFamily="0" charset="0"/>
                <a:ea typeface="华文中宋" pitchFamily="0" charset="0"/>
                <a:cs typeface="Lucida Sans" pitchFamily="0" charset="0"/>
              </a:rPr>
              <a:t>Parental Control and Monitoring</a:t>
            </a:r>
            <a:r>
              <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rPr>
              <a:t>: Keyloggers could be used as a tool for parents to monitor their children's online activities, ensuring their safety and protecting them from cyberbullying, online predators, or exposure to inappropriate content.</a:t>
            </a: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700" b="1" i="0" u="none" strike="noStrike" kern="1200" cap="none" spc="0" baseline="0">
                <a:solidFill>
                  <a:srgbClr val="404040"/>
                </a:solidFill>
                <a:latin typeface="Franklin Gothic Book" pitchFamily="0" charset="0"/>
                <a:ea typeface="华文中宋" pitchFamily="0" charset="0"/>
                <a:cs typeface="Lucida Sans" pitchFamily="0" charset="0"/>
              </a:rPr>
              <a:t>Employee Monitoring</a:t>
            </a:r>
            <a:r>
              <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rPr>
              <a:t>: In a workplace environment, keyloggers could be used by employers to monitor employee activities on company-owned devices to ensure compliance with company policies, prevent data breaches, and enhance productivity.</a:t>
            </a: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700" b="1" i="0" u="none" strike="noStrike" kern="1200" cap="none" spc="0" baseline="0">
                <a:solidFill>
                  <a:srgbClr val="404040"/>
                </a:solidFill>
                <a:latin typeface="Franklin Gothic Book" pitchFamily="0" charset="0"/>
                <a:ea typeface="华文中宋" pitchFamily="0" charset="0"/>
                <a:cs typeface="Lucida Sans" pitchFamily="0" charset="0"/>
              </a:rPr>
              <a:t>User </a:t>
            </a:r>
            <a:r>
              <a:rPr lang="en-US" altLang="zh-CN" sz="1700" b="1" i="0" u="none" strike="noStrike" kern="1200" cap="none" spc="0" baseline="0">
                <a:solidFill>
                  <a:srgbClr val="404040"/>
                </a:solidFill>
                <a:latin typeface="Franklin Gothic Book" pitchFamily="0" charset="0"/>
                <a:ea typeface="华文中宋" pitchFamily="0" charset="0"/>
                <a:cs typeface="Lucida Sans" pitchFamily="0" charset="0"/>
              </a:rPr>
              <a:t>Behavior</a:t>
            </a:r>
            <a:r>
              <a:rPr lang="en-US" altLang="zh-CN" sz="1700" b="1" i="0" u="none" strike="noStrike" kern="1200" cap="none" spc="0" baseline="0">
                <a:solidFill>
                  <a:srgbClr val="404040"/>
                </a:solidFill>
                <a:latin typeface="Franklin Gothic Book" pitchFamily="0" charset="0"/>
                <a:ea typeface="华文中宋" pitchFamily="0" charset="0"/>
                <a:cs typeface="Lucida Sans" pitchFamily="0" charset="0"/>
              </a:rPr>
              <a:t> Analysis</a:t>
            </a:r>
            <a:r>
              <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rPr>
              <a:t>: Keyloggers could be integrated into software applications to </a:t>
            </a:r>
            <a:r>
              <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rPr>
              <a:t>analyze</a:t>
            </a:r>
            <a:r>
              <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rPr>
              <a:t> user </a:t>
            </a:r>
            <a:r>
              <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rPr>
              <a:t>behavior</a:t>
            </a:r>
            <a:r>
              <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rPr>
              <a:t> and improve user experience. For example, tracking keystrokes in an educational software to understand how students interact with the system and identify areas for improvement.</a:t>
            </a: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
        <p:nvSpPr>
          <p:cNvPr id="92" name="矩形"/>
          <p:cNvSpPr>
            <a:spLocks/>
          </p:cNvSpPr>
          <p:nvPr/>
        </p:nvSpPr>
        <p:spPr>
          <a:xfrm rot="0">
            <a:off x="535670" y="844659"/>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defTabSz="457200" eaLnBrk="1" latinLnBrk="0" hangingPunct="1">
              <a:lnSpc>
                <a:spcPct val="80000"/>
              </a:lnSpc>
              <a:spcBef>
                <a:spcPts val="0"/>
              </a:spcBef>
              <a:spcAft>
                <a:spcPts val="0"/>
              </a:spcAft>
              <a:buNone/>
            </a:pPr>
            <a:r>
              <a:rPr lang="en-US" altLang="zh-CN" sz="3300" b="1" i="0" u="none" strike="noStrike" kern="1200" cap="all" spc="0" baseline="0">
                <a:solidFill>
                  <a:schemeClr val="accent1"/>
                </a:solidFill>
                <a:latin typeface="Arial" pitchFamily="34" charset="0"/>
                <a:ea typeface="华文中宋" pitchFamily="0" charset="0"/>
                <a:cs typeface="Arial" pitchFamily="34" charset="0"/>
              </a:rPr>
              <a:t>Future scope</a:t>
            </a:r>
            <a:endParaRPr lang="zh-CN" altLang="en-US" sz="3300" b="1" i="0" u="none" strike="noStrike" kern="1200" cap="all" spc="0" baseline="0">
              <a:solidFill>
                <a:schemeClr val="accent1"/>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43680516"/>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5"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References</a:t>
            </a:r>
            <a:endParaRPr lang="zh-CN" altLang="en-US" sz="25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96"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404040"/>
                </a:solidFill>
                <a:latin typeface="Franklin Gothic Book" pitchFamily="0" charset="0"/>
                <a:ea typeface="华文中宋" pitchFamily="0" charset="0"/>
                <a:cs typeface="Lucida Sans" pitchFamily="0" charset="0"/>
                <a:hlinkClick r:id="rId1"/>
              </a:rPr>
              <a:t>Wikipedia</a:t>
            </a:r>
            <a:endParaRPr lang="en-US" altLang="zh-CN" sz="24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404040"/>
                </a:solidFill>
                <a:latin typeface="Franklin Gothic Book" pitchFamily="0" charset="0"/>
                <a:ea typeface="华文中宋" pitchFamily="0" charset="0"/>
                <a:cs typeface="Lucida Sans" pitchFamily="0" charset="0"/>
              </a:rPr>
              <a:t>Listening to the free course offered by naan </a:t>
            </a:r>
            <a:r>
              <a:rPr lang="en-US" altLang="zh-CN" sz="2400" b="0" i="0" u="none" strike="noStrike" kern="1200" cap="none" spc="0" baseline="0">
                <a:solidFill>
                  <a:srgbClr val="404040"/>
                </a:solidFill>
                <a:latin typeface="Franklin Gothic Book" pitchFamily="0" charset="0"/>
                <a:ea typeface="华文中宋" pitchFamily="0" charset="0"/>
                <a:cs typeface="Lucida Sans" pitchFamily="0" charset="0"/>
              </a:rPr>
              <a:t>mudhalvan</a:t>
            </a:r>
            <a:r>
              <a:rPr lang="en-US" altLang="zh-CN" sz="2400" b="0" i="0" u="none" strike="noStrike" kern="1200" cap="none" spc="0" baseline="0">
                <a:solidFill>
                  <a:srgbClr val="404040"/>
                </a:solidFill>
                <a:latin typeface="Franklin Gothic Book" pitchFamily="0" charset="0"/>
                <a:ea typeface="华文中宋" pitchFamily="0" charset="0"/>
                <a:cs typeface="Lucida Sans" pitchFamily="0" charset="0"/>
              </a:rPr>
              <a:t>-IBM(</a:t>
            </a:r>
            <a:r>
              <a:rPr lang="en-US" altLang="zh-CN" sz="2400" b="0" i="0" u="none" strike="noStrike" kern="1200" cap="none" spc="0" baseline="0">
                <a:solidFill>
                  <a:srgbClr val="404040"/>
                </a:solidFill>
                <a:latin typeface="Franklin Gothic Book" pitchFamily="0" charset="0"/>
                <a:ea typeface="华文中宋" pitchFamily="0" charset="0"/>
                <a:cs typeface="Lucida Sans" pitchFamily="0" charset="0"/>
              </a:rPr>
              <a:t>skillbuild</a:t>
            </a:r>
            <a:r>
              <a:rPr lang="en-US" altLang="zh-CN" sz="2400" b="0" i="0" u="none" strike="noStrike" kern="1200" cap="none" spc="0" baseline="0">
                <a:solidFill>
                  <a:srgbClr val="404040"/>
                </a:solidFill>
                <a:latin typeface="Franklin Gothic Book" pitchFamily="0" charset="0"/>
                <a:ea typeface="华文中宋" pitchFamily="0" charset="0"/>
                <a:cs typeface="Lucida Sans" pitchFamily="0" charset="0"/>
              </a:rPr>
              <a:t>)</a:t>
            </a:r>
            <a:endParaRPr lang="zh-CN" altLang="en-US" sz="24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121566822"/>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7" name="文本框"/>
          <p:cNvSpPr>
            <a:spLocks noGrp="1"/>
          </p:cNvSpPr>
          <p:nvPr>
            <p:ph type="title"/>
          </p:nvPr>
        </p:nvSpPr>
        <p:spPr>
          <a:xfrm rot="0">
            <a:off x="1463041" y="2766217"/>
            <a:ext cx="9298745" cy="1325562"/>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THANK YOU</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505885679"/>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8" name="文本框"/>
          <p:cNvSpPr>
            <a:spLocks noGrp="1"/>
          </p:cNvSpPr>
          <p:nvPr>
            <p:ph type="title"/>
          </p:nvPr>
        </p:nvSpPr>
        <p:spPr>
          <a:xfrm rot="0">
            <a:off x="849573" y="558468"/>
            <a:ext cx="10515600" cy="132556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OUTLINE</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
        <p:nvSpPr>
          <p:cNvPr id="39" name="文本框"/>
          <p:cNvSpPr>
            <a:spLocks noGrp="1"/>
          </p:cNvSpPr>
          <p:nvPr>
            <p:ph type="body" idx="1"/>
          </p:nvPr>
        </p:nvSpPr>
        <p:spPr>
          <a:xfrm rot="0">
            <a:off x="838200" y="1618937"/>
            <a:ext cx="11019020" cy="523906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  </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Problem Statement </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Proposed System/Solution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Calibri" pitchFamily="0" charset="0"/>
              </a:rPr>
              <a:t>System </a:t>
            </a: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Development Approach </a:t>
            </a:r>
            <a:endParaRPr lang="en-US" altLang="zh-CN" sz="1700" b="0" i="0" u="none" strike="noStrike" kern="1200" cap="none" spc="0" baseline="0">
              <a:solidFill>
                <a:srgbClr val="404040"/>
              </a:solidFill>
              <a:latin typeface="Arial" pitchFamily="34" charset="0"/>
              <a:ea typeface="Franklin Gothic Book" pitchFamily="0" charset="0"/>
              <a:cs typeface="Franklin Gothic Book"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Algorithm &amp; Deployment  </a:t>
            </a:r>
            <a:endParaRPr lang="en-US" altLang="zh-CN" sz="1700" b="0" i="0" u="none" strike="noStrike" kern="1200" cap="none" spc="0" baseline="0">
              <a:solidFill>
                <a:srgbClr val="404040"/>
              </a:solidFill>
              <a:latin typeface="Arial" pitchFamily="34"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Result (Output Image)</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Conclusion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Future Scope</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References</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557227993"/>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2"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Problem Statement</a:t>
            </a:r>
            <a:endParaRPr lang="zh-CN" altLang="en-US" sz="40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43" name="文本框"/>
          <p:cNvSpPr>
            <a:spLocks noGrp="1"/>
          </p:cNvSpPr>
          <p:nvPr>
            <p:ph type="body" idx="1"/>
          </p:nvPr>
        </p:nvSpPr>
        <p:spPr>
          <a:xfrm rot="0">
            <a:off x="452403" y="1237632"/>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zh-CN" altLang="en-US" sz="17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
        <p:nvSpPr>
          <p:cNvPr id="44" name="矩形"/>
          <p:cNvSpPr>
            <a:spLocks/>
          </p:cNvSpPr>
          <p:nvPr/>
        </p:nvSpPr>
        <p:spPr>
          <a:xfrm rot="0">
            <a:off x="1572768" y="2097024"/>
            <a:ext cx="9290305" cy="19583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just">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Problem Statement: A Keylogger is form of malware or hardware that keep track of your keystrokes as you type in your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system.It</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may be Hardware type or Software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type.Hardware</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keyloggers are very difficult to implement as you cannot implement without owner’s knowledge</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just">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Software keylogger is in the form of coding which track your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keystrokes,log</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it and send it to the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hacker.In</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todays world protecting our data is important because through our personal data the hacker can gain knowledge and in anyway he can attack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us.It</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may be our personal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data,OTP,Bank</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information or any other sensible statements.</a:t>
            </a: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
        <p:nvSpPr>
          <p:cNvPr id="45" name="右箭头"/>
          <p:cNvSpPr>
            <a:spLocks/>
          </p:cNvSpPr>
          <p:nvPr/>
        </p:nvSpPr>
        <p:spPr>
          <a:xfrm rot="0">
            <a:off x="1402080" y="2279904"/>
            <a:ext cx="170688" cy="109725"/>
          </a:xfrm>
          <a:prstGeom prst="rightArrow">
            <a:avLst>
              <a:gd name="adj1" fmla="val 50000"/>
              <a:gd name="adj2" fmla="val 48727"/>
            </a:avLst>
          </a:prstGeom>
          <a:solidFill>
            <a:srgbClr val="BFDBD9"/>
          </a:solidFill>
          <a:ln w="22225" cmpd="sng" cap="rnd">
            <a:solidFill>
              <a:srgbClr val="117EA7"/>
            </a:solidFill>
            <a:prstDash val="solid"/>
            <a:round/>
          </a:ln>
        </p:spPr>
      </p:sp>
    </p:spTree>
    <p:extLst>
      <p:ext uri="{BB962C8B-B14F-4D97-AF65-F5344CB8AC3E}">
        <p14:creationId xmlns:p14="http://schemas.microsoft.com/office/powerpoint/2010/main" val="1923212609"/>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8"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Proposed Solution</a:t>
            </a:r>
            <a:endParaRPr lang="zh-CN" altLang="en-US" sz="40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49" name="文本框"/>
          <p:cNvSpPr>
            <a:spLocks noGrp="1"/>
          </p:cNvSpPr>
          <p:nvPr>
            <p:ph type="body" idx="1"/>
          </p:nvPr>
        </p:nvSpPr>
        <p:spPr>
          <a:xfrm rot="0">
            <a:off x="441671" y="1087378"/>
            <a:ext cx="11613485" cy="5563973"/>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0" indent="0" algn="l">
              <a:lnSpc>
                <a:spcPct val="110000"/>
              </a:lnSpc>
              <a:spcBef>
                <a:spcPct val="20000"/>
              </a:spcBef>
              <a:spcAft>
                <a:spcPts val="600"/>
              </a:spcAft>
              <a:buNone/>
            </a:pPr>
            <a:endParaRPr lang="zh-CN" altLang="en-US" sz="17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
        <p:nvSpPr>
          <p:cNvPr id="50" name="矩形"/>
          <p:cNvSpPr>
            <a:spLocks/>
          </p:cNvSpPr>
          <p:nvPr/>
        </p:nvSpPr>
        <p:spPr>
          <a:xfrm rot="0">
            <a:off x="1060704" y="1670304"/>
            <a:ext cx="9851136" cy="34442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400" b="0" i="0" u="none" strike="noStrike" kern="1200" cap="none" spc="0" baseline="0">
                <a:solidFill>
                  <a:srgbClr val="202122"/>
                </a:solidFill>
                <a:latin typeface="Arial" pitchFamily="34" charset="0"/>
                <a:ea typeface="华文中宋" pitchFamily="0" charset="0"/>
                <a:cs typeface="Franklin Gothic Book" pitchFamily="0" charset="0"/>
              </a:rPr>
              <a:t>The effectiveness of countermeasures varies because keyloggers use a variety of techniques to capture data and the countermeasure needs to be effective against the particular data capture technique. In the case of Windows 10 keylogging by Microsoft, changing certain privacy settings may disable it.</a:t>
            </a:r>
            <a:endParaRPr lang="en-US" altLang="zh-CN" sz="1400" b="0" i="0" u="none" strike="noStrike" kern="1200" cap="none" spc="0" baseline="0">
              <a:solidFill>
                <a:srgbClr val="202122"/>
              </a:solidFill>
              <a:latin typeface="Arial" pitchFamily="34"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400" b="1" i="0" u="none" strike="noStrike" kern="1200" cap="none" spc="0" baseline="0">
                <a:solidFill>
                  <a:srgbClr val="000000"/>
                </a:solidFill>
                <a:latin typeface="Arial" pitchFamily="34" charset="0"/>
                <a:ea typeface="华文中宋" pitchFamily="0" charset="0"/>
                <a:cs typeface="Franklin Gothic Book" pitchFamily="0" charset="0"/>
              </a:rPr>
              <a:t>Anti-keyloggers:</a:t>
            </a:r>
            <a:endParaRPr lang="en-US" altLang="zh-CN" sz="1400" b="1" i="0" u="none" strike="noStrike" kern="1200" cap="none" spc="0" baseline="0">
              <a:solidFill>
                <a:srgbClr val="000000"/>
              </a:solidFill>
              <a:latin typeface="Arial" pitchFamily="34"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400" b="1" i="0" u="none" strike="noStrike" kern="1200" cap="none" spc="0" baseline="0">
                <a:solidFill>
                  <a:srgbClr val="000000"/>
                </a:solidFill>
                <a:latin typeface="Arial" pitchFamily="34" charset="0"/>
                <a:ea typeface="华文中宋" pitchFamily="0" charset="0"/>
                <a:cs typeface="Franklin Gothic Book" pitchFamily="0" charset="0"/>
              </a:rPr>
              <a:t>	</a:t>
            </a:r>
            <a:r>
              <a:rPr lang="en-US" altLang="zh-CN" sz="1400" b="0" i="0" u="none" strike="noStrike" kern="1200" cap="none" spc="0" baseline="0">
                <a:solidFill>
                  <a:srgbClr val="202122"/>
                </a:solidFill>
                <a:latin typeface="Arial" pitchFamily="34" charset="0"/>
                <a:ea typeface="华文中宋" pitchFamily="0" charset="0"/>
                <a:cs typeface="Franklin Gothic Book" pitchFamily="0" charset="0"/>
              </a:rPr>
              <a:t>An </a:t>
            </a:r>
            <a:r>
              <a:rPr lang="en-US" altLang="zh-CN" sz="1400" b="0" i="0" u="none" strike="noStrike" kern="1200" cap="none" spc="0" baseline="0">
                <a:solidFill>
                  <a:schemeClr val="tx1"/>
                </a:solidFill>
                <a:latin typeface="Arial" pitchFamily="34" charset="0"/>
                <a:ea typeface="华文中宋" pitchFamily="0" charset="0"/>
                <a:cs typeface="Franklin Gothic Book" pitchFamily="0" charset="0"/>
              </a:rPr>
              <a:t>anti-keylogger</a:t>
            </a:r>
            <a:r>
              <a:rPr lang="en-US" altLang="zh-CN" sz="1400" b="0" i="0" u="none" strike="noStrike" kern="1200" cap="none" spc="0" baseline="0">
                <a:solidFill>
                  <a:srgbClr val="3366CC"/>
                </a:solidFill>
                <a:latin typeface="Arial" pitchFamily="34" charset="0"/>
                <a:ea typeface="华文中宋" pitchFamily="0" charset="0"/>
                <a:cs typeface="Franklin Gothic Book" pitchFamily="0" charset="0"/>
              </a:rPr>
              <a:t> </a:t>
            </a:r>
            <a:r>
              <a:rPr lang="en-US" altLang="zh-CN" sz="1400" b="0" i="0" u="none" strike="noStrike" kern="1200" cap="none" spc="0" baseline="0">
                <a:solidFill>
                  <a:srgbClr val="202122"/>
                </a:solidFill>
                <a:latin typeface="Arial" pitchFamily="34" charset="0"/>
                <a:ea typeface="华文中宋" pitchFamily="0" charset="0"/>
                <a:cs typeface="Franklin Gothic Book" pitchFamily="0" charset="0"/>
              </a:rPr>
              <a:t> is a piece of </a:t>
            </a:r>
            <a:r>
              <a:rPr lang="en-US" altLang="zh-CN" sz="1400" b="0" i="0" u="none" strike="noStrike" kern="1200" cap="none" spc="0" baseline="0">
                <a:solidFill>
                  <a:schemeClr val="tx1"/>
                </a:solidFill>
                <a:latin typeface="Arial" pitchFamily="34" charset="0"/>
                <a:ea typeface="华文中宋" pitchFamily="0" charset="0"/>
                <a:cs typeface="Franklin Gothic Book" pitchFamily="0" charset="0"/>
              </a:rPr>
              <a:t>software</a:t>
            </a:r>
            <a:r>
              <a:rPr lang="en-US" altLang="zh-CN" sz="1400" b="0" i="0" u="none" strike="noStrike" kern="1200" cap="none" spc="0" baseline="0">
                <a:solidFill>
                  <a:srgbClr val="202122"/>
                </a:solidFill>
                <a:latin typeface="Arial" pitchFamily="34" charset="0"/>
                <a:ea typeface="华文中宋" pitchFamily="0" charset="0"/>
                <a:cs typeface="Franklin Gothic Book" pitchFamily="0" charset="0"/>
              </a:rPr>
              <a:t> specifically designed to detect keyloggers on a computer, typically comparing all files in the computer against a database of keyloggers, looking for similarities which might indicate the presence of a hidden keylogger. As anti-keyloggers have been designed specifically to detect keyloggers, they have the potential to be more effective than conventional antivirus software; some antivirus software do not consider keyloggers to be malware, as under some circumstances a keylogger can be considered a legitimate piece of software</a:t>
            </a:r>
            <a:endParaRPr lang="en-US" altLang="zh-CN" sz="1400" b="1" i="0" u="none" strike="noStrike" kern="1200" cap="none" spc="0" baseline="0">
              <a:solidFill>
                <a:srgbClr val="000000"/>
              </a:solidFill>
              <a:latin typeface="Arial" pitchFamily="34"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400" b="1" i="0" u="none" strike="noStrike" kern="1200" cap="none" spc="0" baseline="0">
                <a:solidFill>
                  <a:srgbClr val="000000"/>
                </a:solidFill>
                <a:latin typeface="Arial" pitchFamily="34" charset="0"/>
                <a:ea typeface="华文中宋" pitchFamily="0" charset="0"/>
                <a:cs typeface="Franklin Gothic Book" pitchFamily="0" charset="0"/>
              </a:rPr>
              <a:t>Automatic form filler programs:</a:t>
            </a:r>
            <a:endParaRPr lang="en-US" altLang="zh-CN" sz="1400" b="1" i="0" u="none" strike="noStrike" kern="1200" cap="none" spc="0" baseline="0">
              <a:solidFill>
                <a:srgbClr val="000000"/>
              </a:solidFill>
              <a:latin typeface="Arial" pitchFamily="34"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400" b="1" i="0" u="none" strike="noStrike" kern="1200" cap="none" spc="0" baseline="0">
                <a:solidFill>
                  <a:srgbClr val="000000"/>
                </a:solidFill>
                <a:latin typeface="Arial" pitchFamily="34" charset="0"/>
                <a:ea typeface="华文中宋" pitchFamily="0" charset="0"/>
                <a:cs typeface="Franklin Gothic Book" pitchFamily="0" charset="0"/>
              </a:rPr>
              <a:t>	</a:t>
            </a:r>
            <a:r>
              <a:rPr lang="en-US" altLang="zh-CN" sz="1400" b="0" i="0" u="none" strike="noStrike" kern="1200" cap="none" spc="0" baseline="0">
                <a:solidFill>
                  <a:srgbClr val="202122"/>
                </a:solidFill>
                <a:latin typeface="Arial" pitchFamily="34" charset="0"/>
                <a:ea typeface="华文中宋" pitchFamily="0" charset="0"/>
                <a:cs typeface="Franklin Gothic Book" pitchFamily="0" charset="0"/>
              </a:rPr>
              <a:t>Automatic form-filling programs may prevent keylogging by removing the requirement for a user to type personal details and passwords using the keyboard. </a:t>
            </a:r>
            <a:r>
              <a:rPr lang="en-US" altLang="zh-CN" sz="1400" b="0" i="0" u="none" strike="noStrike" kern="1200" cap="none" spc="0" baseline="0">
                <a:solidFill>
                  <a:schemeClr val="tx1"/>
                </a:solidFill>
                <a:latin typeface="Arial" pitchFamily="34" charset="0"/>
                <a:ea typeface="华文中宋" pitchFamily="0" charset="0"/>
                <a:cs typeface="Franklin Gothic Book" pitchFamily="0" charset="0"/>
              </a:rPr>
              <a:t>Form</a:t>
            </a:r>
            <a:r>
              <a:rPr lang="en-US" altLang="zh-CN" sz="1400" b="0" i="0" u="none" strike="noStrike" kern="1200" cap="none" spc="0" baseline="0">
                <a:solidFill>
                  <a:srgbClr val="3366CC"/>
                </a:solidFill>
                <a:latin typeface="Arial" pitchFamily="34" charset="0"/>
                <a:ea typeface="华文中宋" pitchFamily="0" charset="0"/>
                <a:cs typeface="Franklin Gothic Book" pitchFamily="0" charset="0"/>
              </a:rPr>
              <a:t> </a:t>
            </a:r>
            <a:r>
              <a:rPr lang="en-US" altLang="zh-CN" sz="1400" b="0" i="0" u="none" strike="noStrike" kern="1200" cap="none" spc="0" baseline="0">
                <a:solidFill>
                  <a:schemeClr val="tx1"/>
                </a:solidFill>
                <a:latin typeface="Arial" pitchFamily="34" charset="0"/>
                <a:ea typeface="华文中宋" pitchFamily="0" charset="0"/>
                <a:cs typeface="Franklin Gothic Book" pitchFamily="0" charset="0"/>
              </a:rPr>
              <a:t>fillers</a:t>
            </a:r>
            <a:r>
              <a:rPr lang="en-US" altLang="zh-CN" sz="1400" b="0" i="0" u="none" strike="noStrike" kern="1200" cap="none" spc="0" baseline="0">
                <a:solidFill>
                  <a:srgbClr val="202122"/>
                </a:solidFill>
                <a:latin typeface="Arial" pitchFamily="34" charset="0"/>
                <a:ea typeface="华文中宋" pitchFamily="0" charset="0"/>
                <a:cs typeface="Franklin Gothic Book" pitchFamily="0" charset="0"/>
              </a:rPr>
              <a:t> are primarily designed for </a:t>
            </a:r>
            <a:r>
              <a:rPr lang="en-US" altLang="zh-CN" sz="1400" b="0" i="0" u="none" strike="noStrike" kern="1200" cap="none" spc="0" baseline="0">
                <a:solidFill>
                  <a:schemeClr val="tx1"/>
                </a:solidFill>
                <a:latin typeface="Arial" pitchFamily="34" charset="0"/>
                <a:ea typeface="华文中宋" pitchFamily="0" charset="0"/>
                <a:cs typeface="Franklin Gothic Book" pitchFamily="0" charset="0"/>
              </a:rPr>
              <a:t>web</a:t>
            </a:r>
            <a:r>
              <a:rPr lang="en-US" altLang="zh-CN" sz="1400" b="0" i="0" u="none" strike="noStrike" kern="1200" cap="none" spc="0" baseline="0">
                <a:solidFill>
                  <a:srgbClr val="3366CC"/>
                </a:solidFill>
                <a:latin typeface="Arial" pitchFamily="34" charset="0"/>
                <a:ea typeface="华文中宋" pitchFamily="0" charset="0"/>
                <a:cs typeface="Franklin Gothic Book" pitchFamily="0" charset="0"/>
              </a:rPr>
              <a:t> </a:t>
            </a:r>
            <a:r>
              <a:rPr lang="en-US" altLang="zh-CN" sz="1400" b="0" i="0" u="none" strike="noStrike" kern="1200" cap="none" spc="0" baseline="0">
                <a:solidFill>
                  <a:schemeClr val="tx1"/>
                </a:solidFill>
                <a:latin typeface="Arial" pitchFamily="34" charset="0"/>
                <a:ea typeface="华文中宋" pitchFamily="0" charset="0"/>
                <a:cs typeface="Franklin Gothic Book" pitchFamily="0" charset="0"/>
              </a:rPr>
              <a:t>browsers</a:t>
            </a:r>
            <a:r>
              <a:rPr lang="en-US" altLang="zh-CN" sz="1400" b="0" i="0" u="none" strike="noStrike" kern="1200" cap="none" spc="0" baseline="0">
                <a:solidFill>
                  <a:srgbClr val="202122"/>
                </a:solidFill>
                <a:latin typeface="Arial" pitchFamily="34" charset="0"/>
                <a:ea typeface="华文中宋" pitchFamily="0" charset="0"/>
                <a:cs typeface="Franklin Gothic Book" pitchFamily="0" charset="0"/>
              </a:rPr>
              <a:t> to fill in checkout pages and log users into their accounts. Once the user's account and </a:t>
            </a:r>
            <a:r>
              <a:rPr lang="en-US" altLang="zh-CN" sz="1400" b="0" i="0" u="none" strike="noStrike" kern="1200" cap="none" spc="0" baseline="0">
                <a:solidFill>
                  <a:schemeClr val="tx1"/>
                </a:solidFill>
                <a:latin typeface="Arial" pitchFamily="34" charset="0"/>
                <a:ea typeface="华文中宋" pitchFamily="0" charset="0"/>
                <a:cs typeface="Franklin Gothic Book" pitchFamily="0" charset="0"/>
              </a:rPr>
              <a:t>credit</a:t>
            </a:r>
            <a:r>
              <a:rPr lang="en-US" altLang="zh-CN" sz="1400" b="0" i="0" u="none" strike="noStrike" kern="1200" cap="none" spc="0" baseline="0">
                <a:solidFill>
                  <a:srgbClr val="3366CC"/>
                </a:solidFill>
                <a:latin typeface="Arial" pitchFamily="34" charset="0"/>
                <a:ea typeface="华文中宋" pitchFamily="0" charset="0"/>
                <a:cs typeface="Franklin Gothic Book" pitchFamily="0" charset="0"/>
              </a:rPr>
              <a:t> </a:t>
            </a:r>
            <a:r>
              <a:rPr lang="en-US" altLang="zh-CN" sz="1400" b="0" i="0" u="none" strike="noStrike" kern="1200" cap="none" spc="0" baseline="0">
                <a:solidFill>
                  <a:schemeClr val="tx1"/>
                </a:solidFill>
                <a:latin typeface="Arial" pitchFamily="34" charset="0"/>
                <a:ea typeface="华文中宋" pitchFamily="0" charset="0"/>
                <a:cs typeface="Franklin Gothic Book" pitchFamily="0" charset="0"/>
              </a:rPr>
              <a:t>card</a:t>
            </a:r>
            <a:r>
              <a:rPr lang="en-US" altLang="zh-CN" sz="1400" b="0" i="0" u="none" strike="noStrike" kern="1200" cap="none" spc="0" baseline="0">
                <a:solidFill>
                  <a:srgbClr val="202122"/>
                </a:solidFill>
                <a:latin typeface="Arial" pitchFamily="34" charset="0"/>
                <a:ea typeface="华文中宋" pitchFamily="0" charset="0"/>
                <a:cs typeface="Franklin Gothic Book" pitchFamily="0" charset="0"/>
              </a:rPr>
              <a:t> information has been entered into the program, it will be automatically entered into forms without ever using the keyboard or </a:t>
            </a:r>
            <a:r>
              <a:rPr lang="en-US" altLang="zh-CN" sz="1400" b="0" i="0" u="none" strike="noStrike" kern="1200" cap="none" spc="0" baseline="0">
                <a:solidFill>
                  <a:schemeClr val="tx1"/>
                </a:solidFill>
                <a:latin typeface="Arial" pitchFamily="34" charset="0"/>
                <a:ea typeface="华文中宋" pitchFamily="0" charset="0"/>
                <a:cs typeface="Franklin Gothic Book" pitchFamily="0" charset="0"/>
              </a:rPr>
              <a:t>clipboard</a:t>
            </a:r>
            <a:r>
              <a:rPr lang="en-US" altLang="zh-CN" sz="1400" b="0" i="0" u="none" strike="noStrike" kern="1200" cap="none" spc="0" baseline="0">
                <a:solidFill>
                  <a:srgbClr val="202122"/>
                </a:solidFill>
                <a:latin typeface="Arial" pitchFamily="34" charset="0"/>
                <a:ea typeface="华文中宋" pitchFamily="0" charset="0"/>
                <a:cs typeface="Franklin Gothic Book" pitchFamily="0" charset="0"/>
              </a:rPr>
              <a:t>, thereby reducing the possibility that private data is being recorded.</a:t>
            </a:r>
            <a:endParaRPr lang="en-US" altLang="zh-CN" sz="1400" b="1" i="0" u="none" strike="noStrike" kern="1200" cap="none" spc="0" baseline="0">
              <a:solidFill>
                <a:srgbClr val="000000"/>
              </a:solidFill>
              <a:latin typeface="Arial" pitchFamily="34"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400" b="1" i="0" u="none" strike="noStrike" kern="1200" cap="none" spc="0" baseline="0">
                <a:solidFill>
                  <a:srgbClr val="000000"/>
                </a:solidFill>
                <a:latin typeface="Arial" pitchFamily="34" charset="0"/>
                <a:ea typeface="华文中宋" pitchFamily="0" charset="0"/>
                <a:cs typeface="Franklin Gothic Book" pitchFamily="0" charset="0"/>
              </a:rPr>
              <a:t>Speech recognition</a:t>
            </a:r>
            <a:endParaRPr lang="en-US" altLang="zh-CN" sz="1400" b="1" i="0" u="none" strike="noStrike" kern="1200" cap="none" spc="0" baseline="0">
              <a:solidFill>
                <a:srgbClr val="000000"/>
              </a:solidFill>
              <a:latin typeface="Arial" pitchFamily="34"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400" b="0" i="0" u="none" strike="noStrike" kern="1200" cap="none" spc="0" baseline="0">
                <a:solidFill>
                  <a:schemeClr val="tx1"/>
                </a:solidFill>
                <a:latin typeface="Franklin Gothic Book" pitchFamily="0" charset="0"/>
                <a:ea typeface="华文中宋" pitchFamily="0" charset="0"/>
                <a:cs typeface="Franklin Gothic Book" pitchFamily="0" charset="0"/>
              </a:rPr>
              <a:t>	</a:t>
            </a:r>
            <a:r>
              <a:rPr lang="en-US" altLang="zh-CN" sz="1400" b="0" i="0" u="none" strike="noStrike" kern="1200" cap="none" spc="0" baseline="0">
                <a:solidFill>
                  <a:srgbClr val="202122"/>
                </a:solidFill>
                <a:latin typeface="Arial" pitchFamily="34" charset="0"/>
                <a:ea typeface="华文中宋" pitchFamily="0" charset="0"/>
                <a:cs typeface="Franklin Gothic Book" pitchFamily="0" charset="0"/>
              </a:rPr>
              <a:t>Similar to on-screen keyboards, </a:t>
            </a:r>
            <a:r>
              <a:rPr lang="en-US" altLang="zh-CN" sz="1400" b="0" i="0" u="none" strike="noStrike" kern="1200" cap="none" spc="0" baseline="0">
                <a:solidFill>
                  <a:schemeClr val="tx1"/>
                </a:solidFill>
                <a:latin typeface="Arial" pitchFamily="34" charset="0"/>
                <a:ea typeface="华文中宋" pitchFamily="0" charset="0"/>
                <a:cs typeface="Franklin Gothic Book" pitchFamily="0" charset="0"/>
              </a:rPr>
              <a:t>speech-to-text</a:t>
            </a:r>
            <a:r>
              <a:rPr lang="en-US" altLang="zh-CN" sz="1400" b="0" i="0" u="none" strike="noStrike" kern="1200" cap="none" spc="0" baseline="0">
                <a:solidFill>
                  <a:srgbClr val="3366CC"/>
                </a:solidFill>
                <a:latin typeface="Arial" pitchFamily="34" charset="0"/>
                <a:ea typeface="华文中宋" pitchFamily="0" charset="0"/>
                <a:cs typeface="Franklin Gothic Book" pitchFamily="0" charset="0"/>
              </a:rPr>
              <a:t> </a:t>
            </a:r>
            <a:r>
              <a:rPr lang="en-US" altLang="zh-CN" sz="1400" b="0" i="0" u="none" strike="noStrike" kern="1200" cap="none" spc="0" baseline="0">
                <a:solidFill>
                  <a:schemeClr val="tx1"/>
                </a:solidFill>
                <a:latin typeface="Arial" pitchFamily="34" charset="0"/>
                <a:ea typeface="华文中宋" pitchFamily="0" charset="0"/>
                <a:cs typeface="Franklin Gothic Book" pitchFamily="0" charset="0"/>
              </a:rPr>
              <a:t>conversion</a:t>
            </a:r>
            <a:r>
              <a:rPr lang="en-US" altLang="zh-CN" sz="1400" b="0" i="0" u="none" strike="noStrike" kern="1200" cap="none" spc="0" baseline="0">
                <a:solidFill>
                  <a:srgbClr val="202122"/>
                </a:solidFill>
                <a:latin typeface="Arial" pitchFamily="34" charset="0"/>
                <a:ea typeface="华文中宋" pitchFamily="0" charset="0"/>
                <a:cs typeface="Franklin Gothic Book" pitchFamily="0" charset="0"/>
              </a:rPr>
              <a:t> software can also be used against keyloggers, since there are no typing or mouse movements involved. The weakest point of using voice-recognition software may be how the software sends the recognized text to target software after the user's speech has been processed.</a:t>
            </a:r>
            <a:endParaRPr lang="zh-CN" altLang="en-US" sz="14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2131790418"/>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3" name="文本框"/>
          <p:cNvSpPr>
            <a:spLocks noGrp="1"/>
          </p:cNvSpPr>
          <p:nvPr>
            <p:ph type="title"/>
          </p:nvPr>
        </p:nvSpPr>
        <p:spPr>
          <a:xfrm rot="0">
            <a:off x="581192" y="662572"/>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System  Approach</a:t>
            </a:r>
            <a:endParaRPr lang="zh-CN" altLang="en-US" sz="4000" b="0" i="0" u="none" strike="noStrike" kern="1200" cap="all" spc="0" baseline="0">
              <a:solidFill>
                <a:schemeClr val="accent1"/>
              </a:solidFill>
              <a:latin typeface="Calibri Light" pitchFamily="0" charset="0"/>
              <a:ea typeface="华文中宋" pitchFamily="0" charset="0"/>
              <a:cs typeface="Calibri Light" pitchFamily="0" charset="0"/>
            </a:endParaRPr>
          </a:p>
        </p:txBody>
      </p:sp>
      <p:sp>
        <p:nvSpPr>
          <p:cNvPr id="54" name="矩形"/>
          <p:cNvSpPr>
            <a:spLocks/>
          </p:cNvSpPr>
          <p:nvPr/>
        </p:nvSpPr>
        <p:spPr>
          <a:xfrm rot="0">
            <a:off x="1414272" y="1597152"/>
            <a:ext cx="9302496" cy="2520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Franklin Gothic Book" pitchFamily="0" charset="0"/>
                <a:ea typeface="华文中宋" pitchFamily="0" charset="0"/>
                <a:cs typeface="Franklin Gothic Book" pitchFamily="0" charset="0"/>
              </a:rPr>
              <a:t>In the session we are going to demonstrate keylogger using python and its libraries</a:t>
            </a:r>
            <a:endParaRPr lang="en-US" altLang="zh-CN" sz="20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Franklin Gothic Book" pitchFamily="0" charset="0"/>
                <a:ea typeface="华文中宋" pitchFamily="0" charset="0"/>
                <a:cs typeface="Franklin Gothic Book" pitchFamily="0" charset="0"/>
              </a:rPr>
              <a:t>System Requirement:</a:t>
            </a:r>
            <a:endParaRPr lang="en-US" altLang="zh-CN" sz="1800" b="1"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System with latest python version installed</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Python has  libraries like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pynput</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“json”,”</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tkinter</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which are useful in implementing 	keylogger</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
        <p:nvSpPr>
          <p:cNvPr id="55" name="流程图: 联系"/>
          <p:cNvSpPr>
            <a:spLocks/>
          </p:cNvSpPr>
          <p:nvPr/>
        </p:nvSpPr>
        <p:spPr>
          <a:xfrm flipH="1" rot="0">
            <a:off x="2246377" y="2905202"/>
            <a:ext cx="45719" cy="45718"/>
          </a:xfrm>
          <a:prstGeom prst="flowChartConnector"/>
          <a:solidFill>
            <a:schemeClr val="accent1"/>
          </a:solidFill>
          <a:ln w="22225" cmpd="sng" cap="rnd">
            <a:solidFill>
              <a:srgbClr val="117EA7"/>
            </a:solidFill>
            <a:prstDash val="solid"/>
            <a:round/>
          </a:ln>
        </p:spPr>
      </p:sp>
      <p:sp>
        <p:nvSpPr>
          <p:cNvPr id="56" name="流程图: 联系"/>
          <p:cNvSpPr>
            <a:spLocks/>
          </p:cNvSpPr>
          <p:nvPr/>
        </p:nvSpPr>
        <p:spPr>
          <a:xfrm rot="0">
            <a:off x="2246377" y="3194304"/>
            <a:ext cx="45719" cy="45718"/>
          </a:xfrm>
          <a:prstGeom prst="flowChartConnector"/>
          <a:solidFill>
            <a:schemeClr val="accent1"/>
          </a:solidFill>
          <a:ln w="22225" cmpd="sng" cap="rnd">
            <a:solidFill>
              <a:srgbClr val="117EA7"/>
            </a:solidFill>
            <a:prstDash val="solid"/>
            <a:round/>
          </a:ln>
        </p:spPr>
      </p:sp>
    </p:spTree>
    <p:extLst>
      <p:ext uri="{BB962C8B-B14F-4D97-AF65-F5344CB8AC3E}">
        <p14:creationId xmlns:p14="http://schemas.microsoft.com/office/powerpoint/2010/main" val="1843227266"/>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9"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Algorithm &amp; Deployment</a:t>
            </a:r>
            <a:endParaRPr lang="zh-CN" altLang="en-US" sz="25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60" name="矩形"/>
          <p:cNvSpPr>
            <a:spLocks/>
          </p:cNvSpPr>
          <p:nvPr/>
        </p:nvSpPr>
        <p:spPr>
          <a:xfrm rot="0">
            <a:off x="780288" y="1365504"/>
            <a:ext cx="10363199" cy="3558540"/>
          </a:xfrm>
          <a:prstGeom prst="rect"/>
          <a:noFill/>
          <a:ln w="12700" cmpd="sng" cap="flat">
            <a:noFill/>
            <a:prstDash val="solid"/>
            <a:miter/>
          </a:ln>
        </p:spPr>
        <p:txBody>
          <a:bodyPr vert="horz" wrap="square" lIns="91440" tIns="45720" rIns="91440" bIns="45720" anchor="t" anchorCtr="0">
            <a:prstTxWarp prst="textNoShape"/>
            <a:spAutoFit/>
          </a:bodyPr>
          <a:lstStyle/>
          <a:p>
            <a:pPr marL="305435" indent="-305435" algn="l">
              <a:lnSpc>
                <a:spcPct val="100000"/>
              </a:lnSpc>
              <a:spcBef>
                <a:spcPts val="0"/>
              </a:spcBef>
              <a:spcAft>
                <a:spcPts val="0"/>
              </a:spcAft>
              <a:buNone/>
            </a:pPr>
            <a:r>
              <a:rPr lang="en-US" altLang="zh-CN" sz="1800" b="1" i="0" u="none" strike="noStrike" kern="1200" cap="none" spc="0" baseline="0">
                <a:solidFill>
                  <a:schemeClr val="tx1"/>
                </a:solidFill>
                <a:latin typeface="Franklin Gothic Book" pitchFamily="0" charset="0"/>
                <a:ea typeface="Franklin Gothic Book" pitchFamily="0" charset="0"/>
                <a:cs typeface="Franklin Gothic Book" pitchFamily="0" charset="0"/>
              </a:rPr>
              <a:t>Algorithm Selection:</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lvl="1" marL="629920" indent="-305435" algn="l">
              <a:lnSpc>
                <a:spcPct val="100000"/>
              </a:lnSpc>
              <a:spcBef>
                <a:spcPts val="0"/>
              </a:spcBef>
              <a:spcAft>
                <a:spcPts val="0"/>
              </a:spcAft>
              <a:buFont typeface="Arial" pitchFamily="34" charset="0"/>
              <a:buChar char="•"/>
            </a:pPr>
            <a:r>
              <a:rPr lang="en-US" altLang="zh-CN" sz="1800" b="0" i="0" u="none" strike="noStrike" kern="1200" cap="none" spc="0" baseline="0">
                <a:solidFill>
                  <a:srgbClr val="242424"/>
                </a:solidFill>
                <a:latin typeface="source-serif-pro" pitchFamily="0" charset="0"/>
                <a:ea typeface="华文中宋" pitchFamily="0" charset="0"/>
                <a:cs typeface="Franklin Gothic Book" pitchFamily="0" charset="0"/>
              </a:rPr>
              <a:t>Step 1: Install the Required Library</a:t>
            </a:r>
            <a:endParaRPr lang="en-US" altLang="zh-CN" sz="1800" b="0" i="0" u="none" strike="noStrike" kern="1200" cap="none" spc="0" baseline="0">
              <a:solidFill>
                <a:srgbClr val="242424"/>
              </a:solidFill>
              <a:latin typeface="source-serif-pro" pitchFamily="0" charset="0"/>
              <a:ea typeface="Franklin Gothic Book" pitchFamily="0" charset="0"/>
              <a:cs typeface="Franklin Gothic Book" pitchFamily="0" charset="0"/>
            </a:endParaRPr>
          </a:p>
          <a:p>
            <a:pPr lvl="1" marL="629920" indent="-305435" algn="l">
              <a:lnSpc>
                <a:spcPct val="100000"/>
              </a:lnSpc>
              <a:spcBef>
                <a:spcPts val="0"/>
              </a:spcBef>
              <a:spcAft>
                <a:spcPts val="0"/>
              </a:spcAft>
              <a:buFont typeface="Arial" pitchFamily="34" charset="0"/>
              <a:buChar char="•"/>
            </a:pPr>
            <a:r>
              <a:rPr lang="en-US" altLang="zh-CN" sz="1800" b="0" i="0" u="none" strike="noStrike" kern="1200" cap="none" spc="0" baseline="0">
                <a:solidFill>
                  <a:srgbClr val="242424"/>
                </a:solidFill>
                <a:latin typeface="source-serif-pro" pitchFamily="0" charset="0"/>
                <a:ea typeface="华文中宋" pitchFamily="0" charset="0"/>
                <a:cs typeface="Franklin Gothic Book" pitchFamily="0" charset="0"/>
              </a:rPr>
              <a:t>Step 2: Importing the Necessary Libraries</a:t>
            </a:r>
            <a:endParaRPr lang="en-US" altLang="zh-CN" sz="1800" b="0" i="0" u="none" strike="noStrike" kern="1200" cap="none" spc="0" baseline="0">
              <a:solidFill>
                <a:srgbClr val="242424"/>
              </a:solidFill>
              <a:latin typeface="source-serif-pro" pitchFamily="0" charset="0"/>
              <a:ea typeface="Franklin Gothic Book" pitchFamily="0" charset="0"/>
              <a:cs typeface="Franklin Gothic Book" pitchFamily="0" charset="0"/>
            </a:endParaRPr>
          </a:p>
          <a:p>
            <a:pPr lvl="1" marL="629920" indent="-305435" algn="l">
              <a:lnSpc>
                <a:spcPct val="100000"/>
              </a:lnSpc>
              <a:spcBef>
                <a:spcPts val="0"/>
              </a:spcBef>
              <a:spcAft>
                <a:spcPts val="0"/>
              </a:spcAft>
              <a:buFont typeface="Arial" pitchFamily="34" charset="0"/>
              <a:buChar char="•"/>
            </a:pPr>
            <a:r>
              <a:rPr lang="en-US" altLang="zh-CN" sz="1800" b="0" i="0" u="none" strike="noStrike" kern="1200" cap="none" spc="0" baseline="0">
                <a:solidFill>
                  <a:srgbClr val="242424"/>
                </a:solidFill>
                <a:latin typeface="source-serif-pro" pitchFamily="0" charset="0"/>
                <a:ea typeface="华文中宋" pitchFamily="0" charset="0"/>
                <a:cs typeface="Franklin Gothic Book" pitchFamily="0" charset="0"/>
              </a:rPr>
              <a:t>Step 3: Define the Log File</a:t>
            </a:r>
            <a:endParaRPr lang="en-US" altLang="zh-CN" sz="1800" b="0" i="0" u="none" strike="noStrike" kern="1200" cap="none" spc="0" baseline="0">
              <a:solidFill>
                <a:srgbClr val="242424"/>
              </a:solidFill>
              <a:latin typeface="source-serif-pro" pitchFamily="0" charset="0"/>
              <a:ea typeface="Franklin Gothic Book" pitchFamily="0" charset="0"/>
              <a:cs typeface="Franklin Gothic Book" pitchFamily="0" charset="0"/>
            </a:endParaRPr>
          </a:p>
          <a:p>
            <a:pPr lvl="1" marL="629920" indent="-305435" algn="l">
              <a:lnSpc>
                <a:spcPct val="100000"/>
              </a:lnSpc>
              <a:spcBef>
                <a:spcPts val="0"/>
              </a:spcBef>
              <a:spcAft>
                <a:spcPts val="0"/>
              </a:spcAft>
              <a:buFont typeface="Arial" pitchFamily="34" charset="0"/>
              <a:buChar char="•"/>
            </a:pPr>
            <a:r>
              <a:rPr lang="en-US" altLang="zh-CN" sz="1800" b="0" i="0" u="none" strike="noStrike" kern="1200" cap="none" spc="0" baseline="0">
                <a:solidFill>
                  <a:srgbClr val="242424"/>
                </a:solidFill>
                <a:latin typeface="source-serif-pro" pitchFamily="0" charset="0"/>
                <a:ea typeface="华文中宋" pitchFamily="0" charset="0"/>
                <a:cs typeface="Franklin Gothic Book" pitchFamily="0" charset="0"/>
              </a:rPr>
              <a:t>Step 4: Create the Key Press Event </a:t>
            </a:r>
            <a:r>
              <a:rPr lang="en-US" altLang="zh-CN" sz="1800" b="0" i="0" u="none" strike="noStrike" kern="1200" cap="none" spc="0" baseline="0">
                <a:solidFill>
                  <a:srgbClr val="242424"/>
                </a:solidFill>
                <a:latin typeface="source-serif-pro" pitchFamily="0" charset="0"/>
                <a:ea typeface="华文中宋" pitchFamily="0" charset="0"/>
                <a:cs typeface="Franklin Gothic Book" pitchFamily="0" charset="0"/>
              </a:rPr>
              <a:t>FunctionStep</a:t>
            </a:r>
            <a:r>
              <a:rPr lang="en-US" altLang="zh-CN" sz="1800" b="0" i="0" u="none" strike="noStrike" kern="1200" cap="none" spc="0" baseline="0">
                <a:solidFill>
                  <a:srgbClr val="242424"/>
                </a:solidFill>
                <a:latin typeface="source-serif-pro" pitchFamily="0" charset="0"/>
                <a:ea typeface="华文中宋" pitchFamily="0" charset="0"/>
                <a:cs typeface="Franklin Gothic Book" pitchFamily="0" charset="0"/>
              </a:rPr>
              <a:t> 7: Run the </a:t>
            </a:r>
            <a:r>
              <a:rPr lang="en-US" altLang="zh-CN" sz="1800" b="0" i="0" u="none" strike="noStrike" kern="1200" cap="none" spc="0" baseline="0">
                <a:solidFill>
                  <a:srgbClr val="242424"/>
                </a:solidFill>
                <a:latin typeface="source-serif-pro" pitchFamily="0" charset="0"/>
                <a:ea typeface="华文中宋" pitchFamily="0" charset="0"/>
                <a:cs typeface="Franklin Gothic Book" pitchFamily="0" charset="0"/>
              </a:rPr>
              <a:t>Codee</a:t>
            </a:r>
            <a:endParaRPr lang="en-US" altLang="zh-CN" sz="1800" b="0" i="0" u="none" strike="noStrike" kern="1200" cap="none" spc="0" baseline="0">
              <a:solidFill>
                <a:srgbClr val="242424"/>
              </a:solidFill>
              <a:latin typeface="source-serif-pro" pitchFamily="0" charset="0"/>
              <a:ea typeface="Franklin Gothic Book" pitchFamily="0" charset="0"/>
              <a:cs typeface="Franklin Gothic Book" pitchFamily="0" charset="0"/>
            </a:endParaRPr>
          </a:p>
          <a:p>
            <a:pPr lvl="1" marL="629920" indent="-305435" algn="l">
              <a:lnSpc>
                <a:spcPct val="100000"/>
              </a:lnSpc>
              <a:spcBef>
                <a:spcPts val="0"/>
              </a:spcBef>
              <a:spcAft>
                <a:spcPts val="0"/>
              </a:spcAft>
              <a:buFont typeface="Arial" pitchFamily="34" charset="0"/>
              <a:buChar char="•"/>
            </a:pPr>
            <a:r>
              <a:rPr lang="en-US" altLang="zh-CN" sz="1800" b="0" i="0" u="none" strike="noStrike" kern="1200" cap="none" spc="0" baseline="0">
                <a:solidFill>
                  <a:srgbClr val="242424"/>
                </a:solidFill>
                <a:latin typeface="source-serif-pro" pitchFamily="0" charset="0"/>
                <a:ea typeface="华文中宋" pitchFamily="0" charset="0"/>
                <a:cs typeface="Franklin Gothic Book" pitchFamily="0" charset="0"/>
              </a:rPr>
              <a:t>Step 5: Register the Key Press Event</a:t>
            </a:r>
            <a:endParaRPr lang="en-US" altLang="zh-CN" sz="1800" b="0" i="0" u="none" strike="noStrike" kern="1200" cap="none" spc="0" baseline="0">
              <a:solidFill>
                <a:srgbClr val="242424"/>
              </a:solidFill>
              <a:latin typeface="source-serif-pro" pitchFamily="0" charset="0"/>
              <a:ea typeface="华文中宋" pitchFamily="0" charset="0"/>
              <a:cs typeface="Franklin Gothic Book" pitchFamily="0" charset="0"/>
            </a:endParaRPr>
          </a:p>
          <a:p>
            <a:pPr lvl="1" marL="629920" indent="-305435" algn="l">
              <a:lnSpc>
                <a:spcPct val="100000"/>
              </a:lnSpc>
              <a:spcBef>
                <a:spcPts val="0"/>
              </a:spcBef>
              <a:spcAft>
                <a:spcPts val="0"/>
              </a:spcAft>
              <a:buFont typeface="Arial" pitchFamily="34" charset="0"/>
              <a:buChar char="•"/>
            </a:pPr>
            <a:r>
              <a:rPr lang="en-US" altLang="zh-CN" sz="1800" b="0" i="0" u="none" strike="noStrike" kern="1200" cap="none" spc="0" baseline="0">
                <a:solidFill>
                  <a:srgbClr val="242424"/>
                </a:solidFill>
                <a:latin typeface="source-serif-pro" pitchFamily="0" charset="0"/>
                <a:ea typeface="华文中宋" pitchFamily="0" charset="0"/>
                <a:cs typeface="Franklin Gothic Book" pitchFamily="0" charset="0"/>
              </a:rPr>
              <a:t>Step 6: Wait for Key Presses</a:t>
            </a:r>
            <a:endParaRPr lang="en-US" altLang="zh-CN" sz="1800" b="0" i="0" u="none" strike="noStrike" kern="1200" cap="none" spc="0" baseline="0">
              <a:solidFill>
                <a:srgbClr val="242424"/>
              </a:solidFill>
              <a:latin typeface="source-serif-pro" pitchFamily="0" charset="0"/>
              <a:ea typeface="华文中宋" pitchFamily="0" charset="0"/>
              <a:cs typeface="Franklin Gothic Book" pitchFamily="0" charset="0"/>
            </a:endParaRPr>
          </a:p>
          <a:p>
            <a:pPr lvl="1" marL="629920" indent="-305435" algn="l">
              <a:lnSpc>
                <a:spcPct val="100000"/>
              </a:lnSpc>
              <a:spcBef>
                <a:spcPts val="0"/>
              </a:spcBef>
              <a:spcAft>
                <a:spcPts val="0"/>
              </a:spcAft>
              <a:buFont typeface="Arial" pitchFamily="34" charset="0"/>
              <a:buChar char="•"/>
            </a:pPr>
            <a:r>
              <a:rPr lang="en-US" altLang="zh-CN" sz="1800" b="0" i="0" u="none" strike="noStrike" kern="1200" cap="none" spc="0" baseline="0">
                <a:solidFill>
                  <a:srgbClr val="242424"/>
                </a:solidFill>
                <a:latin typeface="source-serif-pro" pitchFamily="0" charset="0"/>
                <a:ea typeface="华文中宋" pitchFamily="0" charset="0"/>
                <a:cs typeface="Franklin Gothic Book" pitchFamily="0" charset="0"/>
              </a:rPr>
              <a:t>Step 7: create a top level window using </a:t>
            </a:r>
            <a:r>
              <a:rPr lang="en-US" altLang="zh-CN" sz="1800" b="0" i="0" u="none" strike="noStrike" kern="1200" cap="none" spc="0" baseline="0">
                <a:solidFill>
                  <a:srgbClr val="242424"/>
                </a:solidFill>
                <a:latin typeface="source-serif-pro" pitchFamily="0" charset="0"/>
                <a:ea typeface="华文中宋" pitchFamily="0" charset="0"/>
                <a:cs typeface="Franklin Gothic Book" pitchFamily="0" charset="0"/>
              </a:rPr>
              <a:t>tkinter</a:t>
            </a:r>
            <a:endParaRPr lang="en-US" altLang="zh-CN" sz="1800" b="0" i="0" u="none" strike="noStrike" kern="1200" cap="none" spc="0" baseline="0">
              <a:solidFill>
                <a:srgbClr val="242424"/>
              </a:solidFill>
              <a:latin typeface="source-serif-pro" pitchFamily="0" charset="0"/>
              <a:ea typeface="华文中宋" pitchFamily="0" charset="0"/>
              <a:cs typeface="Franklin Gothic Book" pitchFamily="0" charset="0"/>
            </a:endParaRPr>
          </a:p>
          <a:p>
            <a:pPr lvl="1" marL="629920" indent="-305435" algn="l">
              <a:lnSpc>
                <a:spcPct val="100000"/>
              </a:lnSpc>
              <a:spcBef>
                <a:spcPts val="0"/>
              </a:spcBef>
              <a:spcAft>
                <a:spcPts val="0"/>
              </a:spcAft>
              <a:buFont typeface="Arial" pitchFamily="34" charset="0"/>
              <a:buChar char="•"/>
            </a:pPr>
            <a:r>
              <a:rPr lang="en-US" altLang="zh-CN" sz="1800" b="0" i="0" u="none" strike="noStrike" kern="1200" cap="none" spc="0" baseline="0">
                <a:solidFill>
                  <a:srgbClr val="242424"/>
                </a:solidFill>
                <a:latin typeface="source-serif-pro" pitchFamily="0" charset="0"/>
                <a:ea typeface="华文中宋" pitchFamily="0" charset="0"/>
                <a:cs typeface="Franklin Gothic Book" pitchFamily="0" charset="0"/>
              </a:rPr>
              <a:t>Step 8:And using </a:t>
            </a:r>
            <a:r>
              <a:rPr lang="en-US" altLang="zh-CN" sz="1800" b="0" i="0" u="none" strike="noStrike" kern="1200" cap="none" spc="0" baseline="0">
                <a:solidFill>
                  <a:srgbClr val="242424"/>
                </a:solidFill>
                <a:latin typeface="source-serif-pro" pitchFamily="0" charset="0"/>
                <a:ea typeface="华文中宋" pitchFamily="0" charset="0"/>
                <a:cs typeface="Franklin Gothic Book" pitchFamily="0" charset="0"/>
              </a:rPr>
              <a:t>tkinter</a:t>
            </a:r>
            <a:r>
              <a:rPr lang="en-US" altLang="zh-CN" sz="1800" b="0" i="0" u="none" strike="noStrike" kern="1200" cap="none" spc="0" baseline="0">
                <a:solidFill>
                  <a:srgbClr val="242424"/>
                </a:solidFill>
                <a:latin typeface="source-serif-pro" pitchFamily="0" charset="0"/>
                <a:ea typeface="华文中宋" pitchFamily="0" charset="0"/>
                <a:cs typeface="Franklin Gothic Book" pitchFamily="0" charset="0"/>
              </a:rPr>
              <a:t> create a two buttons for start and stop respectively </a:t>
            </a:r>
            <a:endParaRPr lang="en-US" altLang="zh-CN" sz="1800" b="0" i="0" u="none" strike="noStrike" kern="1200" cap="none" spc="0" baseline="0">
              <a:solidFill>
                <a:srgbClr val="242424"/>
              </a:solidFill>
              <a:latin typeface="source-serif-pro" pitchFamily="0" charset="0"/>
              <a:ea typeface="华文中宋" pitchFamily="0" charset="0"/>
              <a:cs typeface="Franklin Gothic Book" pitchFamily="0" charset="0"/>
            </a:endParaRPr>
          </a:p>
          <a:p>
            <a:pPr lvl="1" marL="629920" indent="-305435" algn="l">
              <a:lnSpc>
                <a:spcPct val="100000"/>
              </a:lnSpc>
              <a:spcBef>
                <a:spcPts val="0"/>
              </a:spcBef>
              <a:spcAft>
                <a:spcPts val="0"/>
              </a:spcAft>
              <a:buFont typeface="Arial" pitchFamily="34" charset="0"/>
              <a:buChar char="•"/>
            </a:pPr>
            <a:r>
              <a:rPr lang="en-US" altLang="zh-CN" sz="1800" b="0" i="0" u="none" strike="noStrike" kern="1200" cap="none" spc="0" baseline="0">
                <a:solidFill>
                  <a:srgbClr val="242424"/>
                </a:solidFill>
                <a:latin typeface="source-serif-pro" pitchFamily="0" charset="0"/>
                <a:ea typeface="华文中宋" pitchFamily="0" charset="0"/>
                <a:cs typeface="Franklin Gothic Book" pitchFamily="0" charset="0"/>
              </a:rPr>
              <a:t>Step:9 Run</a:t>
            </a:r>
            <a:endParaRPr lang="en-US" altLang="zh-CN" sz="14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305435" indent="-305435" algn="l">
              <a:lnSpc>
                <a:spcPct val="100000"/>
              </a:lnSpc>
              <a:spcBef>
                <a:spcPts val="0"/>
              </a:spcBef>
              <a:spcAft>
                <a:spcPts val="0"/>
              </a:spcAft>
              <a:buNone/>
            </a:pPr>
            <a:r>
              <a:rPr lang="en-US" altLang="zh-CN" sz="1800" b="1" i="0" u="none" strike="noStrike" kern="1200" cap="none" spc="0" baseline="0">
                <a:solidFill>
                  <a:schemeClr val="tx1"/>
                </a:solidFill>
                <a:latin typeface="Franklin Gothic Book" pitchFamily="0" charset="0"/>
                <a:ea typeface="Franklin Gothic Book" pitchFamily="0" charset="0"/>
                <a:cs typeface="Franklin Gothic Book" pitchFamily="0" charset="0"/>
              </a:rPr>
              <a:t>Training Process:</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lvl="1" marL="629920" indent="-305435"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Franklin Gothic Book" pitchFamily="0" charset="0"/>
                <a:ea typeface="Franklin Gothic Book" pitchFamily="0" charset="0"/>
                <a:cs typeface="Franklin Gothic Book" pitchFamily="0" charset="0"/>
              </a:rPr>
              <a:t>The program is well defined and it is user </a:t>
            </a:r>
            <a:r>
              <a:rPr lang="en-US" altLang="zh-CN" sz="1800" b="0" i="0" u="none" strike="noStrike" kern="1200" cap="none" spc="0" baseline="0">
                <a:solidFill>
                  <a:schemeClr val="tx1"/>
                </a:solidFill>
                <a:latin typeface="Franklin Gothic Book" pitchFamily="0" charset="0"/>
                <a:ea typeface="Franklin Gothic Book" pitchFamily="0" charset="0"/>
                <a:cs typeface="Franklin Gothic Book" pitchFamily="0" charset="0"/>
              </a:rPr>
              <a:t>friendly.The</a:t>
            </a:r>
            <a:r>
              <a:rPr lang="en-US" altLang="zh-CN" sz="1800" b="0" i="0" u="none" strike="noStrike" kern="1200" cap="none" spc="0" baseline="0">
                <a:solidFill>
                  <a:schemeClr val="tx1"/>
                </a:solidFill>
                <a:latin typeface="Franklin Gothic Book" pitchFamily="0" charset="0"/>
                <a:ea typeface="Franklin Gothic Book" pitchFamily="0" charset="0"/>
                <a:cs typeface="Franklin Gothic Book" pitchFamily="0" charset="0"/>
              </a:rPr>
              <a:t> program keep track of your </a:t>
            </a:r>
            <a:r>
              <a:rPr lang="en-US" altLang="zh-CN" sz="1800" b="0" i="0" u="none" strike="noStrike" kern="1200" cap="none" spc="0" baseline="0">
                <a:solidFill>
                  <a:schemeClr val="tx1"/>
                </a:solidFill>
                <a:latin typeface="Franklin Gothic Book" pitchFamily="0" charset="0"/>
                <a:ea typeface="Franklin Gothic Book" pitchFamily="0" charset="0"/>
                <a:cs typeface="Franklin Gothic Book" pitchFamily="0" charset="0"/>
              </a:rPr>
              <a:t>keystroke.It</a:t>
            </a:r>
            <a:r>
              <a:rPr lang="en-US" altLang="zh-CN" sz="1800" b="0" i="0" u="none" strike="noStrike" kern="1200" cap="none" spc="0" baseline="0">
                <a:solidFill>
                  <a:schemeClr val="tx1"/>
                </a:solidFill>
                <a:latin typeface="Franklin Gothic Book" pitchFamily="0" charset="0"/>
                <a:ea typeface="Franklin Gothic Book" pitchFamily="0" charset="0"/>
                <a:cs typeface="Franklin Gothic Book" pitchFamily="0" charset="0"/>
              </a:rPr>
              <a:t> detects your keystroke and save it as a json and text file</a:t>
            </a: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01242453"/>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3"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0" i="0" u="none" strike="noStrike" kern="1200" cap="all" spc="0" baseline="0">
                <a:solidFill>
                  <a:srgbClr val="404040"/>
                </a:solidFill>
                <a:latin typeface="Franklin Gothic Demi" pitchFamily="0" charset="0"/>
                <a:ea typeface="华文中宋" pitchFamily="0" charset="0"/>
                <a:cs typeface="Lucida Sans" pitchFamily="0" charset="0"/>
              </a:rPr>
              <a:t>Algorithm</a:t>
            </a:r>
            <a:endParaRPr lang="zh-CN" altLang="en-US" sz="28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64" name="文本框"/>
          <p:cNvSpPr>
            <a:spLocks noGrp="1"/>
          </p:cNvSpPr>
          <p:nvPr>
            <p:ph type="body" idx="1"/>
          </p:nvPr>
        </p:nvSpPr>
        <p:spPr>
          <a:xfrm rot="0">
            <a:off x="2962656" y="2974848"/>
            <a:ext cx="7829274" cy="1933011"/>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zh-CN" altLang="en-US" sz="17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
        <p:nvSpPr>
          <p:cNvPr id="65" name="矩形"/>
          <p:cNvSpPr>
            <a:spLocks/>
          </p:cNvSpPr>
          <p:nvPr/>
        </p:nvSpPr>
        <p:spPr>
          <a:xfrm rot="0">
            <a:off x="1074907" y="1491539"/>
            <a:ext cx="9851137" cy="313932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Franklin Gothic Book" pitchFamily="0" charset="0"/>
                <a:ea typeface="华文中宋" pitchFamily="0" charset="0"/>
                <a:cs typeface="Franklin Gothic Book" pitchFamily="0" charset="0"/>
              </a:rPr>
              <a:t>Data Input:</a:t>
            </a:r>
            <a:endParaRPr lang="en-US" altLang="zh-CN" sz="1800" b="1"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User’s keystrokes are input for this program</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Franklin Gothic Book" pitchFamily="0" charset="0"/>
                <a:ea typeface="华文中宋" pitchFamily="0" charset="0"/>
                <a:cs typeface="Franklin Gothic Book" pitchFamily="0" charset="0"/>
              </a:rPr>
              <a:t>Prediction Process:</a:t>
            </a:r>
            <a:endParaRPr lang="en-US" altLang="zh-CN" sz="1800" b="1"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There will be two file created one is text file and the other is json file both representing </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user’s Keystroke</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Franklin Gothic Book" pitchFamily="0" charset="0"/>
                <a:ea typeface="华文中宋" pitchFamily="0" charset="0"/>
                <a:cs typeface="Franklin Gothic Book" pitchFamily="0" charset="0"/>
              </a:rPr>
              <a:t>For example:</a:t>
            </a:r>
            <a:endParaRPr lang="en-US" altLang="zh-CN" sz="1800" b="1"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the user has run the program and start the keylogger and made it to listen the user’s 	keystroke</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once the start button is clicked it starts to listen</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And in the root directory two files will be created one is txt file in the name key_log.txt</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And the other is json file..</a:t>
            </a: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21285523"/>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8"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1" i="0" u="none" strike="noStrike" kern="1200" cap="all" spc="0" baseline="0">
                <a:solidFill>
                  <a:schemeClr val="accent1"/>
                </a:solidFill>
                <a:latin typeface="Arial" pitchFamily="34" charset="0"/>
                <a:ea typeface="Franklin Gothic Demi" pitchFamily="0" charset="0"/>
                <a:cs typeface="Arial" pitchFamily="34" charset="0"/>
              </a:rPr>
              <a:t>Result</a:t>
            </a:r>
            <a:endParaRPr lang="zh-CN" altLang="en-US" sz="28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pic>
        <p:nvPicPr>
          <p:cNvPr id="69" name="图片"/>
          <p:cNvPicPr>
            <a:picLocks noChangeAspect="1"/>
          </p:cNvPicPr>
          <p:nvPr/>
        </p:nvPicPr>
        <p:blipFill>
          <a:blip r:embed="rId1" cstate="print"/>
          <a:stretch>
            <a:fillRect/>
          </a:stretch>
        </p:blipFill>
        <p:spPr>
          <a:xfrm rot="0">
            <a:off x="7063193" y="2631719"/>
            <a:ext cx="4547612" cy="3277057"/>
          </a:xfrm>
          <a:prstGeom prst="rect"/>
          <a:noFill/>
          <a:ln w="12700" cmpd="sng" cap="flat">
            <a:noFill/>
            <a:prstDash val="solid"/>
            <a:miter/>
          </a:ln>
        </p:spPr>
      </p:pic>
      <p:pic>
        <p:nvPicPr>
          <p:cNvPr id="70" name="图片"/>
          <p:cNvPicPr>
            <a:picLocks noChangeAspect="1"/>
          </p:cNvPicPr>
          <p:nvPr/>
        </p:nvPicPr>
        <p:blipFill>
          <a:blip r:embed="rId2" cstate="print"/>
          <a:stretch>
            <a:fillRect/>
          </a:stretch>
        </p:blipFill>
        <p:spPr>
          <a:xfrm rot="0">
            <a:off x="904150" y="2631719"/>
            <a:ext cx="5191850" cy="3277057"/>
          </a:xfrm>
          <a:prstGeom prst="rect"/>
          <a:noFill/>
          <a:ln w="12700" cmpd="sng" cap="flat">
            <a:noFill/>
            <a:prstDash val="solid"/>
            <a:miter/>
          </a:ln>
        </p:spPr>
      </p:pic>
      <p:sp>
        <p:nvSpPr>
          <p:cNvPr id="71" name="矩形"/>
          <p:cNvSpPr>
            <a:spLocks/>
          </p:cNvSpPr>
          <p:nvPr/>
        </p:nvSpPr>
        <p:spPr>
          <a:xfrm rot="0">
            <a:off x="1182624" y="1853184"/>
            <a:ext cx="3364992" cy="369332"/>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After starting the keylogger</a:t>
            </a: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
        <p:nvSpPr>
          <p:cNvPr id="72" name="矩形"/>
          <p:cNvSpPr>
            <a:spLocks/>
          </p:cNvSpPr>
          <p:nvPr/>
        </p:nvSpPr>
        <p:spPr>
          <a:xfrm rot="0">
            <a:off x="7205472" y="1853184"/>
            <a:ext cx="4206240" cy="369332"/>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After clicking stop button</a:t>
            </a: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272385565"/>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5"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0" i="0" u="none" strike="noStrike" kern="1200" cap="all" spc="0" baseline="0">
                <a:solidFill>
                  <a:srgbClr val="404040"/>
                </a:solidFill>
                <a:latin typeface="Franklin Gothic Demi" pitchFamily="0" charset="0"/>
                <a:ea typeface="华文中宋" pitchFamily="0" charset="0"/>
                <a:cs typeface="Lucida Sans" pitchFamily="0" charset="0"/>
              </a:rPr>
              <a:t>Output files</a:t>
            </a:r>
            <a:endParaRPr lang="zh-CN" altLang="en-US" sz="28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pic>
        <p:nvPicPr>
          <p:cNvPr id="76" name="图片"/>
          <p:cNvPicPr>
            <a:picLocks noChangeAspect="1"/>
          </p:cNvPicPr>
          <p:nvPr/>
        </p:nvPicPr>
        <p:blipFill>
          <a:blip r:embed="rId1" cstate="print"/>
          <a:stretch>
            <a:fillRect/>
          </a:stretch>
        </p:blipFill>
        <p:spPr>
          <a:xfrm rot="0">
            <a:off x="731520" y="2473839"/>
            <a:ext cx="5014936" cy="3682004"/>
          </a:xfrm>
          <a:prstGeom prst="rect"/>
          <a:noFill/>
          <a:ln w="12700" cmpd="sng" cap="flat">
            <a:noFill/>
            <a:prstDash val="solid"/>
            <a:miter/>
          </a:ln>
        </p:spPr>
      </p:pic>
      <p:sp>
        <p:nvSpPr>
          <p:cNvPr id="77" name="矩形"/>
          <p:cNvSpPr>
            <a:spLocks/>
          </p:cNvSpPr>
          <p:nvPr/>
        </p:nvSpPr>
        <p:spPr>
          <a:xfrm rot="0">
            <a:off x="841248" y="1668480"/>
            <a:ext cx="3499104" cy="369332"/>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As you can see there are two files </a:t>
            </a: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pic>
        <p:nvPicPr>
          <p:cNvPr id="78" name="图片"/>
          <p:cNvPicPr>
            <a:picLocks noChangeAspect="1"/>
          </p:cNvPicPr>
          <p:nvPr/>
        </p:nvPicPr>
        <p:blipFill>
          <a:blip r:embed="rId2" cstate="print"/>
          <a:stretch>
            <a:fillRect/>
          </a:stretch>
        </p:blipFill>
        <p:spPr>
          <a:xfrm rot="0">
            <a:off x="5854943" y="2473839"/>
            <a:ext cx="5251969" cy="3682003"/>
          </a:xfrm>
          <a:prstGeom prst="rect"/>
          <a:noFill/>
          <a:ln w="12700" cmpd="sng" cap="flat">
            <a:noFill/>
            <a:prstDash val="solid"/>
            <a:miter/>
          </a:ln>
        </p:spPr>
      </p:pic>
      <p:sp>
        <p:nvSpPr>
          <p:cNvPr id="79" name="矩形"/>
          <p:cNvSpPr>
            <a:spLocks/>
          </p:cNvSpPr>
          <p:nvPr/>
        </p:nvSpPr>
        <p:spPr>
          <a:xfrm rot="0">
            <a:off x="6181344" y="1780032"/>
            <a:ext cx="3742944" cy="64633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Text file showing user keystroke “hello”</a:t>
            </a: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552432651"/>
      </p:ext>
    </p:extLst>
  </p:cSld>
  <p:clrMapOvr>
    <a:masterClrMapping/>
  </p:clrMapOvr>
</p:sld>
</file>

<file path=ppt/theme/theme1.xml><?xml version="1.0" encoding="utf-8"?>
<a:theme xmlns:a="http://schemas.openxmlformats.org/drawingml/2006/main" name="DividendVTI">
  <a:themeElements>
    <a:clrScheme name="DividendVT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VTI">
      <a:majorFont>
        <a:latin typeface=""/>
        <a:ea typeface=""/>
        <a:cs typeface=""/>
      </a:majorFont>
      <a:minorFont>
        <a:latin typeface=""/>
        <a:ea typeface=""/>
        <a:cs typeface=""/>
      </a:minorFont>
    </a:fontScheme>
    <a:fmtScheme name="DividendVTI">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225</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root</cp:lastModifiedBy>
  <cp:revision>39</cp:revision>
  <dcterms:created xsi:type="dcterms:W3CDTF">2021-05-26T16:50:10Z</dcterms:created>
  <dcterms:modified xsi:type="dcterms:W3CDTF">2024-04-15T13:21:00Z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ontentTypeId">
    <vt:lpwstr>0x0101000F1872188ABCFC48BECA6C87E8AC3285</vt:lpwstr>
  </property>
</Properties>
</file>