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02E7A-E528-5F10-CFEC-179952FCE29D}" v="203" dt="2023-08-15T16:40:30.662"/>
    <p1510:client id="{CE236779-10FF-B753-091A-E789EEBC38EB}" v="480" dt="2023-08-15T16:16:37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A3248A-FCBA-4538-91BB-8EA1C8C575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FD71-1B38-4263-B845-13ED0170C9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D02A6-1DEC-41EB-81A1-F35E40B39432}" type="datetime1">
              <a:rPr lang="en-GB" smtClean="0"/>
              <a:t>15/08/2023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4538B-F3ED-44C7-B9D3-4566ABB978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54B66-A131-4DAC-BEFE-11AFA7521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95C10-1B97-4631-BBA9-B116D8CE39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39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57704-6EDB-46AC-8852-2827E769FDB2}" type="datetime1">
              <a:rPr lang="en-GB" smtClean="0"/>
              <a:pPr/>
              <a:t>15/08/2023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B08D-32FE-4C56-95DB-2741485080A6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03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DB08D-32FE-4C56-95DB-2741485080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58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2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8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7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15,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15,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955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1" r:id="rId4"/>
    <p:sldLayoutId id="2147483742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619DE0E-F039-443E-AF60-E4B6AA72D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0"/>
            <a:ext cx="8104091" cy="6857571"/>
          </a:xfrm>
          <a:prstGeom prst="rect">
            <a:avLst/>
          </a:prstGeom>
          <a:gradFill>
            <a:gsLst>
              <a:gs pos="0">
                <a:schemeClr val="accent4">
                  <a:alpha val="80000"/>
                </a:schemeClr>
              </a:gs>
              <a:gs pos="100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74250" y="627728"/>
            <a:ext cx="4355593" cy="8104092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91000">
                <a:schemeClr val="accent2">
                  <a:alpha val="43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-1"/>
            <a:ext cx="5638801" cy="6886827"/>
          </a:xfrm>
          <a:prstGeom prst="rect">
            <a:avLst/>
          </a:prstGeom>
          <a:gradFill>
            <a:gsLst>
              <a:gs pos="49000">
                <a:schemeClr val="accent6">
                  <a:lumMod val="75000"/>
                  <a:alpha val="0"/>
                </a:schemeClr>
              </a:gs>
              <a:gs pos="99000">
                <a:schemeClr val="accent6">
                  <a:alpha val="7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5993D72-5628-4E5E-BB9F-96066414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609180" y="724988"/>
            <a:ext cx="5121259" cy="5458067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7019" y="2920878"/>
            <a:ext cx="6292690" cy="3495783"/>
          </a:xfrm>
        </p:spPr>
        <p:txBody>
          <a:bodyPr rtlCol="0" anchor="t">
            <a:normAutofit fontScale="90000"/>
          </a:bodyPr>
          <a:lstStyle/>
          <a:p>
            <a:pPr algn="l"/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Employee Management </a:t>
            </a:r>
            <a:r>
              <a:rPr lang="en-GB" sz="3600" dirty="0">
                <a:solidFill>
                  <a:schemeClr val="bg1"/>
                </a:solidFill>
              </a:rPr>
              <a:t>System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1300" b="0" dirty="0">
                <a:solidFill>
                  <a:srgbClr val="374151"/>
                </a:solidFill>
                <a:ea typeface="+mj-lt"/>
                <a:cs typeface="+mj-lt"/>
              </a:rPr>
              <a:t>Data Management with a C Console Application</a:t>
            </a:r>
            <a:br>
              <a:rPr lang="en-GB" dirty="0"/>
            </a:br>
            <a:br>
              <a:rPr lang="en-GB" dirty="0"/>
            </a:br>
            <a:r>
              <a:rPr lang="en-GB" sz="1400" dirty="0">
                <a:solidFill>
                  <a:schemeClr val="bg1"/>
                </a:solidFill>
              </a:rPr>
              <a:t>presented by Priya Ranjan</a:t>
            </a:r>
            <a:br>
              <a:rPr lang="en-GB" sz="1400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bg1"/>
                </a:solidFill>
              </a:rPr>
              <a:t>Tutor:-Vikash Verma</a:t>
            </a:r>
            <a:br>
              <a:rPr lang="en-GB" sz="1400" dirty="0"/>
            </a:br>
            <a:br>
              <a:rPr lang="en-GB" sz="1400" dirty="0"/>
            </a:br>
            <a:br>
              <a:rPr lang="en-GB" dirty="0"/>
            </a:br>
            <a:br>
              <a:rPr lang="en-GB" dirty="0"/>
            </a:b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51" y="1017038"/>
            <a:ext cx="5392495" cy="1248274"/>
          </a:xfrm>
        </p:spPr>
        <p:txBody>
          <a:bodyPr rtlCol="0" anchor="b">
            <a:normAutofit/>
          </a:bodyPr>
          <a:lstStyle/>
          <a:p>
            <a:pPr algn="l"/>
            <a:r>
              <a:rPr lang="en-GB" sz="1400" err="1">
                <a:solidFill>
                  <a:schemeClr val="bg1"/>
                </a:solidFill>
              </a:rPr>
              <a:t>Techademy</a:t>
            </a:r>
            <a:r>
              <a:rPr lang="en-GB" sz="1400" dirty="0">
                <a:solidFill>
                  <a:schemeClr val="bg1"/>
                </a:solidFill>
              </a:rPr>
              <a:t> final project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C91C7FE-7313-057A-BBF9-9F68AA4851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58" r="20766" b="11"/>
          <a:stretch/>
        </p:blipFill>
        <p:spPr>
          <a:xfrm>
            <a:off x="8104092" y="10"/>
            <a:ext cx="409985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6A55-44A1-6FD4-BC94-FF4448C5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53037"/>
            <a:ext cx="10241280" cy="529950"/>
          </a:xfrm>
        </p:spPr>
        <p:txBody>
          <a:bodyPr>
            <a:normAutofit/>
          </a:bodyPr>
          <a:lstStyle/>
          <a:p>
            <a:r>
              <a:rPr lang="en-GB" sz="25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5F13A-7188-1829-4613-744B97BE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468" y="1537170"/>
            <a:ext cx="10241280" cy="4791690"/>
          </a:xfrm>
        </p:spPr>
        <p:txBody>
          <a:bodyPr vert="horz" lIns="0" tIns="0" rIns="0" bIns="0" rtlCol="0" anchor="t">
            <a:normAutofit fontScale="47500" lnSpcReduction="20000"/>
          </a:bodyPr>
          <a:lstStyle/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 1.Introduction</a:t>
            </a:r>
            <a:endParaRPr lang="en-US" sz="5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           1.1. Purpose of system</a:t>
            </a: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           1.2. Core Functionalities</a:t>
            </a: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2.System Overview</a:t>
            </a: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          2.1.Features </a:t>
            </a: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          2.2.Data Storage Approach</a:t>
            </a: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3. Code implementation</a:t>
            </a:r>
          </a:p>
          <a:p>
            <a:pPr marL="0" indent="0">
              <a:buNone/>
            </a:pPr>
            <a:r>
              <a:rPr lang="en-GB" sz="5000" dirty="0">
                <a:latin typeface="Times New Roman"/>
                <a:cs typeface="Times New Roman"/>
              </a:rPr>
              <a:t> 4.Conclusion</a:t>
            </a:r>
          </a:p>
          <a:p>
            <a:pPr marL="0" indent="0">
              <a:buNone/>
            </a:pPr>
            <a:endParaRPr lang="en-GB" sz="4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sz="1800" dirty="0">
                <a:latin typeface="Times New Roman"/>
                <a:cs typeface="Times New Roman"/>
              </a:rPr>
              <a:t>  </a:t>
            </a:r>
          </a:p>
          <a:p>
            <a:pPr marL="0" indent="0">
              <a:buNone/>
            </a:pPr>
            <a:endParaRPr lang="en-GB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02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C5F8-9342-8644-A39B-E0D537AE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386176"/>
          </a:xfrm>
        </p:spPr>
        <p:txBody>
          <a:bodyPr>
            <a:normAutofit fontScale="90000"/>
          </a:bodyPr>
          <a:lstStyle/>
          <a:p>
            <a:r>
              <a:rPr lang="en-GB" sz="2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FCA5-BF1C-17FB-FFA8-7216DF78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77736"/>
            <a:ext cx="10241280" cy="489388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latin typeface="Times New Roman"/>
                <a:ea typeface="+mn-lt"/>
                <a:cs typeface="+mn-lt"/>
              </a:rPr>
              <a:t>Purpose of the System: The Employee Management System is designed to streamline the management of employee data, enabling efficient handling of tasks such as adding, listing, updating, and deleting employee records.</a:t>
            </a:r>
          </a:p>
          <a:p>
            <a:r>
              <a:rPr lang="en-GB" dirty="0">
                <a:latin typeface="Times New Roman"/>
                <a:ea typeface="+mn-lt"/>
                <a:cs typeface="+mn-lt"/>
              </a:rPr>
              <a:t>Core Functionalities: This system empowers users with key functionalities: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   Add Employee: Enter employee details and store them securely.</a:t>
            </a: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   List Employees: Retrieve and display stored employee records.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   Delete Employee: Effortlessly remove individual employee data.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   Update Employee Details: Modify existing employee information with ease.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35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2E4B-3E20-CE08-A0E2-948787D0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1755"/>
            <a:ext cx="10241280" cy="616213"/>
          </a:xfrm>
        </p:spPr>
        <p:txBody>
          <a:bodyPr>
            <a:normAutofit/>
          </a:bodyPr>
          <a:lstStyle/>
          <a:p>
            <a:r>
              <a:rPr lang="en-GB" sz="2500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F60E-8541-0EE5-83EB-BAC4E9AE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091" y="1364641"/>
            <a:ext cx="10241280" cy="39593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latin typeface="Times New Roman"/>
                <a:ea typeface="+mn-lt"/>
                <a:cs typeface="+mn-lt"/>
              </a:rPr>
              <a:t>Features :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Add Employee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List Employees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Delete Employee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Update Employee Details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Data Storage Approach: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Utilizing Employee.txt for storing and retrieving data.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File handling benefits: easy data persistence and access.</a:t>
            </a:r>
            <a:endParaRPr lang="en-GB" dirty="0">
              <a:latin typeface="Times New Roman"/>
              <a:cs typeface="Times New Roman"/>
            </a:endParaRPr>
          </a:p>
          <a:p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032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FBE90-E564-E371-7B90-A6182EB2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118" y="457201"/>
            <a:ext cx="4083643" cy="1008776"/>
          </a:xfrm>
        </p:spPr>
        <p:txBody>
          <a:bodyPr anchor="b">
            <a:noAutofit/>
          </a:bodyPr>
          <a:lstStyle/>
          <a:p>
            <a:r>
              <a:rPr lang="en-GB" sz="2300" dirty="0">
                <a:latin typeface="Times New Roman"/>
                <a:cs typeface="Times New Roman"/>
              </a:rPr>
              <a:t>Code implementation</a:t>
            </a:r>
            <a:endParaRPr lang="en-US" sz="2300">
              <a:latin typeface="Times New Roman"/>
              <a:cs typeface="Times New Roman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0096321-6A69-E9C3-50DF-8E330665E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851" b="-1"/>
          <a:stretch/>
        </p:blipFill>
        <p:spPr>
          <a:xfrm>
            <a:off x="46912" y="328677"/>
            <a:ext cx="8072148" cy="5904219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E78664-1204-3E7A-ADB6-915C6DCD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Adding Employees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374151"/>
                </a:solidFill>
                <a:latin typeface="Times New Roman"/>
                <a:ea typeface="+mn-lt"/>
                <a:cs typeface="+mn-lt"/>
              </a:rPr>
              <a:t>Listing Employees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7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355B3C-C21C-4CED-96E5-68A42FC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9EA05-1328-DAD6-C24C-531C6AF0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196" y="919778"/>
            <a:ext cx="1695955" cy="726175"/>
          </a:xfrm>
        </p:spPr>
        <p:txBody>
          <a:bodyPr anchor="t">
            <a:normAutofit/>
          </a:bodyPr>
          <a:lstStyle/>
          <a:p>
            <a:pPr algn="r"/>
            <a:r>
              <a:rPr lang="en-GB" sz="2000" b="0" dirty="0">
                <a:latin typeface="Times New Roman"/>
                <a:cs typeface="Times New Roman"/>
              </a:rPr>
              <a:t>Delete</a:t>
            </a:r>
            <a:br>
              <a:rPr lang="en-GB" sz="2000" b="0" dirty="0">
                <a:latin typeface="Times New Roman"/>
                <a:cs typeface="Times New Roman"/>
              </a:rPr>
            </a:br>
            <a:r>
              <a:rPr lang="en-GB" sz="2000" b="0" dirty="0">
                <a:latin typeface="Times New Roman"/>
                <a:cs typeface="Times New Roman"/>
              </a:rPr>
              <a:t>update</a:t>
            </a:r>
            <a:endParaRPr lang="en-GB" sz="2000">
              <a:latin typeface="Times New Roman"/>
              <a:cs typeface="Times New Roman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01532A-A6DC-4220-97C8-129DCA3A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39"/>
            <a:ext cx="12191999" cy="44925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54000"/>
                </a:schemeClr>
              </a:gs>
              <a:gs pos="85000">
                <a:schemeClr val="accent5">
                  <a:alpha val="8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B6480-5131-4F3F-B6E3-CB1AB0E6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7506"/>
            <a:ext cx="8153398" cy="449258"/>
          </a:xfrm>
          <a:prstGeom prst="rect">
            <a:avLst/>
          </a:prstGeom>
          <a:gradFill>
            <a:gsLst>
              <a:gs pos="0">
                <a:schemeClr val="accent6">
                  <a:alpha val="18000"/>
                </a:schemeClr>
              </a:gs>
              <a:gs pos="95000">
                <a:schemeClr val="accent2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EAACD7F4-462F-8B9D-CAFA-BF548182C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1" y="591139"/>
            <a:ext cx="9267944" cy="5561432"/>
          </a:xfrm>
        </p:spPr>
      </p:pic>
    </p:spTree>
    <p:extLst>
      <p:ext uri="{BB962C8B-B14F-4D97-AF65-F5344CB8AC3E}">
        <p14:creationId xmlns:p14="http://schemas.microsoft.com/office/powerpoint/2010/main" val="176006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752D-65C5-1F8D-6FA8-29288A73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660010"/>
          </a:xfrm>
        </p:spPr>
        <p:txBody>
          <a:bodyPr>
            <a:normAutofit/>
          </a:bodyPr>
          <a:lstStyle/>
          <a:p>
            <a:r>
              <a:rPr lang="en-GB" sz="2500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88E2-2162-CEF8-BE9D-23DD07BB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5772"/>
            <a:ext cx="10241280" cy="4615844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latin typeface="Times New Roman"/>
                <a:ea typeface="+mn-lt"/>
                <a:cs typeface="+mn-lt"/>
              </a:rPr>
              <a:t>System Benefits: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Efficient organization of employee data.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 Streamlined processes for data management.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GB" dirty="0">
                <a:latin typeface="Times New Roman"/>
                <a:ea typeface="+mn-lt"/>
                <a:cs typeface="+mn-lt"/>
              </a:rPr>
              <a:t>Future Improvements:</a:t>
            </a:r>
            <a:endParaRPr lang="en-GB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Integration with a database system.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Enhanced reporting and analysis features.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GB" dirty="0">
                <a:latin typeface="Times New Roman"/>
                <a:ea typeface="+mn-lt"/>
                <a:cs typeface="+mn-lt"/>
              </a:rPr>
              <a:t>    Incorporation of additional employee details.</a:t>
            </a:r>
            <a:endParaRPr lang="en-GB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38219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41242B"/>
      </a:dk2>
      <a:lt2>
        <a:srgbClr val="E2E8E6"/>
      </a:lt2>
      <a:accent1>
        <a:srgbClr val="B13B66"/>
      </a:accent1>
      <a:accent2>
        <a:srgbClr val="C34DA9"/>
      </a:accent2>
      <a:accent3>
        <a:srgbClr val="C3534D"/>
      </a:accent3>
      <a:accent4>
        <a:srgbClr val="3BB182"/>
      </a:accent4>
      <a:accent5>
        <a:srgbClr val="47B2B4"/>
      </a:accent5>
      <a:accent6>
        <a:srgbClr val="3B7DB1"/>
      </a:accent6>
      <a:hlink>
        <a:srgbClr val="319470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GradientRiseVTI</vt:lpstr>
      <vt:lpstr> Employee Management System Data Management with a C Console Application  presented by Priya Ranjan Tutor:-Vikash Verma    </vt:lpstr>
      <vt:lpstr>Table of contents</vt:lpstr>
      <vt:lpstr>Introduction</vt:lpstr>
      <vt:lpstr>System Overview</vt:lpstr>
      <vt:lpstr>Code implementation</vt:lpstr>
      <vt:lpstr>Delete update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2023-08-15T15:28:11Z</dcterms:created>
  <dcterms:modified xsi:type="dcterms:W3CDTF">2023-08-15T16:43:01Z</dcterms:modified>
</cp:coreProperties>
</file>