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8" r:id="rId2"/>
    <p:sldId id="262" r:id="rId3"/>
    <p:sldId id="300" r:id="rId4"/>
    <p:sldId id="299" r:id="rId5"/>
    <p:sldId id="298" r:id="rId6"/>
    <p:sldId id="264" r:id="rId7"/>
    <p:sldId id="267" r:id="rId8"/>
    <p:sldId id="28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E2F"/>
    <a:srgbClr val="FBF3A7"/>
    <a:srgbClr val="F8EA60"/>
    <a:srgbClr val="FFF1BD"/>
    <a:srgbClr val="FFF5D1"/>
    <a:srgbClr val="F3FBA3"/>
    <a:srgbClr val="F8E44E"/>
    <a:srgbClr val="F65451"/>
    <a:srgbClr val="FF928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C565-6365-4C36-BCDB-255A93BC8CA8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0E8A301-173B-4FF3-BFF9-5878312E7D4B}">
      <dgm:prSet custT="1"/>
      <dgm:spPr/>
      <dgm:t>
        <a:bodyPr/>
        <a:lstStyle/>
        <a:p>
          <a:r>
            <a:rPr lang="en-IN" sz="2000" b="1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Use an updated version of Google Chrome Browser</a:t>
          </a:r>
        </a:p>
      </dgm:t>
    </dgm:pt>
    <dgm:pt modelId="{2344E14D-7E1C-4F04-90FA-2947B9CD0AD6}" type="parTrans" cxnId="{E5F4938E-F21E-47A3-9CFD-F5EE3CB986B4}">
      <dgm:prSet/>
      <dgm:spPr/>
      <dgm:t>
        <a:bodyPr/>
        <a:lstStyle/>
        <a:p>
          <a:endParaRPr lang="en-IN" sz="2000" b="0"/>
        </a:p>
      </dgm:t>
    </dgm:pt>
    <dgm:pt modelId="{72A61C76-F385-4F4C-8728-CE7BE670FF80}" type="sibTrans" cxnId="{E5F4938E-F21E-47A3-9CFD-F5EE3CB986B4}">
      <dgm:prSet/>
      <dgm:spPr/>
      <dgm:t>
        <a:bodyPr/>
        <a:lstStyle/>
        <a:p>
          <a:endParaRPr lang="en-IN" sz="2000" b="0"/>
        </a:p>
      </dgm:t>
    </dgm:pt>
    <dgm:pt modelId="{EA015794-FD2C-4DBB-808D-E207EA87C2BF}">
      <dgm:prSet custT="1"/>
      <dgm:spPr/>
      <dgm:t>
        <a:bodyPr/>
        <a:lstStyle/>
        <a:p>
          <a:r>
            <a:rPr lang="en-US" sz="2000" b="1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Complete the learning within the stipulated timelines</a:t>
          </a:r>
          <a:endParaRPr lang="en-IN" sz="2000" b="1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7E088E-172C-427F-B09C-364F11113E28}" type="parTrans" cxnId="{4775048F-1BB7-4AA9-870A-2EDB5045FEEB}">
      <dgm:prSet/>
      <dgm:spPr/>
      <dgm:t>
        <a:bodyPr/>
        <a:lstStyle/>
        <a:p>
          <a:endParaRPr lang="en-IN" sz="2000" b="0"/>
        </a:p>
      </dgm:t>
    </dgm:pt>
    <dgm:pt modelId="{EBCFAE07-8E24-4FD1-A288-3C8A39A46F25}" type="sibTrans" cxnId="{4775048F-1BB7-4AA9-870A-2EDB5045FEEB}">
      <dgm:prSet/>
      <dgm:spPr/>
      <dgm:t>
        <a:bodyPr/>
        <a:lstStyle/>
        <a:p>
          <a:endParaRPr lang="en-IN" sz="2000" b="0"/>
        </a:p>
      </dgm:t>
    </dgm:pt>
    <dgm:pt modelId="{58709871-681D-494C-BAF4-DE6340D592C0}">
      <dgm:prSet custT="1"/>
      <dgm:spPr/>
      <dgm:t>
        <a:bodyPr/>
        <a:lstStyle/>
        <a:p>
          <a:r>
            <a:rPr lang="en-US" sz="2000" b="1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Write to the support ID as and when you are stuck</a:t>
          </a:r>
          <a:endParaRPr lang="en-IN" sz="2000" b="1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D9260B-5359-4689-92F4-42764F241F0D}" type="parTrans" cxnId="{3AB7D461-1B2E-4949-ADED-D79855A2D192}">
      <dgm:prSet/>
      <dgm:spPr/>
      <dgm:t>
        <a:bodyPr/>
        <a:lstStyle/>
        <a:p>
          <a:endParaRPr lang="en-IN" sz="2000" b="0"/>
        </a:p>
      </dgm:t>
    </dgm:pt>
    <dgm:pt modelId="{6E966821-5C54-4F85-BB81-2FF1468D8998}" type="sibTrans" cxnId="{3AB7D461-1B2E-4949-ADED-D79855A2D192}">
      <dgm:prSet/>
      <dgm:spPr/>
      <dgm:t>
        <a:bodyPr/>
        <a:lstStyle/>
        <a:p>
          <a:endParaRPr lang="en-IN" sz="2000" b="0"/>
        </a:p>
      </dgm:t>
    </dgm:pt>
    <dgm:pt modelId="{0C3B2F85-2F5F-4944-836F-18028247DAC3}">
      <dgm:prSet custT="1"/>
      <dgm:spPr/>
      <dgm:t>
        <a:bodyPr/>
        <a:lstStyle/>
        <a:p>
          <a:r>
            <a:rPr lang="en-US" sz="2000" b="1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Keep sharing your attendance &amp; feedbacks about your experience</a:t>
          </a:r>
          <a:endParaRPr lang="en-IN" sz="2000" b="1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C88ACA-792F-48E5-A05B-1E625181131C}" type="parTrans" cxnId="{07950524-668B-4C43-9318-B52D626382DA}">
      <dgm:prSet/>
      <dgm:spPr/>
      <dgm:t>
        <a:bodyPr/>
        <a:lstStyle/>
        <a:p>
          <a:endParaRPr lang="en-IN" sz="2000" b="0"/>
        </a:p>
      </dgm:t>
    </dgm:pt>
    <dgm:pt modelId="{3A2CF242-71FA-42A6-8718-0369C614517C}" type="sibTrans" cxnId="{07950524-668B-4C43-9318-B52D626382DA}">
      <dgm:prSet/>
      <dgm:spPr/>
      <dgm:t>
        <a:bodyPr/>
        <a:lstStyle/>
        <a:p>
          <a:endParaRPr lang="en-IN" sz="2000" b="0"/>
        </a:p>
      </dgm:t>
    </dgm:pt>
    <dgm:pt modelId="{D61FF644-FC00-410F-9BA9-AC6AD986116F}">
      <dgm:prSet custT="1"/>
      <dgm:spPr/>
      <dgm:t>
        <a:bodyPr/>
        <a:lstStyle/>
        <a:p>
          <a:r>
            <a:rPr lang="en-US" sz="2000" b="1" cap="none" spc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Use Laptops/PC for hands-on practice</a:t>
          </a:r>
          <a:endParaRPr lang="en-IN" sz="2000" b="1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78C013-C5B3-4318-A688-0C6AA6070FB5}" type="parTrans" cxnId="{E476809E-8BB0-43AA-AECB-FB0DDA249A3C}">
      <dgm:prSet/>
      <dgm:spPr/>
      <dgm:t>
        <a:bodyPr/>
        <a:lstStyle/>
        <a:p>
          <a:endParaRPr lang="en-IN" sz="2000" b="0"/>
        </a:p>
      </dgm:t>
    </dgm:pt>
    <dgm:pt modelId="{8BC688C9-241C-4238-9C58-AC8D99CF1E9D}" type="sibTrans" cxnId="{E476809E-8BB0-43AA-AECB-FB0DDA249A3C}">
      <dgm:prSet/>
      <dgm:spPr/>
      <dgm:t>
        <a:bodyPr/>
        <a:lstStyle/>
        <a:p>
          <a:endParaRPr lang="en-IN" sz="2000" b="0"/>
        </a:p>
      </dgm:t>
    </dgm:pt>
    <dgm:pt modelId="{EEE56BFC-D00E-4CA4-A3D7-64828D7FEFB5}">
      <dgm:prSet custT="1"/>
      <dgm:spPr/>
      <dgm:t>
        <a:bodyPr/>
        <a:lstStyle/>
        <a:p>
          <a:r>
            <a:rPr lang="en-US" sz="2000" b="1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Ensure good internet connectivity</a:t>
          </a:r>
          <a:endParaRPr lang="en-IN" sz="2000" b="1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A10075-FD2B-4167-AA74-E15947EDFA9F}" type="parTrans" cxnId="{205E3B55-D556-4869-B558-336C6FA07C59}">
      <dgm:prSet/>
      <dgm:spPr/>
      <dgm:t>
        <a:bodyPr/>
        <a:lstStyle/>
        <a:p>
          <a:endParaRPr lang="en-IN" sz="2000"/>
        </a:p>
      </dgm:t>
    </dgm:pt>
    <dgm:pt modelId="{FA0D1A0E-8C93-4752-A708-6DD25C57DDDC}" type="sibTrans" cxnId="{205E3B55-D556-4869-B558-336C6FA07C59}">
      <dgm:prSet/>
      <dgm:spPr/>
      <dgm:t>
        <a:bodyPr/>
        <a:lstStyle/>
        <a:p>
          <a:endParaRPr lang="en-IN" sz="2000"/>
        </a:p>
      </dgm:t>
    </dgm:pt>
    <dgm:pt modelId="{A343E865-0643-480C-9FF7-FDC1D5B9FE36}" type="pres">
      <dgm:prSet presAssocID="{1A4CC565-6365-4C36-BCDB-255A93BC8CA8}" presName="linear" presStyleCnt="0">
        <dgm:presLayoutVars>
          <dgm:dir/>
          <dgm:animLvl val="lvl"/>
          <dgm:resizeHandles val="exact"/>
        </dgm:presLayoutVars>
      </dgm:prSet>
      <dgm:spPr/>
    </dgm:pt>
    <dgm:pt modelId="{268C6E35-D041-4F01-87D0-15D47961934A}" type="pres">
      <dgm:prSet presAssocID="{20E8A301-173B-4FF3-BFF9-5878312E7D4B}" presName="parentLin" presStyleCnt="0"/>
      <dgm:spPr/>
    </dgm:pt>
    <dgm:pt modelId="{D5192F51-A2D7-4D53-A93A-D64AC7076D16}" type="pres">
      <dgm:prSet presAssocID="{20E8A301-173B-4FF3-BFF9-5878312E7D4B}" presName="parentLeftMargin" presStyleLbl="node1" presStyleIdx="0" presStyleCnt="6"/>
      <dgm:spPr/>
    </dgm:pt>
    <dgm:pt modelId="{92633E48-1C50-4767-8EAF-4DA47355312A}" type="pres">
      <dgm:prSet presAssocID="{20E8A301-173B-4FF3-BFF9-5878312E7D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3A26CB8-C1E6-4DA1-90B1-B7CBFE430A78}" type="pres">
      <dgm:prSet presAssocID="{20E8A301-173B-4FF3-BFF9-5878312E7D4B}" presName="negativeSpace" presStyleCnt="0"/>
      <dgm:spPr/>
    </dgm:pt>
    <dgm:pt modelId="{2934D661-D88C-41FF-8126-A0C2EB6CD2AC}" type="pres">
      <dgm:prSet presAssocID="{20E8A301-173B-4FF3-BFF9-5878312E7D4B}" presName="childText" presStyleLbl="conFgAcc1" presStyleIdx="0" presStyleCnt="6">
        <dgm:presLayoutVars>
          <dgm:bulletEnabled val="1"/>
        </dgm:presLayoutVars>
      </dgm:prSet>
      <dgm:spPr/>
    </dgm:pt>
    <dgm:pt modelId="{54E65A97-EFBF-4A81-B01A-E1A69548466F}" type="pres">
      <dgm:prSet presAssocID="{72A61C76-F385-4F4C-8728-CE7BE670FF80}" presName="spaceBetweenRectangles" presStyleCnt="0"/>
      <dgm:spPr/>
    </dgm:pt>
    <dgm:pt modelId="{8BC57E77-AC48-47FD-B367-8F034966E0AC}" type="pres">
      <dgm:prSet presAssocID="{D61FF644-FC00-410F-9BA9-AC6AD986116F}" presName="parentLin" presStyleCnt="0"/>
      <dgm:spPr/>
    </dgm:pt>
    <dgm:pt modelId="{18DE3A2B-C475-4B0E-A54E-4319101089DA}" type="pres">
      <dgm:prSet presAssocID="{D61FF644-FC00-410F-9BA9-AC6AD986116F}" presName="parentLeftMargin" presStyleLbl="node1" presStyleIdx="0" presStyleCnt="6"/>
      <dgm:spPr/>
    </dgm:pt>
    <dgm:pt modelId="{349DEF62-BAB9-42DA-91AD-F656C1CF65C7}" type="pres">
      <dgm:prSet presAssocID="{D61FF644-FC00-410F-9BA9-AC6AD98611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A207D7-BF4F-4AA0-A1A1-E1472315D2E6}" type="pres">
      <dgm:prSet presAssocID="{D61FF644-FC00-410F-9BA9-AC6AD986116F}" presName="negativeSpace" presStyleCnt="0"/>
      <dgm:spPr/>
    </dgm:pt>
    <dgm:pt modelId="{C7CCF628-5A6D-407E-8B3E-82CFC353FD5D}" type="pres">
      <dgm:prSet presAssocID="{D61FF644-FC00-410F-9BA9-AC6AD986116F}" presName="childText" presStyleLbl="conFgAcc1" presStyleIdx="1" presStyleCnt="6">
        <dgm:presLayoutVars>
          <dgm:bulletEnabled val="1"/>
        </dgm:presLayoutVars>
      </dgm:prSet>
      <dgm:spPr/>
    </dgm:pt>
    <dgm:pt modelId="{E1BDAEAA-1507-4B83-A0DC-46E164DE0046}" type="pres">
      <dgm:prSet presAssocID="{8BC688C9-241C-4238-9C58-AC8D99CF1E9D}" presName="spaceBetweenRectangles" presStyleCnt="0"/>
      <dgm:spPr/>
    </dgm:pt>
    <dgm:pt modelId="{D98A3BC4-4A00-4888-A549-857A3C2C05A6}" type="pres">
      <dgm:prSet presAssocID="{EA015794-FD2C-4DBB-808D-E207EA87C2BF}" presName="parentLin" presStyleCnt="0"/>
      <dgm:spPr/>
    </dgm:pt>
    <dgm:pt modelId="{72C58AC1-F235-4A24-B40B-0AD4CA67CBFB}" type="pres">
      <dgm:prSet presAssocID="{EA015794-FD2C-4DBB-808D-E207EA87C2BF}" presName="parentLeftMargin" presStyleLbl="node1" presStyleIdx="1" presStyleCnt="6"/>
      <dgm:spPr/>
    </dgm:pt>
    <dgm:pt modelId="{5491A79D-4E5D-42E1-8DAB-29AA57C5DDF4}" type="pres">
      <dgm:prSet presAssocID="{EA015794-FD2C-4DBB-808D-E207EA87C2B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EE6C7C5-F782-4D07-AFFA-97E37AACC646}" type="pres">
      <dgm:prSet presAssocID="{EA015794-FD2C-4DBB-808D-E207EA87C2BF}" presName="negativeSpace" presStyleCnt="0"/>
      <dgm:spPr/>
    </dgm:pt>
    <dgm:pt modelId="{E8B85387-E1BA-49F4-8155-119F83E487A7}" type="pres">
      <dgm:prSet presAssocID="{EA015794-FD2C-4DBB-808D-E207EA87C2BF}" presName="childText" presStyleLbl="conFgAcc1" presStyleIdx="2" presStyleCnt="6">
        <dgm:presLayoutVars>
          <dgm:bulletEnabled val="1"/>
        </dgm:presLayoutVars>
      </dgm:prSet>
      <dgm:spPr/>
    </dgm:pt>
    <dgm:pt modelId="{5DED2F23-2F07-4EC4-B49B-B447E0E2DE89}" type="pres">
      <dgm:prSet presAssocID="{EBCFAE07-8E24-4FD1-A288-3C8A39A46F25}" presName="spaceBetweenRectangles" presStyleCnt="0"/>
      <dgm:spPr/>
    </dgm:pt>
    <dgm:pt modelId="{423E59DB-239A-4BA7-8581-1D54F09592EF}" type="pres">
      <dgm:prSet presAssocID="{58709871-681D-494C-BAF4-DE6340D592C0}" presName="parentLin" presStyleCnt="0"/>
      <dgm:spPr/>
    </dgm:pt>
    <dgm:pt modelId="{7F06A5D4-2A36-4E34-894E-8200079C813B}" type="pres">
      <dgm:prSet presAssocID="{58709871-681D-494C-BAF4-DE6340D592C0}" presName="parentLeftMargin" presStyleLbl="node1" presStyleIdx="2" presStyleCnt="6"/>
      <dgm:spPr/>
    </dgm:pt>
    <dgm:pt modelId="{D4F98A47-9E5E-4CCD-9EDA-4839CC10A79E}" type="pres">
      <dgm:prSet presAssocID="{58709871-681D-494C-BAF4-DE6340D592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73E6209-3D5A-4DF7-AE69-905707D5C2FE}" type="pres">
      <dgm:prSet presAssocID="{58709871-681D-494C-BAF4-DE6340D592C0}" presName="negativeSpace" presStyleCnt="0"/>
      <dgm:spPr/>
    </dgm:pt>
    <dgm:pt modelId="{8DD32EDE-DC41-4517-A27F-0A89B6339F6C}" type="pres">
      <dgm:prSet presAssocID="{58709871-681D-494C-BAF4-DE6340D592C0}" presName="childText" presStyleLbl="conFgAcc1" presStyleIdx="3" presStyleCnt="6">
        <dgm:presLayoutVars>
          <dgm:bulletEnabled val="1"/>
        </dgm:presLayoutVars>
      </dgm:prSet>
      <dgm:spPr/>
    </dgm:pt>
    <dgm:pt modelId="{8AF05705-83B6-413F-B75E-57D63F17D148}" type="pres">
      <dgm:prSet presAssocID="{6E966821-5C54-4F85-BB81-2FF1468D8998}" presName="spaceBetweenRectangles" presStyleCnt="0"/>
      <dgm:spPr/>
    </dgm:pt>
    <dgm:pt modelId="{5CAF0431-AAEF-458B-85DA-C7D30E131BA5}" type="pres">
      <dgm:prSet presAssocID="{0C3B2F85-2F5F-4944-836F-18028247DAC3}" presName="parentLin" presStyleCnt="0"/>
      <dgm:spPr/>
    </dgm:pt>
    <dgm:pt modelId="{D40079C8-CFC1-466E-B5C6-C799937BBFA6}" type="pres">
      <dgm:prSet presAssocID="{0C3B2F85-2F5F-4944-836F-18028247DAC3}" presName="parentLeftMargin" presStyleLbl="node1" presStyleIdx="3" presStyleCnt="6"/>
      <dgm:spPr/>
    </dgm:pt>
    <dgm:pt modelId="{AE571908-E1B2-48DF-A112-9FFB158D290A}" type="pres">
      <dgm:prSet presAssocID="{0C3B2F85-2F5F-4944-836F-18028247DAC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406E6C-1061-44B0-AE5B-741118566109}" type="pres">
      <dgm:prSet presAssocID="{0C3B2F85-2F5F-4944-836F-18028247DAC3}" presName="negativeSpace" presStyleCnt="0"/>
      <dgm:spPr/>
    </dgm:pt>
    <dgm:pt modelId="{42C15908-6B78-4168-A5BE-1212292BBD84}" type="pres">
      <dgm:prSet presAssocID="{0C3B2F85-2F5F-4944-836F-18028247DAC3}" presName="childText" presStyleLbl="conFgAcc1" presStyleIdx="4" presStyleCnt="6">
        <dgm:presLayoutVars>
          <dgm:bulletEnabled val="1"/>
        </dgm:presLayoutVars>
      </dgm:prSet>
      <dgm:spPr/>
    </dgm:pt>
    <dgm:pt modelId="{14508EDF-5C35-4A38-83D0-F73B2AB03927}" type="pres">
      <dgm:prSet presAssocID="{3A2CF242-71FA-42A6-8718-0369C614517C}" presName="spaceBetweenRectangles" presStyleCnt="0"/>
      <dgm:spPr/>
    </dgm:pt>
    <dgm:pt modelId="{2AA715AE-6085-4CAA-B9E5-D57A4D765FC6}" type="pres">
      <dgm:prSet presAssocID="{EEE56BFC-D00E-4CA4-A3D7-64828D7FEFB5}" presName="parentLin" presStyleCnt="0"/>
      <dgm:spPr/>
    </dgm:pt>
    <dgm:pt modelId="{B101C1CD-FCED-4502-AAC4-7A646EB674E2}" type="pres">
      <dgm:prSet presAssocID="{EEE56BFC-D00E-4CA4-A3D7-64828D7FEFB5}" presName="parentLeftMargin" presStyleLbl="node1" presStyleIdx="4" presStyleCnt="6"/>
      <dgm:spPr/>
    </dgm:pt>
    <dgm:pt modelId="{0BE53197-98AB-4DF6-AA85-AAA99F0FFC19}" type="pres">
      <dgm:prSet presAssocID="{EEE56BFC-D00E-4CA4-A3D7-64828D7FEFB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52774A9-0E03-44FF-9915-74EC018DCB42}" type="pres">
      <dgm:prSet presAssocID="{EEE56BFC-D00E-4CA4-A3D7-64828D7FEFB5}" presName="negativeSpace" presStyleCnt="0"/>
      <dgm:spPr/>
    </dgm:pt>
    <dgm:pt modelId="{95E465B9-4114-4315-B9DC-9BA931AB530B}" type="pres">
      <dgm:prSet presAssocID="{EEE56BFC-D00E-4CA4-A3D7-64828D7FEFB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2C08408-1D70-430A-BFCA-4142D6392467}" type="presOf" srcId="{1A4CC565-6365-4C36-BCDB-255A93BC8CA8}" destId="{A343E865-0643-480C-9FF7-FDC1D5B9FE36}" srcOrd="0" destOrd="0" presId="urn:microsoft.com/office/officeart/2005/8/layout/list1"/>
    <dgm:cxn modelId="{A3171C12-03D8-4FEE-8394-B7C27E1BD9B0}" type="presOf" srcId="{EA015794-FD2C-4DBB-808D-E207EA87C2BF}" destId="{72C58AC1-F235-4A24-B40B-0AD4CA67CBFB}" srcOrd="0" destOrd="0" presId="urn:microsoft.com/office/officeart/2005/8/layout/list1"/>
    <dgm:cxn modelId="{07950524-668B-4C43-9318-B52D626382DA}" srcId="{1A4CC565-6365-4C36-BCDB-255A93BC8CA8}" destId="{0C3B2F85-2F5F-4944-836F-18028247DAC3}" srcOrd="4" destOrd="0" parTransId="{1CC88ACA-792F-48E5-A05B-1E625181131C}" sibTransId="{3A2CF242-71FA-42A6-8718-0369C614517C}"/>
    <dgm:cxn modelId="{5307CC35-4980-4C87-8687-82023F46977D}" type="presOf" srcId="{0C3B2F85-2F5F-4944-836F-18028247DAC3}" destId="{AE571908-E1B2-48DF-A112-9FFB158D290A}" srcOrd="1" destOrd="0" presId="urn:microsoft.com/office/officeart/2005/8/layout/list1"/>
    <dgm:cxn modelId="{3AB7D461-1B2E-4949-ADED-D79855A2D192}" srcId="{1A4CC565-6365-4C36-BCDB-255A93BC8CA8}" destId="{58709871-681D-494C-BAF4-DE6340D592C0}" srcOrd="3" destOrd="0" parTransId="{EBD9260B-5359-4689-92F4-42764F241F0D}" sibTransId="{6E966821-5C54-4F85-BB81-2FF1468D8998}"/>
    <dgm:cxn modelId="{D90F6046-3DCA-4CD6-93FD-9CC6A8635EEB}" type="presOf" srcId="{20E8A301-173B-4FF3-BFF9-5878312E7D4B}" destId="{92633E48-1C50-4767-8EAF-4DA47355312A}" srcOrd="1" destOrd="0" presId="urn:microsoft.com/office/officeart/2005/8/layout/list1"/>
    <dgm:cxn modelId="{205E3B55-D556-4869-B558-336C6FA07C59}" srcId="{1A4CC565-6365-4C36-BCDB-255A93BC8CA8}" destId="{EEE56BFC-D00E-4CA4-A3D7-64828D7FEFB5}" srcOrd="5" destOrd="0" parTransId="{6EA10075-FD2B-4167-AA74-E15947EDFA9F}" sibTransId="{FA0D1A0E-8C93-4752-A708-6DD25C57DDDC}"/>
    <dgm:cxn modelId="{74B03C75-C1E0-42EE-BCAA-A74AF15EFB83}" type="presOf" srcId="{EA015794-FD2C-4DBB-808D-E207EA87C2BF}" destId="{5491A79D-4E5D-42E1-8DAB-29AA57C5DDF4}" srcOrd="1" destOrd="0" presId="urn:microsoft.com/office/officeart/2005/8/layout/list1"/>
    <dgm:cxn modelId="{1E72028A-B5A6-4210-A879-08D47A4355CE}" type="presOf" srcId="{0C3B2F85-2F5F-4944-836F-18028247DAC3}" destId="{D40079C8-CFC1-466E-B5C6-C799937BBFA6}" srcOrd="0" destOrd="0" presId="urn:microsoft.com/office/officeart/2005/8/layout/list1"/>
    <dgm:cxn modelId="{196CC38B-D508-41AC-8324-930A7511C550}" type="presOf" srcId="{EEE56BFC-D00E-4CA4-A3D7-64828D7FEFB5}" destId="{B101C1CD-FCED-4502-AAC4-7A646EB674E2}" srcOrd="0" destOrd="0" presId="urn:microsoft.com/office/officeart/2005/8/layout/list1"/>
    <dgm:cxn modelId="{E5F4938E-F21E-47A3-9CFD-F5EE3CB986B4}" srcId="{1A4CC565-6365-4C36-BCDB-255A93BC8CA8}" destId="{20E8A301-173B-4FF3-BFF9-5878312E7D4B}" srcOrd="0" destOrd="0" parTransId="{2344E14D-7E1C-4F04-90FA-2947B9CD0AD6}" sibTransId="{72A61C76-F385-4F4C-8728-CE7BE670FF80}"/>
    <dgm:cxn modelId="{4775048F-1BB7-4AA9-870A-2EDB5045FEEB}" srcId="{1A4CC565-6365-4C36-BCDB-255A93BC8CA8}" destId="{EA015794-FD2C-4DBB-808D-E207EA87C2BF}" srcOrd="2" destOrd="0" parTransId="{C27E088E-172C-427F-B09C-364F11113E28}" sibTransId="{EBCFAE07-8E24-4FD1-A288-3C8A39A46F25}"/>
    <dgm:cxn modelId="{E476809E-8BB0-43AA-AECB-FB0DDA249A3C}" srcId="{1A4CC565-6365-4C36-BCDB-255A93BC8CA8}" destId="{D61FF644-FC00-410F-9BA9-AC6AD986116F}" srcOrd="1" destOrd="0" parTransId="{B578C013-C5B3-4318-A688-0C6AA6070FB5}" sibTransId="{8BC688C9-241C-4238-9C58-AC8D99CF1E9D}"/>
    <dgm:cxn modelId="{68A7C2AE-5FEA-422C-BF21-F96DF2CE19AF}" type="presOf" srcId="{20E8A301-173B-4FF3-BFF9-5878312E7D4B}" destId="{D5192F51-A2D7-4D53-A93A-D64AC7076D16}" srcOrd="0" destOrd="0" presId="urn:microsoft.com/office/officeart/2005/8/layout/list1"/>
    <dgm:cxn modelId="{61130AE2-95D3-4E22-BDD8-258CFF037E84}" type="presOf" srcId="{58709871-681D-494C-BAF4-DE6340D592C0}" destId="{D4F98A47-9E5E-4CCD-9EDA-4839CC10A79E}" srcOrd="1" destOrd="0" presId="urn:microsoft.com/office/officeart/2005/8/layout/list1"/>
    <dgm:cxn modelId="{F2CD56E2-1E33-425D-B470-E000431D9C5C}" type="presOf" srcId="{58709871-681D-494C-BAF4-DE6340D592C0}" destId="{7F06A5D4-2A36-4E34-894E-8200079C813B}" srcOrd="0" destOrd="0" presId="urn:microsoft.com/office/officeart/2005/8/layout/list1"/>
    <dgm:cxn modelId="{963D1FE7-FC51-4E0F-8A2E-BF6AE99147A5}" type="presOf" srcId="{EEE56BFC-D00E-4CA4-A3D7-64828D7FEFB5}" destId="{0BE53197-98AB-4DF6-AA85-AAA99F0FFC19}" srcOrd="1" destOrd="0" presId="urn:microsoft.com/office/officeart/2005/8/layout/list1"/>
    <dgm:cxn modelId="{EAFD3AEC-5F1B-43BD-8519-E7D02D117E33}" type="presOf" srcId="{D61FF644-FC00-410F-9BA9-AC6AD986116F}" destId="{18DE3A2B-C475-4B0E-A54E-4319101089DA}" srcOrd="0" destOrd="0" presId="urn:microsoft.com/office/officeart/2005/8/layout/list1"/>
    <dgm:cxn modelId="{2E4D1AFA-DE31-4C98-946E-E975DD154140}" type="presOf" srcId="{D61FF644-FC00-410F-9BA9-AC6AD986116F}" destId="{349DEF62-BAB9-42DA-91AD-F656C1CF65C7}" srcOrd="1" destOrd="0" presId="urn:microsoft.com/office/officeart/2005/8/layout/list1"/>
    <dgm:cxn modelId="{6020E027-7CEA-4D7B-AEDC-D1437B7B7B37}" type="presParOf" srcId="{A343E865-0643-480C-9FF7-FDC1D5B9FE36}" destId="{268C6E35-D041-4F01-87D0-15D47961934A}" srcOrd="0" destOrd="0" presId="urn:microsoft.com/office/officeart/2005/8/layout/list1"/>
    <dgm:cxn modelId="{B5B4A822-E778-4F61-9302-D2380F876C6B}" type="presParOf" srcId="{268C6E35-D041-4F01-87D0-15D47961934A}" destId="{D5192F51-A2D7-4D53-A93A-D64AC7076D16}" srcOrd="0" destOrd="0" presId="urn:microsoft.com/office/officeart/2005/8/layout/list1"/>
    <dgm:cxn modelId="{7730EB1A-3689-4DBC-9A5A-47B3CD4BF2C9}" type="presParOf" srcId="{268C6E35-D041-4F01-87D0-15D47961934A}" destId="{92633E48-1C50-4767-8EAF-4DA47355312A}" srcOrd="1" destOrd="0" presId="urn:microsoft.com/office/officeart/2005/8/layout/list1"/>
    <dgm:cxn modelId="{AE0F8F34-28E0-4C86-A86A-194A50297E19}" type="presParOf" srcId="{A343E865-0643-480C-9FF7-FDC1D5B9FE36}" destId="{53A26CB8-C1E6-4DA1-90B1-B7CBFE430A78}" srcOrd="1" destOrd="0" presId="urn:microsoft.com/office/officeart/2005/8/layout/list1"/>
    <dgm:cxn modelId="{135BB24A-B2BF-455C-A8F5-8DA1AFFDD837}" type="presParOf" srcId="{A343E865-0643-480C-9FF7-FDC1D5B9FE36}" destId="{2934D661-D88C-41FF-8126-A0C2EB6CD2AC}" srcOrd="2" destOrd="0" presId="urn:microsoft.com/office/officeart/2005/8/layout/list1"/>
    <dgm:cxn modelId="{5B37CE80-AC56-4757-84CF-DB10CFA6DA12}" type="presParOf" srcId="{A343E865-0643-480C-9FF7-FDC1D5B9FE36}" destId="{54E65A97-EFBF-4A81-B01A-E1A69548466F}" srcOrd="3" destOrd="0" presId="urn:microsoft.com/office/officeart/2005/8/layout/list1"/>
    <dgm:cxn modelId="{0DB44ED0-0153-448E-826F-7091474F7AB5}" type="presParOf" srcId="{A343E865-0643-480C-9FF7-FDC1D5B9FE36}" destId="{8BC57E77-AC48-47FD-B367-8F034966E0AC}" srcOrd="4" destOrd="0" presId="urn:microsoft.com/office/officeart/2005/8/layout/list1"/>
    <dgm:cxn modelId="{03D2C379-694C-40E0-9225-D11D4C23436E}" type="presParOf" srcId="{8BC57E77-AC48-47FD-B367-8F034966E0AC}" destId="{18DE3A2B-C475-4B0E-A54E-4319101089DA}" srcOrd="0" destOrd="0" presId="urn:microsoft.com/office/officeart/2005/8/layout/list1"/>
    <dgm:cxn modelId="{083B2D14-D9DB-4EF3-91D3-5D12932DA946}" type="presParOf" srcId="{8BC57E77-AC48-47FD-B367-8F034966E0AC}" destId="{349DEF62-BAB9-42DA-91AD-F656C1CF65C7}" srcOrd="1" destOrd="0" presId="urn:microsoft.com/office/officeart/2005/8/layout/list1"/>
    <dgm:cxn modelId="{B3E8CEBE-347F-4BBB-96B7-F933BCDAA8B7}" type="presParOf" srcId="{A343E865-0643-480C-9FF7-FDC1D5B9FE36}" destId="{50A207D7-BF4F-4AA0-A1A1-E1472315D2E6}" srcOrd="5" destOrd="0" presId="urn:microsoft.com/office/officeart/2005/8/layout/list1"/>
    <dgm:cxn modelId="{632D4A6D-F669-4407-888B-25B37352FDA3}" type="presParOf" srcId="{A343E865-0643-480C-9FF7-FDC1D5B9FE36}" destId="{C7CCF628-5A6D-407E-8B3E-82CFC353FD5D}" srcOrd="6" destOrd="0" presId="urn:microsoft.com/office/officeart/2005/8/layout/list1"/>
    <dgm:cxn modelId="{CD22AD62-D53B-4B99-8CD8-5E938139A1A8}" type="presParOf" srcId="{A343E865-0643-480C-9FF7-FDC1D5B9FE36}" destId="{E1BDAEAA-1507-4B83-A0DC-46E164DE0046}" srcOrd="7" destOrd="0" presId="urn:microsoft.com/office/officeart/2005/8/layout/list1"/>
    <dgm:cxn modelId="{19BAB74B-FD20-4758-8487-73B7411CEA97}" type="presParOf" srcId="{A343E865-0643-480C-9FF7-FDC1D5B9FE36}" destId="{D98A3BC4-4A00-4888-A549-857A3C2C05A6}" srcOrd="8" destOrd="0" presId="urn:microsoft.com/office/officeart/2005/8/layout/list1"/>
    <dgm:cxn modelId="{62A916D2-7C53-49E5-AB6C-8503F8015E75}" type="presParOf" srcId="{D98A3BC4-4A00-4888-A549-857A3C2C05A6}" destId="{72C58AC1-F235-4A24-B40B-0AD4CA67CBFB}" srcOrd="0" destOrd="0" presId="urn:microsoft.com/office/officeart/2005/8/layout/list1"/>
    <dgm:cxn modelId="{9627BA8B-202E-4E4A-9937-DBD39CD4EFBD}" type="presParOf" srcId="{D98A3BC4-4A00-4888-A549-857A3C2C05A6}" destId="{5491A79D-4E5D-42E1-8DAB-29AA57C5DDF4}" srcOrd="1" destOrd="0" presId="urn:microsoft.com/office/officeart/2005/8/layout/list1"/>
    <dgm:cxn modelId="{B737B87F-4BD4-417E-818D-5B4F1898236A}" type="presParOf" srcId="{A343E865-0643-480C-9FF7-FDC1D5B9FE36}" destId="{2EE6C7C5-F782-4D07-AFFA-97E37AACC646}" srcOrd="9" destOrd="0" presId="urn:microsoft.com/office/officeart/2005/8/layout/list1"/>
    <dgm:cxn modelId="{DF9FC89B-E84E-4191-823B-BB5C55B14F02}" type="presParOf" srcId="{A343E865-0643-480C-9FF7-FDC1D5B9FE36}" destId="{E8B85387-E1BA-49F4-8155-119F83E487A7}" srcOrd="10" destOrd="0" presId="urn:microsoft.com/office/officeart/2005/8/layout/list1"/>
    <dgm:cxn modelId="{D6FF412F-7CC4-451F-BE06-EA06E691D96C}" type="presParOf" srcId="{A343E865-0643-480C-9FF7-FDC1D5B9FE36}" destId="{5DED2F23-2F07-4EC4-B49B-B447E0E2DE89}" srcOrd="11" destOrd="0" presId="urn:microsoft.com/office/officeart/2005/8/layout/list1"/>
    <dgm:cxn modelId="{B3AE8A55-E23D-4FA5-9A85-A5E16D381A99}" type="presParOf" srcId="{A343E865-0643-480C-9FF7-FDC1D5B9FE36}" destId="{423E59DB-239A-4BA7-8581-1D54F09592EF}" srcOrd="12" destOrd="0" presId="urn:microsoft.com/office/officeart/2005/8/layout/list1"/>
    <dgm:cxn modelId="{D6093901-516E-4C47-BD5F-3C65A9721195}" type="presParOf" srcId="{423E59DB-239A-4BA7-8581-1D54F09592EF}" destId="{7F06A5D4-2A36-4E34-894E-8200079C813B}" srcOrd="0" destOrd="0" presId="urn:microsoft.com/office/officeart/2005/8/layout/list1"/>
    <dgm:cxn modelId="{B0E6A2D4-627E-4D9F-B65A-FC2FCF20B86D}" type="presParOf" srcId="{423E59DB-239A-4BA7-8581-1D54F09592EF}" destId="{D4F98A47-9E5E-4CCD-9EDA-4839CC10A79E}" srcOrd="1" destOrd="0" presId="urn:microsoft.com/office/officeart/2005/8/layout/list1"/>
    <dgm:cxn modelId="{FBE53F08-9878-4FC6-AC16-9A946B32214E}" type="presParOf" srcId="{A343E865-0643-480C-9FF7-FDC1D5B9FE36}" destId="{F73E6209-3D5A-4DF7-AE69-905707D5C2FE}" srcOrd="13" destOrd="0" presId="urn:microsoft.com/office/officeart/2005/8/layout/list1"/>
    <dgm:cxn modelId="{55A80F1B-0327-43EC-98D4-153EE85875B2}" type="presParOf" srcId="{A343E865-0643-480C-9FF7-FDC1D5B9FE36}" destId="{8DD32EDE-DC41-4517-A27F-0A89B6339F6C}" srcOrd="14" destOrd="0" presId="urn:microsoft.com/office/officeart/2005/8/layout/list1"/>
    <dgm:cxn modelId="{8F4EFD9B-A936-4831-93B6-08BA6139684F}" type="presParOf" srcId="{A343E865-0643-480C-9FF7-FDC1D5B9FE36}" destId="{8AF05705-83B6-413F-B75E-57D63F17D148}" srcOrd="15" destOrd="0" presId="urn:microsoft.com/office/officeart/2005/8/layout/list1"/>
    <dgm:cxn modelId="{CE4AD137-B784-497A-81B2-358B248F1764}" type="presParOf" srcId="{A343E865-0643-480C-9FF7-FDC1D5B9FE36}" destId="{5CAF0431-AAEF-458B-85DA-C7D30E131BA5}" srcOrd="16" destOrd="0" presId="urn:microsoft.com/office/officeart/2005/8/layout/list1"/>
    <dgm:cxn modelId="{F5E83E98-2987-41BF-ACD4-EEB665705F85}" type="presParOf" srcId="{5CAF0431-AAEF-458B-85DA-C7D30E131BA5}" destId="{D40079C8-CFC1-466E-B5C6-C799937BBFA6}" srcOrd="0" destOrd="0" presId="urn:microsoft.com/office/officeart/2005/8/layout/list1"/>
    <dgm:cxn modelId="{13BA01E2-B029-4E2D-A465-36834B4EB21B}" type="presParOf" srcId="{5CAF0431-AAEF-458B-85DA-C7D30E131BA5}" destId="{AE571908-E1B2-48DF-A112-9FFB158D290A}" srcOrd="1" destOrd="0" presId="urn:microsoft.com/office/officeart/2005/8/layout/list1"/>
    <dgm:cxn modelId="{F4C84CBF-8FD3-475E-A29B-35897C9B8E4F}" type="presParOf" srcId="{A343E865-0643-480C-9FF7-FDC1D5B9FE36}" destId="{FE406E6C-1061-44B0-AE5B-741118566109}" srcOrd="17" destOrd="0" presId="urn:microsoft.com/office/officeart/2005/8/layout/list1"/>
    <dgm:cxn modelId="{D101D25D-13CB-4FF3-9EF0-B10230122711}" type="presParOf" srcId="{A343E865-0643-480C-9FF7-FDC1D5B9FE36}" destId="{42C15908-6B78-4168-A5BE-1212292BBD84}" srcOrd="18" destOrd="0" presId="urn:microsoft.com/office/officeart/2005/8/layout/list1"/>
    <dgm:cxn modelId="{E81896B9-EFDE-47D2-BCDE-45AA091DE626}" type="presParOf" srcId="{A343E865-0643-480C-9FF7-FDC1D5B9FE36}" destId="{14508EDF-5C35-4A38-83D0-F73B2AB03927}" srcOrd="19" destOrd="0" presId="urn:microsoft.com/office/officeart/2005/8/layout/list1"/>
    <dgm:cxn modelId="{A11731DB-77D3-4944-839E-CAE5D0EA5D60}" type="presParOf" srcId="{A343E865-0643-480C-9FF7-FDC1D5B9FE36}" destId="{2AA715AE-6085-4CAA-B9E5-D57A4D765FC6}" srcOrd="20" destOrd="0" presId="urn:microsoft.com/office/officeart/2005/8/layout/list1"/>
    <dgm:cxn modelId="{AFBF9F7A-191C-4A09-83C7-8B6649679D18}" type="presParOf" srcId="{2AA715AE-6085-4CAA-B9E5-D57A4D765FC6}" destId="{B101C1CD-FCED-4502-AAC4-7A646EB674E2}" srcOrd="0" destOrd="0" presId="urn:microsoft.com/office/officeart/2005/8/layout/list1"/>
    <dgm:cxn modelId="{A4D6FB7B-DA1D-45B0-993A-5A781B6DC393}" type="presParOf" srcId="{2AA715AE-6085-4CAA-B9E5-D57A4D765FC6}" destId="{0BE53197-98AB-4DF6-AA85-AAA99F0FFC19}" srcOrd="1" destOrd="0" presId="urn:microsoft.com/office/officeart/2005/8/layout/list1"/>
    <dgm:cxn modelId="{F9075FEC-4F82-45A2-B0CA-EE751AB995A5}" type="presParOf" srcId="{A343E865-0643-480C-9FF7-FDC1D5B9FE36}" destId="{F52774A9-0E03-44FF-9915-74EC018DCB42}" srcOrd="21" destOrd="0" presId="urn:microsoft.com/office/officeart/2005/8/layout/list1"/>
    <dgm:cxn modelId="{5095C597-48A6-4F1D-9F45-E8B5BE51CBCB}" type="presParOf" srcId="{A343E865-0643-480C-9FF7-FDC1D5B9FE36}" destId="{95E465B9-4114-4315-B9DC-9BA931AB530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4D661-D88C-41FF-8126-A0C2EB6CD2AC}">
      <dsp:nvSpPr>
        <dsp:cNvPr id="0" name=""/>
        <dsp:cNvSpPr/>
      </dsp:nvSpPr>
      <dsp:spPr>
        <a:xfrm>
          <a:off x="0" y="361484"/>
          <a:ext cx="10718553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3E48-1C50-4767-8EAF-4DA47355312A}">
      <dsp:nvSpPr>
        <dsp:cNvPr id="0" name=""/>
        <dsp:cNvSpPr/>
      </dsp:nvSpPr>
      <dsp:spPr>
        <a:xfrm>
          <a:off x="535927" y="110564"/>
          <a:ext cx="750298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595" tIns="0" rIns="2835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Use an updated version of Google Chrome Browser</a:t>
          </a:r>
        </a:p>
      </dsp:txBody>
      <dsp:txXfrm>
        <a:off x="560425" y="135062"/>
        <a:ext cx="7453991" cy="452844"/>
      </dsp:txXfrm>
    </dsp:sp>
    <dsp:sp modelId="{C7CCF628-5A6D-407E-8B3E-82CFC353FD5D}">
      <dsp:nvSpPr>
        <dsp:cNvPr id="0" name=""/>
        <dsp:cNvSpPr/>
      </dsp:nvSpPr>
      <dsp:spPr>
        <a:xfrm>
          <a:off x="0" y="1132604"/>
          <a:ext cx="10718553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DEF62-BAB9-42DA-91AD-F656C1CF65C7}">
      <dsp:nvSpPr>
        <dsp:cNvPr id="0" name=""/>
        <dsp:cNvSpPr/>
      </dsp:nvSpPr>
      <dsp:spPr>
        <a:xfrm>
          <a:off x="535927" y="881684"/>
          <a:ext cx="750298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595" tIns="0" rIns="2835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Use Laptops/PC for hands-on practice</a:t>
          </a:r>
          <a:endParaRPr lang="en-IN" sz="2000" b="1" kern="1200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0425" y="906182"/>
        <a:ext cx="7453991" cy="452844"/>
      </dsp:txXfrm>
    </dsp:sp>
    <dsp:sp modelId="{E8B85387-E1BA-49F4-8155-119F83E487A7}">
      <dsp:nvSpPr>
        <dsp:cNvPr id="0" name=""/>
        <dsp:cNvSpPr/>
      </dsp:nvSpPr>
      <dsp:spPr>
        <a:xfrm>
          <a:off x="0" y="1903724"/>
          <a:ext cx="10718553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A79D-4E5D-42E1-8DAB-29AA57C5DDF4}">
      <dsp:nvSpPr>
        <dsp:cNvPr id="0" name=""/>
        <dsp:cNvSpPr/>
      </dsp:nvSpPr>
      <dsp:spPr>
        <a:xfrm>
          <a:off x="535927" y="1652804"/>
          <a:ext cx="750298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595" tIns="0" rIns="2835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Complete the learning within the stipulated timelines</a:t>
          </a:r>
          <a:endParaRPr lang="en-IN" sz="2000" b="1" kern="1200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0425" y="1677302"/>
        <a:ext cx="7453991" cy="452844"/>
      </dsp:txXfrm>
    </dsp:sp>
    <dsp:sp modelId="{8DD32EDE-DC41-4517-A27F-0A89B6339F6C}">
      <dsp:nvSpPr>
        <dsp:cNvPr id="0" name=""/>
        <dsp:cNvSpPr/>
      </dsp:nvSpPr>
      <dsp:spPr>
        <a:xfrm>
          <a:off x="0" y="2674844"/>
          <a:ext cx="10718553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98A47-9E5E-4CCD-9EDA-4839CC10A79E}">
      <dsp:nvSpPr>
        <dsp:cNvPr id="0" name=""/>
        <dsp:cNvSpPr/>
      </dsp:nvSpPr>
      <dsp:spPr>
        <a:xfrm>
          <a:off x="535927" y="2423924"/>
          <a:ext cx="750298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595" tIns="0" rIns="2835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Write to the support ID as and when you are stuck</a:t>
          </a:r>
          <a:endParaRPr lang="en-IN" sz="2000" b="1" kern="1200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0425" y="2448422"/>
        <a:ext cx="7453991" cy="452844"/>
      </dsp:txXfrm>
    </dsp:sp>
    <dsp:sp modelId="{42C15908-6B78-4168-A5BE-1212292BBD84}">
      <dsp:nvSpPr>
        <dsp:cNvPr id="0" name=""/>
        <dsp:cNvSpPr/>
      </dsp:nvSpPr>
      <dsp:spPr>
        <a:xfrm>
          <a:off x="0" y="3445964"/>
          <a:ext cx="10718553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1908-E1B2-48DF-A112-9FFB158D290A}">
      <dsp:nvSpPr>
        <dsp:cNvPr id="0" name=""/>
        <dsp:cNvSpPr/>
      </dsp:nvSpPr>
      <dsp:spPr>
        <a:xfrm>
          <a:off x="535927" y="3195044"/>
          <a:ext cx="750298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595" tIns="0" rIns="2835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Keep sharing your attendance &amp; feedbacks about your experience</a:t>
          </a:r>
          <a:endParaRPr lang="en-IN" sz="2000" b="1" kern="1200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0425" y="3219542"/>
        <a:ext cx="7453991" cy="452844"/>
      </dsp:txXfrm>
    </dsp:sp>
    <dsp:sp modelId="{95E465B9-4114-4315-B9DC-9BA931AB530B}">
      <dsp:nvSpPr>
        <dsp:cNvPr id="0" name=""/>
        <dsp:cNvSpPr/>
      </dsp:nvSpPr>
      <dsp:spPr>
        <a:xfrm>
          <a:off x="0" y="4217084"/>
          <a:ext cx="10718553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53197-98AB-4DF6-AA85-AAA99F0FFC19}">
      <dsp:nvSpPr>
        <dsp:cNvPr id="0" name=""/>
        <dsp:cNvSpPr/>
      </dsp:nvSpPr>
      <dsp:spPr>
        <a:xfrm>
          <a:off x="535927" y="3966164"/>
          <a:ext cx="750298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595" tIns="0" rIns="2835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Ensure good internet connectivity</a:t>
          </a:r>
          <a:endParaRPr lang="en-IN" sz="2000" b="1" kern="1200" cap="none" spc="0" dirty="0">
            <a:ln w="0"/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0425" y="3990662"/>
        <a:ext cx="745399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2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94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4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CBF3A-D7FB-4B97-8FD5-6FFB20CB1E8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amdocs_learningsupport@techademy.net" TargetMode="External"/><Relationship Id="rId3" Type="http://schemas.openxmlformats.org/officeDocument/2006/relationships/hyperlink" Target="mailto:Sandesh.Kharat@techademy.net" TargetMode="External"/><Relationship Id="rId7" Type="http://schemas.openxmlformats.org/officeDocument/2006/relationships/hyperlink" Target="mailto:Techademy@iiht.com" TargetMode="External"/><Relationship Id="rId2" Type="http://schemas.openxmlformats.org/officeDocument/2006/relationships/hyperlink" Target="mailto:Priya.kanojia@techademy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tsupport@techademy.net" TargetMode="External"/><Relationship Id="rId5" Type="http://schemas.openxmlformats.org/officeDocument/2006/relationships/hyperlink" Target="mailto:Kaushal.Dipak@techademy.net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Aashima.L@techademy.net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754A6AD7-9C5A-F25B-75AE-B82504C76A52}"/>
              </a:ext>
            </a:extLst>
          </p:cNvPr>
          <p:cNvSpPr txBox="1">
            <a:spLocks/>
          </p:cNvSpPr>
          <p:nvPr/>
        </p:nvSpPr>
        <p:spPr>
          <a:xfrm>
            <a:off x="6579918" y="2069735"/>
            <a:ext cx="4318032" cy="2718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100" b="1" spc="300" dirty="0">
                <a:solidFill>
                  <a:srgbClr val="FFC000"/>
                </a:solidFill>
              </a:rPr>
              <a:t>Amdocs Onboarding </a:t>
            </a:r>
            <a:r>
              <a:rPr 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r>
              <a:rPr 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Orientation - 2023</a:t>
            </a:r>
            <a:endParaRPr lang="en-US" sz="41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C99A-71B0-4800-B5FB-DC8B794F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98793" y="332593"/>
            <a:ext cx="2052385" cy="343268"/>
          </a:xfrm>
          <a:prstGeom prst="rect">
            <a:avLst/>
          </a:prstGeom>
        </p:spPr>
      </p:pic>
      <p:pic>
        <p:nvPicPr>
          <p:cNvPr id="8" name="Picture 7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16EA2E67-7A72-7041-7416-8B9E2E08E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096473"/>
            <a:ext cx="5545394" cy="41781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7D2208-2331-94F8-4552-9FD0559D7A86}"/>
              </a:ext>
            </a:extLst>
          </p:cNvPr>
          <p:cNvSpPr/>
          <p:nvPr/>
        </p:nvSpPr>
        <p:spPr>
          <a:xfrm>
            <a:off x="8698089" y="332593"/>
            <a:ext cx="2199861" cy="76388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3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6EB6DAE-1ADE-06BF-7DB4-D22014EA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42" y="141366"/>
            <a:ext cx="1436320" cy="51935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CE2AF0B-1DEB-B51A-4353-AB3DD753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14910"/>
            <a:ext cx="4957768" cy="705868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CE76F-EAAE-FC09-33E1-65FC558F235E}"/>
              </a:ext>
            </a:extLst>
          </p:cNvPr>
          <p:cNvSpPr txBox="1"/>
          <p:nvPr/>
        </p:nvSpPr>
        <p:spPr>
          <a:xfrm>
            <a:off x="5983704" y="1575634"/>
            <a:ext cx="5582653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Brief Overview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What’s in it for you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Program Overview &amp; planner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Point of Contact</a:t>
            </a:r>
          </a:p>
        </p:txBody>
      </p:sp>
      <p:pic>
        <p:nvPicPr>
          <p:cNvPr id="26" name="Picture 25" descr="A group of people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C9EB89AC-00DA-3670-A19A-FE57B6A9E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088">
            <a:off x="-315642" y="2435729"/>
            <a:ext cx="6891571" cy="42169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F6401-58AF-AF5C-2743-4FFB2B62BA0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59824" y="267408"/>
            <a:ext cx="1900280" cy="3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6EB6DAE-1ADE-06BF-7DB4-D22014EA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42" y="141366"/>
            <a:ext cx="1436320" cy="51935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CE2AF0B-1DEB-B51A-4353-AB3DD753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6" y="802091"/>
            <a:ext cx="10098516" cy="705868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IIHT- Enterprise Learning Solutions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CE76F-EAAE-FC09-33E1-65FC558F235E}"/>
              </a:ext>
            </a:extLst>
          </p:cNvPr>
          <p:cNvSpPr txBox="1"/>
          <p:nvPr/>
        </p:nvSpPr>
        <p:spPr>
          <a:xfrm>
            <a:off x="866199" y="1564369"/>
            <a:ext cx="9321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Founded in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1993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Strong global footprint - Present in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19 countries, 150 Training centres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217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Enterprise Customers globally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Transforming 25K+ Graduates and 35K+ Working Professionals every year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1L+ users on the IIHT digital learning experience platform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Captive Datacentre with 80k users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Assessing 5L+ graduates and professionals every year on YAKSHA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B32EE-A755-6835-8341-E643ECD5D2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8793" y="332592"/>
            <a:ext cx="1961881" cy="3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B34D29-1608-B94C-172D-78E8CE27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04" y="1546943"/>
            <a:ext cx="10098516" cy="948951"/>
          </a:xfrm>
        </p:spPr>
        <p:txBody>
          <a:bodyPr>
            <a:noAutofit/>
          </a:bodyPr>
          <a:lstStyle/>
          <a:p>
            <a:pPr algn="ctr"/>
            <a:r>
              <a:rPr lang="en-US" sz="60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What's in it for you?</a:t>
            </a:r>
            <a:endParaRPr lang="en-US" sz="6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AF713-26E0-8E73-63AE-D723D5D3A830}"/>
              </a:ext>
            </a:extLst>
          </p:cNvPr>
          <p:cNvSpPr/>
          <p:nvPr/>
        </p:nvSpPr>
        <p:spPr>
          <a:xfrm>
            <a:off x="223646" y="3560195"/>
            <a:ext cx="1935480" cy="1935480"/>
          </a:xfrm>
          <a:prstGeom prst="rect">
            <a:avLst/>
          </a:prstGeom>
          <a:solidFill>
            <a:srgbClr val="F0BE2F"/>
          </a:solidFill>
          <a:ln>
            <a:solidFill>
              <a:srgbClr val="F0B5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15BDE-C1E5-1FC0-338F-6656305F2375}"/>
              </a:ext>
            </a:extLst>
          </p:cNvPr>
          <p:cNvSpPr/>
          <p:nvPr/>
        </p:nvSpPr>
        <p:spPr>
          <a:xfrm>
            <a:off x="2828516" y="3560195"/>
            <a:ext cx="1935480" cy="1935480"/>
          </a:xfrm>
          <a:prstGeom prst="rect">
            <a:avLst/>
          </a:prstGeom>
          <a:solidFill>
            <a:srgbClr val="F0B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70FD2-0208-63C3-B96C-345C694D75FC}"/>
              </a:ext>
            </a:extLst>
          </p:cNvPr>
          <p:cNvSpPr/>
          <p:nvPr/>
        </p:nvSpPr>
        <p:spPr>
          <a:xfrm>
            <a:off x="5231514" y="3560195"/>
            <a:ext cx="1935480" cy="1935480"/>
          </a:xfrm>
          <a:prstGeom prst="rect">
            <a:avLst/>
          </a:prstGeom>
          <a:solidFill>
            <a:srgbClr val="F0B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054F8-99D6-8AD2-E1A8-59B56E14D0B6}"/>
              </a:ext>
            </a:extLst>
          </p:cNvPr>
          <p:cNvSpPr/>
          <p:nvPr/>
        </p:nvSpPr>
        <p:spPr>
          <a:xfrm>
            <a:off x="7547358" y="3560195"/>
            <a:ext cx="1935480" cy="1935480"/>
          </a:xfrm>
          <a:prstGeom prst="rect">
            <a:avLst/>
          </a:prstGeom>
          <a:solidFill>
            <a:srgbClr val="F0B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CEFBA-2C8F-FB5F-C108-2CD80100FA6B}"/>
              </a:ext>
            </a:extLst>
          </p:cNvPr>
          <p:cNvSpPr/>
          <p:nvPr/>
        </p:nvSpPr>
        <p:spPr>
          <a:xfrm>
            <a:off x="9904522" y="3560195"/>
            <a:ext cx="1935480" cy="1935480"/>
          </a:xfrm>
          <a:prstGeom prst="rect">
            <a:avLst/>
          </a:prstGeom>
          <a:solidFill>
            <a:srgbClr val="F0B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BFE825-A3AC-9239-2F7F-15191D043B56}"/>
              </a:ext>
            </a:extLst>
          </p:cNvPr>
          <p:cNvSpPr txBox="1">
            <a:spLocks/>
          </p:cNvSpPr>
          <p:nvPr/>
        </p:nvSpPr>
        <p:spPr>
          <a:xfrm>
            <a:off x="331338" y="4135456"/>
            <a:ext cx="1682288" cy="7849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Instructor-Led Session 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C7C7145-8F77-C61A-5AC2-BDCD33BE3A7C}"/>
              </a:ext>
            </a:extLst>
          </p:cNvPr>
          <p:cNvSpPr txBox="1">
            <a:spLocks/>
          </p:cNvSpPr>
          <p:nvPr/>
        </p:nvSpPr>
        <p:spPr>
          <a:xfrm>
            <a:off x="2842058" y="3961151"/>
            <a:ext cx="1935480" cy="1133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practice environment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A9A582-65EB-4447-AD7C-BBE02D7EDD15}"/>
              </a:ext>
            </a:extLst>
          </p:cNvPr>
          <p:cNvSpPr txBox="1">
            <a:spLocks/>
          </p:cNvSpPr>
          <p:nvPr/>
        </p:nvSpPr>
        <p:spPr>
          <a:xfrm>
            <a:off x="5179322" y="3947047"/>
            <a:ext cx="1935480" cy="1296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</a:t>
            </a:r>
          </a:p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Setup </a:t>
            </a:r>
          </a:p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provided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5B3C119-5A19-9B5B-99F4-FAA00A6D6F9E}"/>
              </a:ext>
            </a:extLst>
          </p:cNvPr>
          <p:cNvSpPr txBox="1">
            <a:spLocks/>
          </p:cNvSpPr>
          <p:nvPr/>
        </p:nvSpPr>
        <p:spPr>
          <a:xfrm>
            <a:off x="7568018" y="3964410"/>
            <a:ext cx="1935480" cy="1130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</a:t>
            </a:r>
          </a:p>
          <a:p>
            <a:pPr algn="ctr"/>
            <a:r>
              <a:rPr lang="en-US"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e-learning content 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6BE56B5-FE35-2489-27AD-84540BE6456E}"/>
              </a:ext>
            </a:extLst>
          </p:cNvPr>
          <p:cNvSpPr txBox="1">
            <a:spLocks/>
          </p:cNvSpPr>
          <p:nvPr/>
        </p:nvSpPr>
        <p:spPr>
          <a:xfrm>
            <a:off x="9925182" y="4098869"/>
            <a:ext cx="1935480" cy="1296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Assignments, Assessment, Individual Project Presentation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6EB6DAE-1ADE-06BF-7DB4-D22014EA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42" y="141366"/>
            <a:ext cx="1436320" cy="5193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B2369C-5260-15A0-235C-E92F334E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8793" y="332592"/>
            <a:ext cx="1961881" cy="3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BBAB18-0BDF-38BB-87E4-D385A650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03" y="749273"/>
            <a:ext cx="11048194" cy="7266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Program Overview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92E9901-0FE2-82AE-9B71-A5C3882A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42" y="141366"/>
            <a:ext cx="1436320" cy="51935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BDAF03-1A2F-AEB0-7C78-025B502D6E80}"/>
              </a:ext>
            </a:extLst>
          </p:cNvPr>
          <p:cNvSpPr txBox="1">
            <a:spLocks/>
          </p:cNvSpPr>
          <p:nvPr/>
        </p:nvSpPr>
        <p:spPr>
          <a:xfrm>
            <a:off x="954157" y="1359911"/>
            <a:ext cx="10561440" cy="5356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Classroom-based training program that spans 8 hours X 5 days (9 Days Program)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Training session time will be from 09:30 am to 05:15 pm, Monday to Friday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Attendance is compulsory for the classroom training and will be marked during the session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Break will be given for 30 minutes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Labs are accessible for Hands-on practice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Knowledge Based Assessments (MCQ) will be conducted after completion of every module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Assignment will be provided as per the requirements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Necessary intervention made based on individual performance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Final Project will be discussed daily, have to work accordingly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Final Day One to One Presentation will be conducted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Final Assessment will be conducted on the last day on cumulative skills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Onboarding new LP has been assigned, please continue with your self-paced learning.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26CDC-7691-EB8C-CC18-969D1E17A0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8793" y="332592"/>
            <a:ext cx="1961881" cy="3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B34D29-1608-B94C-172D-78E8CE27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0" y="808072"/>
            <a:ext cx="8876691" cy="94895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&amp; Best Practices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6BEE968-90C6-442D-9210-6FFE8FDFF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617370"/>
              </p:ext>
            </p:extLst>
          </p:nvPr>
        </p:nvGraphicFramePr>
        <p:xfrm>
          <a:off x="593880" y="1769358"/>
          <a:ext cx="10718553" cy="47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97CFB72-163D-43BF-A718-EA9023EFF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42" y="141366"/>
            <a:ext cx="1436320" cy="5193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3D357A-397B-A811-EBDF-BF6A17232E1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18063" y="393450"/>
            <a:ext cx="2033589" cy="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013-CAF4-4506-37B6-69EADF9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en-US" sz="37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Highlights of the Learning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6EE6-AF8B-40B6-EC3B-2763D105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Learning focus-driven atmosphere is ensured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n-US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Cloud Labs accessible for Hands-on practice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n-US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Engagement practices to ensure participative learning</a:t>
            </a:r>
          </a:p>
        </p:txBody>
      </p:sp>
      <p:pic>
        <p:nvPicPr>
          <p:cNvPr id="21" name="Picture 20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F3CE4039-9BD6-4730-9C16-488240FB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3" y="774285"/>
            <a:ext cx="5863038" cy="5863038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181C815-908C-CE94-5AFD-357A50737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42" y="141366"/>
            <a:ext cx="1436320" cy="519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74FB-64E4-5781-E64C-049001E220E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98793" y="332592"/>
            <a:ext cx="1961881" cy="3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013-CAF4-4506-37B6-69EADF9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29"/>
            <a:ext cx="10066122" cy="1928253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of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6EE6-AF8B-40B6-EC3B-2763D105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488332"/>
            <a:ext cx="8690807" cy="5282119"/>
          </a:xfrm>
        </p:spPr>
        <p:txBody>
          <a:bodyPr anchor="ctr">
            <a:normAutofit/>
          </a:bodyPr>
          <a:lstStyle/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Customer Success Manager</a:t>
            </a: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: Priya - </a:t>
            </a:r>
            <a:r>
              <a:rPr lang="en-IN" sz="2000" i="0" dirty="0" err="1">
                <a:ln w="0"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Priya.kanojia</a:t>
            </a: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@techademy.net</a:t>
            </a: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Learning Delivery Managers:  Sandesh - </a:t>
            </a:r>
            <a:r>
              <a:rPr 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Sandesh.Kharat@techademy.net</a:t>
            </a:r>
            <a:endParaRPr lang="en-IN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Learning Delivery Executive: </a:t>
            </a:r>
            <a:r>
              <a:rPr lang="en-US" altLang="en-IN" sz="2000" i="0" dirty="0" err="1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Aashima</a:t>
            </a:r>
            <a:r>
              <a:rPr lang="en-US" alt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Aashima.L@techademy.net</a:t>
            </a:r>
            <a:endParaRPr lang="en-IN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Learning Delivery Executive: Kaushal - </a:t>
            </a:r>
            <a:r>
              <a:rPr lang="en-IN" sz="2000" dirty="0">
                <a:ln w="0"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Kaushal.Dipak@techademy.net</a:t>
            </a:r>
            <a:endParaRPr lang="en-IN" sz="200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IN" alt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Lab Support - </a:t>
            </a:r>
            <a:r>
              <a:rPr lang="en-IN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itsupport@techademy.net</a:t>
            </a:r>
            <a:endParaRPr lang="en-IN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000" i="0" u="none" strike="noStrike" kern="0" normalizeH="0" baseline="0" noProof="0" dirty="0" err="1">
                <a:ln w="0"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Techademy</a:t>
            </a:r>
            <a:r>
              <a:rPr kumimoji="0" lang="en-US" sz="2000" i="0" u="none" strike="noStrike" kern="0" normalizeH="0" baseline="0" noProof="0" dirty="0">
                <a:ln w="0"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Support - </a:t>
            </a:r>
            <a:r>
              <a:rPr kumimoji="0" lang="en-US" sz="2000" i="0" u="none" strike="noStrike" kern="0" normalizeH="0" baseline="0" noProof="0" dirty="0">
                <a:ln w="0"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Techademy@iiht.com</a:t>
            </a:r>
            <a:endParaRPr lang="en-US" altLang="en-IN" sz="2000" i="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i="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Any Communication emails will be shared from the below-mentioned ID only </a:t>
            </a:r>
            <a:r>
              <a:rPr lang="en-IN" sz="2000" i="0" kern="0" dirty="0">
                <a:ln w="0"/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amdocs_learningsupport@techademy.net</a:t>
            </a:r>
            <a:endParaRPr kumimoji="0" lang="en-IN" sz="2000" i="0" u="none" strike="noStrike" kern="0" normalizeH="0" baseline="0" noProof="0" dirty="0">
              <a:ln w="0"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181C815-908C-CE94-5AFD-357A50737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40" y="161679"/>
            <a:ext cx="1436320" cy="519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8ABA3-F5FC-8516-EAF5-4FC5567CAD5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298794" y="332593"/>
            <a:ext cx="2083332" cy="3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07E4556-084C-3786-A52E-2B136C97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3997"/>
            <a:ext cx="5864088" cy="3813844"/>
          </a:xfrm>
        </p:spPr>
        <p:txBody>
          <a:bodyPr>
            <a:noAutofit/>
          </a:bodyPr>
          <a:lstStyle/>
          <a:p>
            <a:pPr defTabSz="987552"/>
            <a:r>
              <a:rPr lang="en-US" sz="8800" b="1" kern="1200" dirty="0">
                <a:solidFill>
                  <a:srgbClr val="FFC000"/>
                </a:solidFill>
                <a:latin typeface="Poppins Bold" panose="00000800000000000000" pitchFamily="2" charset="0"/>
                <a:ea typeface="+mj-ea"/>
                <a:cs typeface="Poppins Bold" panose="00000800000000000000" pitchFamily="2" charset="0"/>
              </a:rPr>
              <a:t>Thank</a:t>
            </a:r>
            <a:br>
              <a:rPr lang="en-US" sz="8800" b="1" kern="1200" dirty="0">
                <a:solidFill>
                  <a:schemeClr val="bg1"/>
                </a:solidFill>
                <a:latin typeface="Poppins Bold" panose="00000800000000000000" pitchFamily="2" charset="0"/>
                <a:ea typeface="+mj-ea"/>
                <a:cs typeface="Poppins Bold" panose="00000800000000000000" pitchFamily="2" charset="0"/>
              </a:rPr>
            </a:br>
            <a:r>
              <a:rPr lang="en-US" sz="8800" b="1" kern="1200" dirty="0">
                <a:solidFill>
                  <a:srgbClr val="FFC000"/>
                </a:solidFill>
                <a:latin typeface="Poppins Bold" panose="00000800000000000000" pitchFamily="2" charset="0"/>
                <a:ea typeface="+mj-ea"/>
                <a:cs typeface="Poppins Bold" panose="00000800000000000000" pitchFamily="2" charset="0"/>
              </a:rPr>
              <a:t>You</a:t>
            </a:r>
            <a:endParaRPr lang="en-US" sz="8800" b="1" dirty="0">
              <a:solidFill>
                <a:srgbClr val="FFC000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5D746D-3B33-BE4C-EEB9-77244464A557}"/>
              </a:ext>
            </a:extLst>
          </p:cNvPr>
          <p:cNvSpPr/>
          <p:nvPr/>
        </p:nvSpPr>
        <p:spPr>
          <a:xfrm>
            <a:off x="6964794" y="1460159"/>
            <a:ext cx="71077" cy="3937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B1B55178-4C13-9188-EFE7-3777A393B758}"/>
              </a:ext>
            </a:extLst>
          </p:cNvPr>
          <p:cNvSpPr txBox="1">
            <a:spLocks/>
          </p:cNvSpPr>
          <p:nvPr/>
        </p:nvSpPr>
        <p:spPr>
          <a:xfrm>
            <a:off x="7035871" y="1832633"/>
            <a:ext cx="4287125" cy="141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87552">
              <a:spcBef>
                <a:spcPts val="1080"/>
              </a:spcBef>
              <a:buNone/>
            </a:pPr>
            <a:r>
              <a:rPr lang="en-US" sz="2592" kern="1200" dirty="0"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Partner in </a:t>
            </a:r>
          </a:p>
          <a:p>
            <a:pPr marL="0" indent="0" algn="ctr" defTabSz="987552">
              <a:spcBef>
                <a:spcPts val="1080"/>
              </a:spcBef>
              <a:buNone/>
            </a:pPr>
            <a:r>
              <a:rPr lang="en-US" sz="2592" kern="1200" dirty="0"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transforming workforce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2275-DAD4-836D-7E75-DC00FC4D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475974" y="3490919"/>
            <a:ext cx="3396341" cy="6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43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4009</TotalTime>
  <Words>414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Bold</vt:lpstr>
      <vt:lpstr>Wingdings</vt:lpstr>
      <vt:lpstr>Celestial</vt:lpstr>
      <vt:lpstr>PowerPoint Presentation</vt:lpstr>
      <vt:lpstr>AGENDA</vt:lpstr>
      <vt:lpstr>IIHT- Enterprise Learning Solutions</vt:lpstr>
      <vt:lpstr>What's in it for you?</vt:lpstr>
      <vt:lpstr>Learning Program Overview</vt:lpstr>
      <vt:lpstr>Guidelines &amp; Best Practices</vt:lpstr>
      <vt:lpstr>Highlights of the Learning Program</vt:lpstr>
      <vt:lpstr>Point of Contact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Amdocs Onboarding Training Orientation - 2023</dc:title>
  <dc:creator>Ravi Kumar</dc:creator>
  <cp:lastModifiedBy>Aashima L</cp:lastModifiedBy>
  <cp:revision>53</cp:revision>
  <dcterms:created xsi:type="dcterms:W3CDTF">2023-06-16T08:45:53Z</dcterms:created>
  <dcterms:modified xsi:type="dcterms:W3CDTF">2023-08-02T11:55:52Z</dcterms:modified>
</cp:coreProperties>
</file>